
<file path=[Content_Types].xml><?xml version="1.0" encoding="utf-8"?>
<Types xmlns="http://schemas.openxmlformats.org/package/2006/content-types">
  <Override PartName="/ppt/slideMasters/slideMaster3.xml" ContentType="application/vnd.openxmlformats-officedocument.presentationml.slideMaster+xml"/>
  <Override PartName="/ppt/slideLayouts/slideLayout39.xml" ContentType="application/vnd.openxmlformats-officedocument.presentationml.slideLayout+xml"/>
  <Override PartName="/ppt/theme/theme5.xml" ContentType="application/vnd.openxmlformats-officedocument.theme+xml"/>
  <Override PartName="/ppt/slideLayouts/slideLayout57.xml" ContentType="application/vnd.openxmlformats-officedocument.presentationml.slideLayout+xml"/>
  <Override PartName="/ppt/notesSlides/notesSlide2.xml" ContentType="application/vnd.openxmlformats-officedocument.presentationml.notesSlide+xml"/>
  <Override PartName="/ppt/slides/slide4.xml" ContentType="application/vnd.openxmlformats-officedocument.presentationml.slide+xml"/>
  <Override PartName="/ppt/slides/slide18.xml" ContentType="application/vnd.openxmlformats-officedocument.presentationml.slide+xml"/>
  <Override PartName="/ppt/slideLayouts/slideLayout6.xml" ContentType="application/vnd.openxmlformats-officedocument.presentationml.slideLayout+xml"/>
  <Override PartName="/ppt/slideLayouts/slideLayout17.xml" ContentType="application/vnd.openxmlformats-officedocument.presentationml.slideLayout+xml"/>
  <Override PartName="/ppt/slideLayouts/slideLayout28.xml" ContentType="application/vnd.openxmlformats-officedocument.presentationml.slideLayout+xml"/>
  <Override PartName="/ppt/slideLayouts/slideLayout46.xml" ContentType="application/vnd.openxmlformats-officedocument.presentationml.slideLayout+xml"/>
  <Override PartName="/ppt/theme/theme1.xml" ContentType="application/vnd.openxmlformats-officedocument.theme+xml"/>
  <Override PartName="/ppt/slideLayouts/slideLayout2.xml" ContentType="application/vnd.openxmlformats-officedocument.presentationml.slideLayout+xml"/>
  <Override PartName="/ppt/slideLayouts/slideLayout35.xml" ContentType="application/vnd.openxmlformats-officedocument.presentationml.slideLayout+xml"/>
  <Override PartName="/ppt/slideLayouts/slideLayout53.xml" ContentType="application/vnd.openxmlformats-officedocument.presentationml.slideLayout+xml"/>
  <Default Extension="xml" ContentType="application/xml"/>
  <Override PartName="/ppt/slides/slide14.xml" ContentType="application/vnd.openxmlformats-officedocument.presentationml.slide+xml"/>
  <Override PartName="/ppt/notesMasters/notesMaster1.xml" ContentType="application/vnd.openxmlformats-officedocument.presentationml.notesMaster+xml"/>
  <Override PartName="/ppt/slideLayouts/slideLayout13.xml" ContentType="application/vnd.openxmlformats-officedocument.presentationml.slideLayout+xml"/>
  <Override PartName="/ppt/slideLayouts/slideLayout24.xml" ContentType="application/vnd.openxmlformats-officedocument.presentationml.slideLayout+xml"/>
  <Override PartName="/ppt/slideLayouts/slideLayout42.xml" ContentType="application/vnd.openxmlformats-officedocument.presentationml.slideLayout+xml"/>
  <Override PartName="/ppt/theme/themeOverride1.xml" ContentType="application/vnd.openxmlformats-officedocument.themeOverride+xml"/>
  <Override PartName="/ppt/notesSlides/notesSlide16.xml" ContentType="application/vnd.openxmlformats-officedocument.presentationml.notesSlide+xml"/>
  <Override PartName="/ppt/slides/slide10.xml" ContentType="application/vnd.openxmlformats-officedocument.presentationml.slide+xml"/>
  <Override PartName="/ppt/tableStyles.xml" ContentType="application/vnd.openxmlformats-officedocument.presentationml.tableStyles+xml"/>
  <Override PartName="/ppt/slideLayouts/slideLayout20.xml" ContentType="application/vnd.openxmlformats-officedocument.presentationml.slideLayout+xml"/>
  <Override PartName="/ppt/slideLayouts/slideLayout31.xml" ContentType="application/vnd.openxmlformats-officedocument.presentationml.slideLayout+xml"/>
  <Override PartName="/ppt/notesSlides/notesSlide9.xml" ContentType="application/vnd.openxmlformats-officedocument.presentationml.notesSlide+xml"/>
  <Override PartName="/ppt/notesSlides/notesSlide12.xml" ContentType="application/vnd.openxmlformats-officedocument.presentationml.notesSlide+xml"/>
  <Override PartName="/ppt/slideMasters/slideMaster6.xml" ContentType="application/vnd.openxmlformats-officedocument.presentationml.slideMaster+xml"/>
  <Override PartName="/ppt/notesSlides/notesSlide7.xml" ContentType="application/vnd.openxmlformats-officedocument.presentationml.notesSlide+xml"/>
  <Override PartName="/ppt/notesSlides/notesSlide10.xml" ContentType="application/vnd.openxmlformats-officedocument.presentationml.notesSlide+xml"/>
  <Override PartName="/ppt/charts/chart3.xml" ContentType="application/vnd.openxmlformats-officedocument.drawingml.chart+xml"/>
  <Override PartName="/ppt/slideMasters/slideMaster4.xml" ContentType="application/vnd.openxmlformats-officedocument.presentationml.slideMaster+xml"/>
  <Override PartName="/ppt/slides/slide7.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ppt/theme/theme6.xml" ContentType="application/vnd.openxmlformats-officedocument.theme+xml"/>
  <Override PartName="/ppt/charts/chart1.xml" ContentType="application/vnd.openxmlformats-officedocument.drawingml.chart+xml"/>
  <Override PartName="/ppt/notesSlides/notesSlide5.xml" ContentType="application/vnd.openxmlformats-officedocument.presentationml.notesSlide+xml"/>
  <Override PartName="/ppt/slideMasters/slideMaster2.xml" ContentType="application/vnd.openxmlformats-officedocument.presentationml.slideMaster+xml"/>
  <Override PartName="/ppt/slides/slide5.xml" ContentType="application/vnd.openxmlformats-officedocument.presentationml.slide+xml"/>
  <Override PartName="/ppt/slideLayouts/slideLayout7.xml" ContentType="application/vnd.openxmlformats-officedocument.presentationml.slideLayout+xml"/>
  <Default Extension="png" ContentType="image/png"/>
  <Override PartName="/ppt/slideLayouts/slideLayout29.xml" ContentType="application/vnd.openxmlformats-officedocument.presentationml.slideLayout+xml"/>
  <Override PartName="/ppt/theme/theme4.xml" ContentType="application/vnd.openxmlformats-officedocument.theme+xml"/>
  <Override PartName="/ppt/slideLayouts/slideLayout38.xml" ContentType="application/vnd.openxmlformats-officedocument.presentationml.slideLayout+xml"/>
  <Override PartName="/ppt/slideLayouts/slideLayout49.xml" ContentType="application/vnd.openxmlformats-officedocument.presentationml.slideLayout+xml"/>
  <Override PartName="/ppt/slideLayouts/slideLayout58.xml" ContentType="application/vnd.openxmlformats-officedocument.presentationml.slideLayout+xml"/>
  <Override PartName="/ppt/notesSlides/notesSlide1.xml" ContentType="application/vnd.openxmlformats-officedocument.presentationml.notesSlide+xml"/>
  <Override PartName="/ppt/notesSlides/notesSlide3.xml" ContentType="application/vnd.openxmlformats-officedocument.presentationml.notesSlide+xml"/>
  <Override PartName="/ppt/slides/slide3.xml" ContentType="application/vnd.openxmlformats-officedocument.presentationml.slide+xml"/>
  <Override PartName="/ppt/slides/slide17.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slideLayouts/slideLayout18.xml" ContentType="application/vnd.openxmlformats-officedocument.presentationml.slideLayout+xml"/>
  <Override PartName="/ppt/theme/theme2.xml" ContentType="application/vnd.openxmlformats-officedocument.theme+xml"/>
  <Override PartName="/ppt/slideLayouts/slideLayout27.xml" ContentType="application/vnd.openxmlformats-officedocument.presentationml.slideLayout+xml"/>
  <Override PartName="/ppt/slideLayouts/slideLayout36.xml" ContentType="application/vnd.openxmlformats-officedocument.presentationml.slideLayout+xml"/>
  <Override PartName="/ppt/slideLayouts/slideLayout45.xml" ContentType="application/vnd.openxmlformats-officedocument.presentationml.slideLayout+xml"/>
  <Override PartName="/ppt/slideLayouts/slideLayout47.xml" ContentType="application/vnd.openxmlformats-officedocument.presentationml.slideLayout+xml"/>
  <Override PartName="/ppt/slideLayouts/slideLayout56.xml" ContentType="application/vnd.openxmlformats-officedocument.presentationml.slideLayout+xml"/>
  <Override PartName="/ppt/slides/slide1.xml" ContentType="application/vnd.openxmlformats-officedocument.presentationml.slide+xml"/>
  <Override PartName="/ppt/slides/slide15.xml" ContentType="application/vnd.openxmlformats-officedocument.presentationml.slide+xml"/>
  <Override PartName="/ppt/slideLayouts/slideLayout3.xml" ContentType="application/vnd.openxmlformats-officedocument.presentationml.slideLayout+xml"/>
  <Default Extension="jpeg" ContentType="image/jpeg"/>
  <Override PartName="/ppt/slideLayouts/slideLayout16.xml" ContentType="application/vnd.openxmlformats-officedocument.presentationml.slideLayout+xml"/>
  <Override PartName="/ppt/slideLayouts/slideLayout25.xml" ContentType="application/vnd.openxmlformats-officedocument.presentationml.slideLayout+xml"/>
  <Override PartName="/ppt/slideLayouts/slideLayout34.xml" ContentType="application/vnd.openxmlformats-officedocument.presentationml.slideLayout+xml"/>
  <Override PartName="/ppt/slideLayouts/slideLayout43.xml" ContentType="application/vnd.openxmlformats-officedocument.presentationml.slideLayout+xml"/>
  <Override PartName="/ppt/slideLayouts/slideLayout54.xml" ContentType="application/vnd.openxmlformats-officedocument.presentationml.slideLayout+xml"/>
  <Default Extension="emf" ContentType="image/x-emf"/>
  <Override PartName="/ppt/notesSlides/notesSlide17.xml" ContentType="application/vnd.openxmlformats-officedocument.presentationml.notesSlide+xml"/>
  <Override PartName="/ppt/presentation.xml" ContentType="application/vnd.openxmlformats-officedocument.presentationml.presentation.main+xml"/>
  <Override PartName="/ppt/slides/slide13.xml" ContentType="application/vnd.openxmlformats-officedocument.presentationml.slide+xml"/>
  <Override PartName="/ppt/slideLayouts/slideLayout1.xml" ContentType="application/vnd.openxmlformats-officedocument.presentationml.slideLayout+xml"/>
  <Override PartName="/ppt/slideLayouts/slideLayout14.xml" ContentType="application/vnd.openxmlformats-officedocument.presentationml.slideLayout+xml"/>
  <Override PartName="/ppt/slideLayouts/slideLayout23.xml" ContentType="application/vnd.openxmlformats-officedocument.presentationml.slideLayout+xml"/>
  <Override PartName="/ppt/slideLayouts/slideLayout32.xml" ContentType="application/vnd.openxmlformats-officedocument.presentationml.slideLayout+xml"/>
  <Override PartName="/ppt/slideLayouts/slideLayout41.xml" ContentType="application/vnd.openxmlformats-officedocument.presentationml.slideLayout+xml"/>
  <Override PartName="/ppt/slideLayouts/slideLayout52.xml" ContentType="application/vnd.openxmlformats-officedocument.presentationml.slideLayout+xml"/>
  <Override PartName="/ppt/notesSlides/notesSlide15.xml" ContentType="application/vnd.openxmlformats-officedocument.presentationml.notesSlide+xml"/>
  <Override PartName="/docProps/app.xml" ContentType="application/vnd.openxmlformats-officedocument.extended-properties+xml"/>
  <Override PartName="/ppt/slides/slide11.xml" ContentType="application/vnd.openxmlformats-officedocument.presentationml.slide+xml"/>
  <Override PartName="/ppt/slideLayouts/slideLayout12.xml" ContentType="application/vnd.openxmlformats-officedocument.presentationml.slideLayout+xml"/>
  <Override PartName="/ppt/slideLayouts/slideLayout21.xml" ContentType="application/vnd.openxmlformats-officedocument.presentationml.slideLayout+xml"/>
  <Override PartName="/ppt/slideLayouts/slideLayout30.xml" ContentType="application/vnd.openxmlformats-officedocument.presentationml.slideLayout+xml"/>
  <Override PartName="/ppt/slideLayouts/slideLayout50.xml" ContentType="application/vnd.openxmlformats-officedocument.presentationml.slideLayout+xml"/>
  <Override PartName="/ppt/notesSlides/notesSlide13.xml" ContentType="application/vnd.openxmlformats-officedocument.presentationml.notesSlide+xml"/>
  <Override PartName="/ppt/slideLayouts/slideLayout10.xml" ContentType="application/vnd.openxmlformats-officedocument.presentationml.slideLayout+xml"/>
  <Override PartName="/ppt/notesSlides/notesSlide8.xml" ContentType="application/vnd.openxmlformats-officedocument.presentationml.notesSlide+xml"/>
  <Override PartName="/ppt/notesSlides/notesSlide11.xml" ContentType="application/vnd.openxmlformats-officedocument.presentationml.notesSlide+xml"/>
  <Override PartName="/ppt/notesSlides/notesSlide6.xml" ContentType="application/vnd.openxmlformats-officedocument.presentationml.notesSlide+xml"/>
  <Override PartName="/ppt/charts/chart4.xml" ContentType="application/vnd.openxmlformats-officedocument.drawingml.chart+xml"/>
  <Override PartName="/ppt/slideMasters/slideMaster5.xml" ContentType="application/vnd.openxmlformats-officedocument.presentationml.slideMaster+xml"/>
  <Override PartName="/ppt/slides/slide8.xml" ContentType="application/vnd.openxmlformats-officedocument.presentationml.slide+xml"/>
  <Override PartName="/ppt/theme/theme7.xml" ContentType="application/vnd.openxmlformats-officedocument.theme+xml"/>
  <Override PartName="/ppt/notesSlides/notesSlide4.xml" ContentType="application/vnd.openxmlformats-officedocument.presentationml.notesSlide+xml"/>
  <Override PartName="/ppt/charts/chart2.xml" ContentType="application/vnd.openxmlformats-officedocument.drawingml.chart+xml"/>
  <Override PartName="/docProps/core.xml" ContentType="application/vnd.openxmlformats-package.core-properties+xml"/>
  <Override PartName="/ppt/slides/slide6.xml" ContentType="application/vnd.openxmlformats-officedocument.presentationml.slide+xml"/>
  <Override PartName="/ppt/slideLayouts/slideLayout8.xml" ContentType="application/vnd.openxmlformats-officedocument.presentationml.slideLayout+xml"/>
  <Override PartName="/ppt/slideLayouts/slideLayout19.xml" ContentType="application/vnd.openxmlformats-officedocument.presentationml.slideLayout+xml"/>
  <Override PartName="/ppt/slideLayouts/slideLayout48.xml" ContentType="application/vnd.openxmlformats-officedocument.presentationml.slideLayout+xml"/>
  <Override PartName="/ppt/slideMasters/slideMaster1.xml" ContentType="application/vnd.openxmlformats-officedocument.presentationml.slideMaster+xml"/>
  <Override PartName="/ppt/slideLayouts/slideLayout4.xml" ContentType="application/vnd.openxmlformats-officedocument.presentationml.slideLayout+xml"/>
  <Override PartName="/ppt/theme/theme3.xml" ContentType="application/vnd.openxmlformats-officedocument.theme+xml"/>
  <Override PartName="/ppt/slideLayouts/slideLayout37.xml" ContentType="application/vnd.openxmlformats-officedocument.presentationml.slideLayout+xml"/>
  <Override PartName="/ppt/slideLayouts/slideLayout55.xml" ContentType="application/vnd.openxmlformats-officedocument.presentationml.slideLayout+xml"/>
  <Override PartName="/ppt/slides/slide2.xml" ContentType="application/vnd.openxmlformats-officedocument.presentationml.slide+xml"/>
  <Override PartName="/ppt/slides/slide16.xml" ContentType="application/vnd.openxmlformats-officedocument.presentationml.slide+xml"/>
  <Override PartName="/ppt/slideLayouts/slideLayout15.xml" ContentType="application/vnd.openxmlformats-officedocument.presentationml.slideLayout+xml"/>
  <Override PartName="/ppt/slideLayouts/slideLayout26.xml" ContentType="application/vnd.openxmlformats-officedocument.presentationml.slideLayout+xml"/>
  <Override PartName="/ppt/slideLayouts/slideLayout44.xml" ContentType="application/vnd.openxmlformats-officedocument.presentationml.slideLayout+xml"/>
  <Override PartName="/ppt/notesSlides/notesSlide18.xml" ContentType="application/vnd.openxmlformats-officedocument.presentationml.notesSlide+xml"/>
  <Default Extension="rels" ContentType="application/vnd.openxmlformats-package.relationships+xml"/>
  <Override PartName="/ppt/slideLayouts/slideLayout22.xml" ContentType="application/vnd.openxmlformats-officedocument.presentationml.slideLayout+xml"/>
  <Override PartName="/ppt/slideLayouts/slideLayout33.xml" ContentType="application/vnd.openxmlformats-officedocument.presentationml.slideLayout+xml"/>
  <Override PartName="/ppt/slideLayouts/slideLayout51.xml" ContentType="application/vnd.openxmlformats-officedocument.presentationml.slideLayout+xml"/>
  <Override PartName="/ppt/slides/slide12.xml" ContentType="application/vnd.openxmlformats-officedocument.presentationml.slide+xml"/>
  <Override PartName="/ppt/slideLayouts/slideLayout11.xml" ContentType="application/vnd.openxmlformats-officedocument.presentationml.slideLayout+xml"/>
  <Override PartName="/ppt/slideLayouts/slideLayout40.xml" ContentType="application/vnd.openxmlformats-officedocument.presentationml.slideLayout+xml"/>
  <Override PartName="/ppt/notesSlides/notesSlide14.xml" ContentType="application/vnd.openxmlformats-officedocument.presentationml.notesSlide+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757" r:id="rId1"/>
    <p:sldMasterId id="2147483975" r:id="rId2"/>
    <p:sldMasterId id="2147483987" r:id="rId3"/>
    <p:sldMasterId id="2147483990" r:id="rId4"/>
    <p:sldMasterId id="2147484007" r:id="rId5"/>
    <p:sldMasterId id="2147484019" r:id="rId6"/>
  </p:sldMasterIdLst>
  <p:notesMasterIdLst>
    <p:notesMasterId r:id="rId25"/>
  </p:notesMasterIdLst>
  <p:sldIdLst>
    <p:sldId id="487" r:id="rId7"/>
    <p:sldId id="662" r:id="rId8"/>
    <p:sldId id="587" r:id="rId9"/>
    <p:sldId id="599" r:id="rId10"/>
    <p:sldId id="602" r:id="rId11"/>
    <p:sldId id="600" r:id="rId12"/>
    <p:sldId id="594" r:id="rId13"/>
    <p:sldId id="671" r:id="rId14"/>
    <p:sldId id="672" r:id="rId15"/>
    <p:sldId id="641" r:id="rId16"/>
    <p:sldId id="591" r:id="rId17"/>
    <p:sldId id="606" r:id="rId18"/>
    <p:sldId id="691" r:id="rId19"/>
    <p:sldId id="692" r:id="rId20"/>
    <p:sldId id="608" r:id="rId21"/>
    <p:sldId id="693" r:id="rId22"/>
    <p:sldId id="658" r:id="rId23"/>
    <p:sldId id="670" r:id="rId24"/>
  </p:sldIdLst>
  <p:sldSz cx="9144000" cy="6858000" type="screen4x3"/>
  <p:notesSz cx="6858000" cy="9144000"/>
  <p:defaultTextStyle>
    <a:defPPr>
      <a:defRPr lang="en-US"/>
    </a:defPPr>
    <a:lvl1pPr algn="l" defTabSz="457200" rtl="0" fontAlgn="base">
      <a:spcBef>
        <a:spcPct val="0"/>
      </a:spcBef>
      <a:spcAft>
        <a:spcPct val="0"/>
      </a:spcAft>
      <a:defRPr kern="1200">
        <a:solidFill>
          <a:schemeClr val="tx1"/>
        </a:solidFill>
        <a:latin typeface="Arial" charset="0"/>
        <a:ea typeface="MS PGothic" pitchFamily="34" charset="-128"/>
        <a:cs typeface="+mn-cs"/>
      </a:defRPr>
    </a:lvl1pPr>
    <a:lvl2pPr marL="457200" algn="l" defTabSz="457200" rtl="0" fontAlgn="base">
      <a:spcBef>
        <a:spcPct val="0"/>
      </a:spcBef>
      <a:spcAft>
        <a:spcPct val="0"/>
      </a:spcAft>
      <a:defRPr kern="1200">
        <a:solidFill>
          <a:schemeClr val="tx1"/>
        </a:solidFill>
        <a:latin typeface="Arial" charset="0"/>
        <a:ea typeface="MS PGothic" pitchFamily="34" charset="-128"/>
        <a:cs typeface="+mn-cs"/>
      </a:defRPr>
    </a:lvl2pPr>
    <a:lvl3pPr marL="914400" algn="l" defTabSz="457200" rtl="0" fontAlgn="base">
      <a:spcBef>
        <a:spcPct val="0"/>
      </a:spcBef>
      <a:spcAft>
        <a:spcPct val="0"/>
      </a:spcAft>
      <a:defRPr kern="1200">
        <a:solidFill>
          <a:schemeClr val="tx1"/>
        </a:solidFill>
        <a:latin typeface="Arial" charset="0"/>
        <a:ea typeface="MS PGothic" pitchFamily="34" charset="-128"/>
        <a:cs typeface="+mn-cs"/>
      </a:defRPr>
    </a:lvl3pPr>
    <a:lvl4pPr marL="1371600" algn="l" defTabSz="457200" rtl="0" fontAlgn="base">
      <a:spcBef>
        <a:spcPct val="0"/>
      </a:spcBef>
      <a:spcAft>
        <a:spcPct val="0"/>
      </a:spcAft>
      <a:defRPr kern="1200">
        <a:solidFill>
          <a:schemeClr val="tx1"/>
        </a:solidFill>
        <a:latin typeface="Arial" charset="0"/>
        <a:ea typeface="MS PGothic" pitchFamily="34" charset="-128"/>
        <a:cs typeface="+mn-cs"/>
      </a:defRPr>
    </a:lvl4pPr>
    <a:lvl5pPr marL="1828800" algn="l" defTabSz="457200" rtl="0" fontAlgn="base">
      <a:spcBef>
        <a:spcPct val="0"/>
      </a:spcBef>
      <a:spcAft>
        <a:spcPct val="0"/>
      </a:spcAft>
      <a:defRPr kern="1200">
        <a:solidFill>
          <a:schemeClr val="tx1"/>
        </a:solidFill>
        <a:latin typeface="Arial" charset="0"/>
        <a:ea typeface="MS PGothic" pitchFamily="34" charset="-128"/>
        <a:cs typeface="+mn-cs"/>
      </a:defRPr>
    </a:lvl5pPr>
    <a:lvl6pPr marL="2286000" algn="l" defTabSz="914400" rtl="0" eaLnBrk="1" latinLnBrk="0" hangingPunct="1">
      <a:defRPr kern="1200">
        <a:solidFill>
          <a:schemeClr val="tx1"/>
        </a:solidFill>
        <a:latin typeface="Arial" charset="0"/>
        <a:ea typeface="MS PGothic" pitchFamily="34" charset="-128"/>
        <a:cs typeface="+mn-cs"/>
      </a:defRPr>
    </a:lvl6pPr>
    <a:lvl7pPr marL="2743200" algn="l" defTabSz="914400" rtl="0" eaLnBrk="1" latinLnBrk="0" hangingPunct="1">
      <a:defRPr kern="1200">
        <a:solidFill>
          <a:schemeClr val="tx1"/>
        </a:solidFill>
        <a:latin typeface="Arial" charset="0"/>
        <a:ea typeface="MS PGothic" pitchFamily="34" charset="-128"/>
        <a:cs typeface="+mn-cs"/>
      </a:defRPr>
    </a:lvl7pPr>
    <a:lvl8pPr marL="3200400" algn="l" defTabSz="914400" rtl="0" eaLnBrk="1" latinLnBrk="0" hangingPunct="1">
      <a:defRPr kern="1200">
        <a:solidFill>
          <a:schemeClr val="tx1"/>
        </a:solidFill>
        <a:latin typeface="Arial" charset="0"/>
        <a:ea typeface="MS PGothic" pitchFamily="34" charset="-128"/>
        <a:cs typeface="+mn-cs"/>
      </a:defRPr>
    </a:lvl8pPr>
    <a:lvl9pPr marL="3657600" algn="l" defTabSz="914400" rtl="0" eaLnBrk="1" latinLnBrk="0" hangingPunct="1">
      <a:defRPr kern="1200">
        <a:solidFill>
          <a:schemeClr val="tx1"/>
        </a:solidFill>
        <a:latin typeface="Arial" charset="0"/>
        <a:ea typeface="MS PGothic" pitchFamily="34" charset="-128"/>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srgbClr val="FF0000"/>
    </p:penClr>
  </p:showPr>
  <p:clrMru>
    <a:srgbClr val="6E2C6B"/>
    <a:srgbClr val="E0119D"/>
    <a:srgbClr val="0066CC"/>
    <a:srgbClr val="FFC100"/>
    <a:srgbClr val="006600"/>
    <a:srgbClr val="339933"/>
    <a:srgbClr val="FF0000"/>
    <a:srgbClr val="00FFFF"/>
  </p:clrMru>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7843" autoAdjust="0"/>
    <p:restoredTop sz="90563" autoAdjust="0"/>
  </p:normalViewPr>
  <p:slideViewPr>
    <p:cSldViewPr snapToGrid="0">
      <p:cViewPr>
        <p:scale>
          <a:sx n="74" d="100"/>
          <a:sy n="74" d="100"/>
        </p:scale>
        <p:origin x="-1326" y="-72"/>
      </p:cViewPr>
      <p:guideLst>
        <p:guide orient="horz" pos="2160"/>
        <p:guide pos="2880"/>
      </p:guideLst>
    </p:cSldViewPr>
  </p:slideViewPr>
  <p:notesTextViewPr>
    <p:cViewPr>
      <p:scale>
        <a:sx n="100" d="100"/>
        <a:sy n="100" d="100"/>
      </p:scale>
      <p:origin x="0" y="0"/>
    </p:cViewPr>
  </p:notesTextViewPr>
  <p:sorterViewPr>
    <p:cViewPr>
      <p:scale>
        <a:sx n="120" d="100"/>
        <a:sy n="120" d="100"/>
      </p:scale>
      <p:origin x="0" y="4992"/>
    </p:cViewPr>
  </p:sorter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2.xml"/><Relationship Id="rId13" Type="http://schemas.openxmlformats.org/officeDocument/2006/relationships/slide" Target="slides/slide7.xml"/><Relationship Id="rId18" Type="http://schemas.openxmlformats.org/officeDocument/2006/relationships/slide" Target="slides/slide12.xml"/><Relationship Id="rId26" Type="http://schemas.openxmlformats.org/officeDocument/2006/relationships/presProps" Target="presProps.xml"/><Relationship Id="rId3" Type="http://schemas.openxmlformats.org/officeDocument/2006/relationships/slideMaster" Target="slideMasters/slideMaster3.xml"/><Relationship Id="rId21" Type="http://schemas.openxmlformats.org/officeDocument/2006/relationships/slide" Target="slides/slide15.xml"/><Relationship Id="rId7" Type="http://schemas.openxmlformats.org/officeDocument/2006/relationships/slide" Target="slides/slide1.xml"/><Relationship Id="rId12" Type="http://schemas.openxmlformats.org/officeDocument/2006/relationships/slide" Target="slides/slide6.xml"/><Relationship Id="rId17" Type="http://schemas.openxmlformats.org/officeDocument/2006/relationships/slide" Target="slides/slide11.xml"/><Relationship Id="rId25" Type="http://schemas.openxmlformats.org/officeDocument/2006/relationships/notesMaster" Target="notesMasters/notesMaster1.xml"/><Relationship Id="rId2" Type="http://schemas.openxmlformats.org/officeDocument/2006/relationships/slideMaster" Target="slideMasters/slideMaster2.xml"/><Relationship Id="rId16" Type="http://schemas.openxmlformats.org/officeDocument/2006/relationships/slide" Target="slides/slide10.xml"/><Relationship Id="rId20" Type="http://schemas.openxmlformats.org/officeDocument/2006/relationships/slide" Target="slides/slide14.xml"/><Relationship Id="rId29"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Master" Target="slideMasters/slideMaster6.xml"/><Relationship Id="rId11" Type="http://schemas.openxmlformats.org/officeDocument/2006/relationships/slide" Target="slides/slide5.xml"/><Relationship Id="rId24" Type="http://schemas.openxmlformats.org/officeDocument/2006/relationships/slide" Target="slides/slide18.xml"/><Relationship Id="rId5" Type="http://schemas.openxmlformats.org/officeDocument/2006/relationships/slideMaster" Target="slideMasters/slideMaster5.xml"/><Relationship Id="rId15" Type="http://schemas.openxmlformats.org/officeDocument/2006/relationships/slide" Target="slides/slide9.xml"/><Relationship Id="rId23" Type="http://schemas.openxmlformats.org/officeDocument/2006/relationships/slide" Target="slides/slide17.xml"/><Relationship Id="rId28" Type="http://schemas.openxmlformats.org/officeDocument/2006/relationships/theme" Target="theme/theme1.xml"/><Relationship Id="rId10" Type="http://schemas.openxmlformats.org/officeDocument/2006/relationships/slide" Target="slides/slide4.xml"/><Relationship Id="rId19" Type="http://schemas.openxmlformats.org/officeDocument/2006/relationships/slide" Target="slides/slide13.xml"/><Relationship Id="rId4" Type="http://schemas.openxmlformats.org/officeDocument/2006/relationships/slideMaster" Target="slideMasters/slideMaster4.xml"/><Relationship Id="rId9" Type="http://schemas.openxmlformats.org/officeDocument/2006/relationships/slide" Target="slides/slide3.xml"/><Relationship Id="rId14" Type="http://schemas.openxmlformats.org/officeDocument/2006/relationships/slide" Target="slides/slide8.xml"/><Relationship Id="rId22" Type="http://schemas.openxmlformats.org/officeDocument/2006/relationships/slide" Target="slides/slide16.xml"/><Relationship Id="rId27" Type="http://schemas.openxmlformats.org/officeDocument/2006/relationships/viewProps" Target="viewProps.xml"/></Relationships>
</file>

<file path=ppt/charts/_rels/chart1.xml.rels><?xml version="1.0" encoding="UTF-8" standalone="yes"?>
<Relationships xmlns="http://schemas.openxmlformats.org/package/2006/relationships"><Relationship Id="rId2" Type="http://schemas.openxmlformats.org/officeDocument/2006/relationships/oleObject" Target="file:///\\Users\dalegardiner\Dropbox\CLOD\NHSBT%20Statistics\NHSBT%20Statistics%20(Autosaved).xlsx" TargetMode="External"/><Relationship Id="rId1" Type="http://schemas.openxmlformats.org/officeDocument/2006/relationships/themeOverride" Target="../theme/themeOverride1.xml"/></Relationships>
</file>

<file path=ppt/charts/_rels/chart2.xml.rels><?xml version="1.0" encoding="UTF-8" standalone="yes"?>
<Relationships xmlns="http://schemas.openxmlformats.org/package/2006/relationships"><Relationship Id="rId1" Type="http://schemas.openxmlformats.org/officeDocument/2006/relationships/oleObject" Target="file:///\\Users\dalegardiner\Dropbox\CLOD\Deputy%20N-CLOD\ED%20Donation\ED%20Big%20Win\ED%20Collaborative%20Launch\ED%20Data%20for%20Launch\ED%20strategy%20data%20201617.xlsx" TargetMode="External"/></Relationships>
</file>

<file path=ppt/charts/_rels/chart3.xml.rels><?xml version="1.0" encoding="UTF-8" standalone="yes"?>
<Relationships xmlns="http://schemas.openxmlformats.org/package/2006/relationships"><Relationship Id="rId1" Type="http://schemas.openxmlformats.org/officeDocument/2006/relationships/oleObject" Target="file:///\\Users\dalegardiner\Dropbox\CLOD\Deputy%20N-CLOD\ED%20Donation\ED%20Big%20Win\ED%20Collaborative%20Launch\ED%20Data%20for%20Launch\ED%20strategy%20data%20201617.xlsx" TargetMode="External"/></Relationships>
</file>

<file path=ppt/charts/_rels/chart4.xml.rels><?xml version="1.0" encoding="UTF-8" standalone="yes"?>
<Relationships xmlns="http://schemas.openxmlformats.org/package/2006/relationships"><Relationship Id="rId1" Type="http://schemas.openxmlformats.org/officeDocument/2006/relationships/oleObject" Target="file:///\\Users\dalegardiner\Dropbox\CLOD\Deputy%20N-CLOD\ED%20Donation\ED%20Big%20Win\ED%20Collaborative%20Launch\ED%20Data%20for%20Launch\ED%20strategy%20data%20201617.xlsx" TargetMode="External"/></Relationships>
</file>

<file path=ppt/charts/chart1.xml><?xml version="1.0" encoding="utf-8"?>
<c:chartSpace xmlns:c="http://schemas.openxmlformats.org/drawingml/2006/chart" xmlns:a="http://schemas.openxmlformats.org/drawingml/2006/main" xmlns:r="http://schemas.openxmlformats.org/officeDocument/2006/relationships">
  <c:date1904 val="1"/>
  <c:lang val="en-GB"/>
  <c:clrMapOvr bg1="lt1" tx1="dk1" bg2="lt2" tx2="dk2" accent1="accent1" accent2="accent2" accent3="accent3" accent4="accent4" accent5="accent5" accent6="accent6" hlink="hlink" folHlink="folHlink"/>
  <c:chart>
    <c:plotArea>
      <c:layout>
        <c:manualLayout>
          <c:layoutTarget val="inner"/>
          <c:xMode val="edge"/>
          <c:yMode val="edge"/>
          <c:x val="7.7532414309350914E-2"/>
          <c:y val="3.8613485221484709E-2"/>
          <c:w val="0.58072863480672909"/>
          <c:h val="0.78359006672906084"/>
        </c:manualLayout>
      </c:layout>
      <c:lineChart>
        <c:grouping val="standard"/>
        <c:ser>
          <c:idx val="4"/>
          <c:order val="0"/>
          <c:tx>
            <c:strRef>
              <c:f>Sheet1!$F$3</c:f>
              <c:strCache>
                <c:ptCount val="1"/>
                <c:pt idx="0">
                  <c:v>Transplant waiting list</c:v>
                </c:pt>
              </c:strCache>
            </c:strRef>
          </c:tx>
          <c:spPr>
            <a:ln w="63500">
              <a:solidFill>
                <a:srgbClr val="000000"/>
              </a:solidFill>
            </a:ln>
          </c:spPr>
          <c:marker>
            <c:symbol val="none"/>
          </c:marker>
          <c:cat>
            <c:strRef>
              <c:f>Sheet1!$A$6:$A$19</c:f>
              <c:strCache>
                <c:ptCount val="14"/>
                <c:pt idx="0">
                  <c:v>2002-03</c:v>
                </c:pt>
                <c:pt idx="1">
                  <c:v>2003-04</c:v>
                </c:pt>
                <c:pt idx="2">
                  <c:v>2004-05</c:v>
                </c:pt>
                <c:pt idx="3">
                  <c:v>2005-06</c:v>
                </c:pt>
                <c:pt idx="4">
                  <c:v>2006-07</c:v>
                </c:pt>
                <c:pt idx="5">
                  <c:v>2007-08</c:v>
                </c:pt>
                <c:pt idx="6">
                  <c:v>2008-09</c:v>
                </c:pt>
                <c:pt idx="7">
                  <c:v>2009-10</c:v>
                </c:pt>
                <c:pt idx="8">
                  <c:v>2010-11</c:v>
                </c:pt>
                <c:pt idx="9">
                  <c:v>2011-12</c:v>
                </c:pt>
                <c:pt idx="10">
                  <c:v>2012-13</c:v>
                </c:pt>
                <c:pt idx="11">
                  <c:v>2013-14</c:v>
                </c:pt>
                <c:pt idx="12">
                  <c:v>2014-15</c:v>
                </c:pt>
                <c:pt idx="13">
                  <c:v>2015-16</c:v>
                </c:pt>
              </c:strCache>
            </c:strRef>
          </c:cat>
          <c:val>
            <c:numRef>
              <c:f>Sheet1!$F$6:$F$19</c:f>
              <c:numCache>
                <c:formatCode>General</c:formatCode>
                <c:ptCount val="14"/>
                <c:pt idx="0">
                  <c:v>5532</c:v>
                </c:pt>
                <c:pt idx="1">
                  <c:v>5604</c:v>
                </c:pt>
                <c:pt idx="2">
                  <c:v>5673</c:v>
                </c:pt>
                <c:pt idx="3">
                  <c:v>6142</c:v>
                </c:pt>
                <c:pt idx="4">
                  <c:v>6698</c:v>
                </c:pt>
                <c:pt idx="5">
                  <c:v>7655</c:v>
                </c:pt>
                <c:pt idx="6">
                  <c:v>7877</c:v>
                </c:pt>
                <c:pt idx="7">
                  <c:v>7997</c:v>
                </c:pt>
                <c:pt idx="8">
                  <c:v>7800</c:v>
                </c:pt>
                <c:pt idx="9">
                  <c:v>7636</c:v>
                </c:pt>
                <c:pt idx="10">
                  <c:v>7332</c:v>
                </c:pt>
                <c:pt idx="11">
                  <c:v>7026</c:v>
                </c:pt>
                <c:pt idx="12">
                  <c:v>6943</c:v>
                </c:pt>
                <c:pt idx="13">
                  <c:v>6476</c:v>
                </c:pt>
              </c:numCache>
            </c:numRef>
          </c:val>
        </c:ser>
        <c:ser>
          <c:idx val="1"/>
          <c:order val="1"/>
          <c:tx>
            <c:v>Transplants from Deceased and Living Donors</c:v>
          </c:tx>
          <c:spPr>
            <a:ln w="63500">
              <a:solidFill>
                <a:srgbClr val="00B050"/>
              </a:solidFill>
            </a:ln>
          </c:spPr>
          <c:marker>
            <c:symbol val="none"/>
          </c:marker>
          <c:cat>
            <c:strRef>
              <c:f>Sheet1!$A$6:$A$19</c:f>
              <c:strCache>
                <c:ptCount val="14"/>
                <c:pt idx="0">
                  <c:v>2002-03</c:v>
                </c:pt>
                <c:pt idx="1">
                  <c:v>2003-04</c:v>
                </c:pt>
                <c:pt idx="2">
                  <c:v>2004-05</c:v>
                </c:pt>
                <c:pt idx="3">
                  <c:v>2005-06</c:v>
                </c:pt>
                <c:pt idx="4">
                  <c:v>2006-07</c:v>
                </c:pt>
                <c:pt idx="5">
                  <c:v>2007-08</c:v>
                </c:pt>
                <c:pt idx="6">
                  <c:v>2008-09</c:v>
                </c:pt>
                <c:pt idx="7">
                  <c:v>2009-10</c:v>
                </c:pt>
                <c:pt idx="8">
                  <c:v>2010-11</c:v>
                </c:pt>
                <c:pt idx="9">
                  <c:v>2011-12</c:v>
                </c:pt>
                <c:pt idx="10">
                  <c:v>2012-13</c:v>
                </c:pt>
                <c:pt idx="11">
                  <c:v>2013-14</c:v>
                </c:pt>
                <c:pt idx="12">
                  <c:v>2014-15</c:v>
                </c:pt>
                <c:pt idx="13">
                  <c:v>2015-16</c:v>
                </c:pt>
              </c:strCache>
            </c:strRef>
          </c:cat>
          <c:val>
            <c:numRef>
              <c:f>Sheet1!$N$6:$N$19</c:f>
              <c:numCache>
                <c:formatCode>General</c:formatCode>
                <c:ptCount val="14"/>
                <c:pt idx="0">
                  <c:v>2780</c:v>
                </c:pt>
                <c:pt idx="1">
                  <c:v>2854</c:v>
                </c:pt>
                <c:pt idx="2">
                  <c:v>2724</c:v>
                </c:pt>
                <c:pt idx="3">
                  <c:v>2794</c:v>
                </c:pt>
                <c:pt idx="4">
                  <c:v>3087</c:v>
                </c:pt>
                <c:pt idx="5">
                  <c:v>3237</c:v>
                </c:pt>
                <c:pt idx="6">
                  <c:v>3513</c:v>
                </c:pt>
                <c:pt idx="7">
                  <c:v>3706</c:v>
                </c:pt>
                <c:pt idx="8">
                  <c:v>3740</c:v>
                </c:pt>
                <c:pt idx="9">
                  <c:v>3960</c:v>
                </c:pt>
                <c:pt idx="10">
                  <c:v>4212</c:v>
                </c:pt>
                <c:pt idx="11">
                  <c:v>4655</c:v>
                </c:pt>
                <c:pt idx="12">
                  <c:v>4431</c:v>
                </c:pt>
                <c:pt idx="13">
                  <c:v>4602</c:v>
                </c:pt>
              </c:numCache>
            </c:numRef>
          </c:val>
        </c:ser>
        <c:ser>
          <c:idx val="0"/>
          <c:order val="2"/>
          <c:tx>
            <c:v>Transplants from Deceased Donors</c:v>
          </c:tx>
          <c:spPr>
            <a:ln w="50800">
              <a:solidFill>
                <a:srgbClr val="E0119D"/>
              </a:solidFill>
            </a:ln>
          </c:spPr>
          <c:marker>
            <c:symbol val="none"/>
          </c:marker>
          <c:cat>
            <c:strRef>
              <c:f>Sheet1!$A$6:$A$19</c:f>
              <c:strCache>
                <c:ptCount val="14"/>
                <c:pt idx="0">
                  <c:v>2002-03</c:v>
                </c:pt>
                <c:pt idx="1">
                  <c:v>2003-04</c:v>
                </c:pt>
                <c:pt idx="2">
                  <c:v>2004-05</c:v>
                </c:pt>
                <c:pt idx="3">
                  <c:v>2005-06</c:v>
                </c:pt>
                <c:pt idx="4">
                  <c:v>2006-07</c:v>
                </c:pt>
                <c:pt idx="5">
                  <c:v>2007-08</c:v>
                </c:pt>
                <c:pt idx="6">
                  <c:v>2008-09</c:v>
                </c:pt>
                <c:pt idx="7">
                  <c:v>2009-10</c:v>
                </c:pt>
                <c:pt idx="8">
                  <c:v>2010-11</c:v>
                </c:pt>
                <c:pt idx="9">
                  <c:v>2011-12</c:v>
                </c:pt>
                <c:pt idx="10">
                  <c:v>2012-13</c:v>
                </c:pt>
                <c:pt idx="11">
                  <c:v>2013-14</c:v>
                </c:pt>
                <c:pt idx="12">
                  <c:v>2014-15</c:v>
                </c:pt>
                <c:pt idx="13">
                  <c:v>2015-16</c:v>
                </c:pt>
              </c:strCache>
            </c:strRef>
          </c:cat>
          <c:val>
            <c:numRef>
              <c:f>Sheet1!$L$6:$L$19</c:f>
              <c:numCache>
                <c:formatCode>General</c:formatCode>
                <c:ptCount val="14"/>
                <c:pt idx="0">
                  <c:v>2387</c:v>
                </c:pt>
                <c:pt idx="1">
                  <c:v>2394</c:v>
                </c:pt>
                <c:pt idx="2">
                  <c:v>2241</c:v>
                </c:pt>
                <c:pt idx="3">
                  <c:v>2195</c:v>
                </c:pt>
                <c:pt idx="4">
                  <c:v>2385</c:v>
                </c:pt>
                <c:pt idx="5">
                  <c:v>2381</c:v>
                </c:pt>
                <c:pt idx="6">
                  <c:v>2552</c:v>
                </c:pt>
                <c:pt idx="7">
                  <c:v>2645</c:v>
                </c:pt>
                <c:pt idx="8">
                  <c:v>2695</c:v>
                </c:pt>
                <c:pt idx="9">
                  <c:v>2905</c:v>
                </c:pt>
                <c:pt idx="10">
                  <c:v>3111</c:v>
                </c:pt>
                <c:pt idx="11">
                  <c:v>3509</c:v>
                </c:pt>
                <c:pt idx="12">
                  <c:v>3339</c:v>
                </c:pt>
                <c:pt idx="13">
                  <c:v>3527</c:v>
                </c:pt>
              </c:numCache>
            </c:numRef>
          </c:val>
        </c:ser>
        <c:ser>
          <c:idx val="2"/>
          <c:order val="3"/>
          <c:tx>
            <c:v>Transplants from Living Donors</c:v>
          </c:tx>
          <c:spPr>
            <a:ln w="50800">
              <a:solidFill>
                <a:srgbClr val="6E2C6B"/>
              </a:solidFill>
            </a:ln>
          </c:spPr>
          <c:marker>
            <c:symbol val="none"/>
          </c:marker>
          <c:val>
            <c:numRef>
              <c:f>Sheet1!$M$6:$M$19</c:f>
              <c:numCache>
                <c:formatCode>General</c:formatCode>
                <c:ptCount val="14"/>
                <c:pt idx="0">
                  <c:v>393</c:v>
                </c:pt>
                <c:pt idx="1">
                  <c:v>460</c:v>
                </c:pt>
                <c:pt idx="2">
                  <c:v>483</c:v>
                </c:pt>
                <c:pt idx="3">
                  <c:v>599</c:v>
                </c:pt>
                <c:pt idx="4">
                  <c:v>702</c:v>
                </c:pt>
                <c:pt idx="5">
                  <c:v>856</c:v>
                </c:pt>
                <c:pt idx="6">
                  <c:v>961</c:v>
                </c:pt>
                <c:pt idx="7">
                  <c:v>1061</c:v>
                </c:pt>
                <c:pt idx="8">
                  <c:v>1045</c:v>
                </c:pt>
                <c:pt idx="9">
                  <c:v>1055</c:v>
                </c:pt>
                <c:pt idx="10">
                  <c:v>1101</c:v>
                </c:pt>
                <c:pt idx="11">
                  <c:v>1146</c:v>
                </c:pt>
                <c:pt idx="12">
                  <c:v>1092</c:v>
                </c:pt>
                <c:pt idx="13">
                  <c:v>1075</c:v>
                </c:pt>
              </c:numCache>
            </c:numRef>
          </c:val>
        </c:ser>
        <c:marker val="1"/>
        <c:axId val="44575360"/>
        <c:axId val="44589440"/>
      </c:lineChart>
      <c:catAx>
        <c:axId val="44575360"/>
        <c:scaling>
          <c:orientation val="minMax"/>
        </c:scaling>
        <c:axPos val="b"/>
        <c:numFmt formatCode="General" sourceLinked="0"/>
        <c:tickLblPos val="nextTo"/>
        <c:txPr>
          <a:bodyPr rot="-2700000"/>
          <a:lstStyle/>
          <a:p>
            <a:pPr>
              <a:defRPr sz="1400"/>
            </a:pPr>
            <a:endParaRPr lang="en-US"/>
          </a:p>
        </c:txPr>
        <c:crossAx val="44589440"/>
        <c:crosses val="autoZero"/>
        <c:auto val="1"/>
        <c:lblAlgn val="ctr"/>
        <c:lblOffset val="50"/>
        <c:tickLblSkip val="1"/>
      </c:catAx>
      <c:valAx>
        <c:axId val="44589440"/>
        <c:scaling>
          <c:orientation val="minMax"/>
        </c:scaling>
        <c:axPos val="l"/>
        <c:majorGridlines/>
        <c:numFmt formatCode="General" sourceLinked="1"/>
        <c:tickLblPos val="nextTo"/>
        <c:txPr>
          <a:bodyPr/>
          <a:lstStyle/>
          <a:p>
            <a:pPr>
              <a:defRPr sz="1600"/>
            </a:pPr>
            <a:endParaRPr lang="en-US"/>
          </a:p>
        </c:txPr>
        <c:crossAx val="44575360"/>
        <c:crosses val="autoZero"/>
        <c:crossBetween val="between"/>
      </c:valAx>
    </c:plotArea>
    <c:legend>
      <c:legendPos val="r"/>
      <c:layout>
        <c:manualLayout>
          <c:xMode val="edge"/>
          <c:yMode val="edge"/>
          <c:x val="0.67960577398020139"/>
          <c:y val="5.7655836057589407E-2"/>
          <c:w val="0.30975094969837008"/>
          <c:h val="0.48820014805799999"/>
        </c:manualLayout>
      </c:layout>
      <c:txPr>
        <a:bodyPr/>
        <a:lstStyle/>
        <a:p>
          <a:pPr>
            <a:defRPr sz="1600"/>
          </a:pPr>
          <a:endParaRPr lang="en-US"/>
        </a:p>
      </c:txPr>
    </c:legend>
    <c:plotVisOnly val="1"/>
    <c:dispBlanksAs val="gap"/>
  </c:chart>
  <c:externalData r:id="rId2"/>
</c:chartSpace>
</file>

<file path=ppt/charts/chart2.xml><?xml version="1.0" encoding="utf-8"?>
<c:chartSpace xmlns:c="http://schemas.openxmlformats.org/drawingml/2006/chart" xmlns:a="http://schemas.openxmlformats.org/drawingml/2006/main" xmlns:r="http://schemas.openxmlformats.org/officeDocument/2006/relationships">
  <c:lang val="en-GB"/>
  <c:chart>
    <c:title>
      <c:tx>
        <c:rich>
          <a:bodyPr rot="0" spcFirstLastPara="1" vertOverflow="ellipsis" vert="horz" wrap="square" anchor="ctr" anchorCtr="1"/>
          <a:lstStyle/>
          <a:p>
            <a:pPr>
              <a:defRPr sz="2000" b="0" i="0" u="none" strike="noStrike" kern="1200" spc="0" baseline="0">
                <a:solidFill>
                  <a:schemeClr val="tx1">
                    <a:lumMod val="65000"/>
                    <a:lumOff val="35000"/>
                  </a:schemeClr>
                </a:solidFill>
                <a:latin typeface="+mn-lt"/>
                <a:ea typeface="+mn-ea"/>
                <a:cs typeface="+mn-cs"/>
              </a:defRPr>
            </a:pPr>
            <a:r>
              <a:rPr lang="en-US" sz="1800" b="1" i="0" baseline="0" dirty="0">
                <a:effectLst/>
              </a:rPr>
              <a:t>Died in Emergency Department meeting PDA referral criteria </a:t>
            </a:r>
            <a:endParaRPr lang="en-US" sz="1800" dirty="0">
              <a:effectLst/>
            </a:endParaRPr>
          </a:p>
          <a:p>
            <a:pPr>
              <a:defRPr sz="2000" b="0" i="0" u="none" strike="noStrike" kern="1200" spc="0" baseline="0">
                <a:solidFill>
                  <a:schemeClr val="tx1">
                    <a:lumMod val="65000"/>
                    <a:lumOff val="35000"/>
                  </a:schemeClr>
                </a:solidFill>
                <a:latin typeface="+mn-lt"/>
                <a:ea typeface="+mn-ea"/>
                <a:cs typeface="+mn-cs"/>
              </a:defRPr>
            </a:pPr>
            <a:r>
              <a:rPr lang="en-US" sz="1800" b="1" i="0" baseline="0" dirty="0">
                <a:effectLst/>
              </a:rPr>
              <a:t>1</a:t>
            </a:r>
            <a:r>
              <a:rPr lang="en-US" sz="1800" b="1" i="0" baseline="30000" dirty="0">
                <a:effectLst/>
              </a:rPr>
              <a:t>st</a:t>
            </a:r>
            <a:r>
              <a:rPr lang="en-US" sz="1800" b="1" i="0" baseline="0" dirty="0">
                <a:effectLst/>
              </a:rPr>
              <a:t> April 2016 to 31</a:t>
            </a:r>
            <a:r>
              <a:rPr lang="en-US" sz="1800" b="1" i="0" baseline="30000" dirty="0">
                <a:effectLst/>
              </a:rPr>
              <a:t>st</a:t>
            </a:r>
            <a:r>
              <a:rPr lang="en-US" sz="1800" b="1" i="0" baseline="0" dirty="0">
                <a:effectLst/>
              </a:rPr>
              <a:t> March 2017</a:t>
            </a:r>
            <a:endParaRPr lang="en-US" sz="1800" dirty="0">
              <a:effectLst/>
            </a:endParaRPr>
          </a:p>
        </c:rich>
      </c:tx>
      <c:spPr>
        <a:noFill/>
        <a:ln>
          <a:noFill/>
        </a:ln>
        <a:effectLst/>
      </c:spPr>
    </c:title>
    <c:plotArea>
      <c:layout>
        <c:manualLayout>
          <c:layoutTarget val="inner"/>
          <c:xMode val="edge"/>
          <c:yMode val="edge"/>
          <c:x val="8.9845869613341428E-2"/>
          <c:y val="0.14849863098327706"/>
          <c:w val="0.86917436347394017"/>
          <c:h val="0.64322752151214302"/>
        </c:manualLayout>
      </c:layout>
      <c:barChart>
        <c:barDir val="col"/>
        <c:grouping val="stacked"/>
        <c:ser>
          <c:idx val="0"/>
          <c:order val="0"/>
          <c:tx>
            <c:v>Referred</c:v>
          </c:tx>
          <c:spPr>
            <a:solidFill>
              <a:srgbClr val="0070C0"/>
            </a:solidFill>
            <a:ln>
              <a:noFill/>
            </a:ln>
            <a:effectLst/>
          </c:spPr>
          <c:cat>
            <c:strRef>
              <c:f>'Dale Referral Working'!$B$69:$B$73</c:f>
              <c:strCache>
                <c:ptCount val="5"/>
                <c:pt idx="0">
                  <c:v>Belfast</c:v>
                </c:pt>
                <c:pt idx="1">
                  <c:v>Northern</c:v>
                </c:pt>
                <c:pt idx="2">
                  <c:v>South Eastern</c:v>
                </c:pt>
                <c:pt idx="3">
                  <c:v>Southern</c:v>
                </c:pt>
                <c:pt idx="4">
                  <c:v>Western</c:v>
                </c:pt>
              </c:strCache>
            </c:strRef>
          </c:cat>
          <c:val>
            <c:numRef>
              <c:f>'Dale Referral Working'!$D$69:$D$73</c:f>
              <c:numCache>
                <c:formatCode>General</c:formatCode>
                <c:ptCount val="5"/>
                <c:pt idx="0">
                  <c:v>0</c:v>
                </c:pt>
                <c:pt idx="1">
                  <c:v>0</c:v>
                </c:pt>
                <c:pt idx="2">
                  <c:v>0</c:v>
                </c:pt>
                <c:pt idx="3">
                  <c:v>1</c:v>
                </c:pt>
                <c:pt idx="4">
                  <c:v>1</c:v>
                </c:pt>
              </c:numCache>
            </c:numRef>
          </c:val>
        </c:ser>
        <c:ser>
          <c:idx val="1"/>
          <c:order val="1"/>
          <c:tx>
            <c:v>Not Referred</c:v>
          </c:tx>
          <c:spPr>
            <a:solidFill>
              <a:srgbClr val="0070C0"/>
            </a:solidFill>
            <a:ln>
              <a:noFill/>
            </a:ln>
            <a:effectLst/>
          </c:spPr>
          <c:cat>
            <c:strRef>
              <c:f>'Dale Referral Working'!$B$69:$B$73</c:f>
              <c:strCache>
                <c:ptCount val="5"/>
                <c:pt idx="0">
                  <c:v>Belfast</c:v>
                </c:pt>
                <c:pt idx="1">
                  <c:v>Northern</c:v>
                </c:pt>
                <c:pt idx="2">
                  <c:v>South Eastern</c:v>
                </c:pt>
                <c:pt idx="3">
                  <c:v>Southern</c:v>
                </c:pt>
                <c:pt idx="4">
                  <c:v>Western</c:v>
                </c:pt>
              </c:strCache>
            </c:strRef>
          </c:cat>
          <c:val>
            <c:numRef>
              <c:f>'Dale Referral Working'!$E$69:$E$73</c:f>
              <c:numCache>
                <c:formatCode>General</c:formatCode>
                <c:ptCount val="5"/>
                <c:pt idx="0">
                  <c:v>4</c:v>
                </c:pt>
                <c:pt idx="1">
                  <c:v>1</c:v>
                </c:pt>
                <c:pt idx="2">
                  <c:v>0</c:v>
                </c:pt>
                <c:pt idx="3">
                  <c:v>1</c:v>
                </c:pt>
                <c:pt idx="4">
                  <c:v>1</c:v>
                </c:pt>
              </c:numCache>
            </c:numRef>
          </c:val>
        </c:ser>
        <c:gapWidth val="219"/>
        <c:overlap val="100"/>
        <c:axId val="31802112"/>
        <c:axId val="31803648"/>
      </c:barChart>
      <c:catAx>
        <c:axId val="31802112"/>
        <c:scaling>
          <c:orientation val="minMax"/>
        </c:scaling>
        <c:axPos val="b"/>
        <c:numFmt formatCode="General" sourceLinked="1"/>
        <c:maj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2800" b="0" i="0" u="none" strike="noStrike" kern="1200" baseline="0">
                <a:solidFill>
                  <a:schemeClr val="tx1">
                    <a:lumMod val="65000"/>
                    <a:lumOff val="35000"/>
                  </a:schemeClr>
                </a:solidFill>
                <a:latin typeface="+mn-lt"/>
                <a:ea typeface="+mn-ea"/>
                <a:cs typeface="+mn-cs"/>
              </a:defRPr>
            </a:pPr>
            <a:endParaRPr lang="en-US"/>
          </a:p>
        </c:txPr>
        <c:crossAx val="31803648"/>
        <c:crosses val="autoZero"/>
        <c:auto val="1"/>
        <c:lblAlgn val="ctr"/>
        <c:lblOffset val="100"/>
      </c:catAx>
      <c:valAx>
        <c:axId val="31803648"/>
        <c:scaling>
          <c:orientation val="minMax"/>
          <c:max val="4"/>
        </c:scaling>
        <c:axPos val="l"/>
        <c:majorGridlines>
          <c:spPr>
            <a:ln w="9525" cap="flat" cmpd="sng" algn="ctr">
              <a:solidFill>
                <a:schemeClr val="tx1">
                  <a:lumMod val="15000"/>
                  <a:lumOff val="85000"/>
                </a:schemeClr>
              </a:solidFill>
              <a:round/>
            </a:ln>
            <a:effectLst/>
          </c:spPr>
        </c:majorGridlines>
        <c:title>
          <c:tx>
            <c:rich>
              <a:bodyPr rot="-5400000" spcFirstLastPara="1" vertOverflow="ellipsis" vert="horz" wrap="square" anchor="ctr" anchorCtr="1"/>
              <a:lstStyle/>
              <a:p>
                <a:pPr>
                  <a:defRPr sz="2000" b="0" i="0" u="none" strike="noStrike" kern="1200" baseline="0">
                    <a:solidFill>
                      <a:schemeClr val="tx1">
                        <a:lumMod val="65000"/>
                        <a:lumOff val="35000"/>
                      </a:schemeClr>
                    </a:solidFill>
                    <a:latin typeface="+mn-lt"/>
                    <a:ea typeface="+mn-ea"/>
                    <a:cs typeface="+mn-cs"/>
                  </a:defRPr>
                </a:pPr>
                <a:r>
                  <a:rPr lang="en-US" sz="2000" b="0" i="0" baseline="0">
                    <a:effectLst/>
                  </a:rPr>
                  <a:t>Number of patients</a:t>
                </a:r>
                <a:endParaRPr lang="en-US" sz="2000">
                  <a:effectLst/>
                </a:endParaRPr>
              </a:p>
            </c:rich>
          </c:tx>
          <c:layout>
            <c:manualLayout>
              <c:xMode val="edge"/>
              <c:yMode val="edge"/>
              <c:x val="6.4104969374220427E-3"/>
              <c:y val="0.2239985310123371"/>
            </c:manualLayout>
          </c:layout>
          <c:spPr>
            <a:noFill/>
            <a:ln>
              <a:noFill/>
            </a:ln>
            <a:effectLst/>
          </c:spPr>
        </c:title>
        <c:numFmt formatCode="General" sourceLinked="1"/>
        <c:majorTickMark val="none"/>
        <c:tickLblPos val="nextTo"/>
        <c:spPr>
          <a:noFill/>
          <a:ln>
            <a:noFill/>
          </a:ln>
          <a:effectLst/>
        </c:spPr>
        <c:txPr>
          <a:bodyPr rot="-60000000" spcFirstLastPara="1" vertOverflow="ellipsis" vert="horz" wrap="square" anchor="ctr" anchorCtr="1"/>
          <a:lstStyle/>
          <a:p>
            <a:pPr>
              <a:defRPr sz="2000" b="0" i="0" u="none" strike="noStrike" kern="1200" baseline="0">
                <a:solidFill>
                  <a:schemeClr val="tx1">
                    <a:lumMod val="65000"/>
                    <a:lumOff val="35000"/>
                  </a:schemeClr>
                </a:solidFill>
                <a:latin typeface="+mn-lt"/>
                <a:ea typeface="+mn-ea"/>
                <a:cs typeface="+mn-cs"/>
              </a:defRPr>
            </a:pPr>
            <a:endParaRPr lang="en-US"/>
          </a:p>
        </c:txPr>
        <c:crossAx val="31802112"/>
        <c:crosses val="autoZero"/>
        <c:crossBetween val="between"/>
        <c:majorUnit val="1"/>
      </c:valAx>
      <c:spPr>
        <a:noFill/>
        <a:ln>
          <a:noFill/>
        </a:ln>
        <a:effectLst/>
      </c:spPr>
    </c:plotArea>
    <c:plotVisOnly val="1"/>
    <c:dispBlanksAs val="gap"/>
  </c:chart>
  <c:spPr>
    <a:noFill/>
    <a:ln>
      <a:noFill/>
    </a:ln>
    <a:effectLst/>
  </c:spPr>
  <c:txPr>
    <a:bodyPr/>
    <a:lstStyle/>
    <a:p>
      <a:pPr>
        <a:defRPr/>
      </a:pPr>
      <a:endParaRPr lang="en-US"/>
    </a:p>
  </c:txPr>
  <c:externalData r:id="rId1"/>
</c:chartSpace>
</file>

<file path=ppt/charts/chart3.xml><?xml version="1.0" encoding="utf-8"?>
<c:chartSpace xmlns:c="http://schemas.openxmlformats.org/drawingml/2006/chart" xmlns:a="http://schemas.openxmlformats.org/drawingml/2006/main" xmlns:r="http://schemas.openxmlformats.org/officeDocument/2006/relationships">
  <c:lang val="en-GB"/>
  <c:chart>
    <c:title>
      <c:tx>
        <c:rich>
          <a:bodyPr rot="0" spcFirstLastPara="1" vertOverflow="ellipsis" vert="horz" wrap="square" anchor="ctr" anchorCtr="1"/>
          <a:lstStyle/>
          <a:p>
            <a:pPr>
              <a:defRPr sz="2000" b="0" i="0" u="none" strike="noStrike" kern="1200" spc="0" baseline="0">
                <a:solidFill>
                  <a:schemeClr val="tx1">
                    <a:lumMod val="65000"/>
                    <a:lumOff val="35000"/>
                  </a:schemeClr>
                </a:solidFill>
                <a:latin typeface="+mn-lt"/>
                <a:ea typeface="+mn-ea"/>
                <a:cs typeface="+mn-cs"/>
              </a:defRPr>
            </a:pPr>
            <a:r>
              <a:rPr lang="en-US" sz="1800" b="1" i="0" baseline="0" dirty="0">
                <a:effectLst/>
              </a:rPr>
              <a:t>Died in Emergency Department meeting PDA referral criteria </a:t>
            </a:r>
            <a:endParaRPr lang="en-US" sz="1800" dirty="0">
              <a:effectLst/>
            </a:endParaRPr>
          </a:p>
          <a:p>
            <a:pPr>
              <a:defRPr sz="2000" b="0" i="0" u="none" strike="noStrike" kern="1200" spc="0" baseline="0">
                <a:solidFill>
                  <a:schemeClr val="tx1">
                    <a:lumMod val="65000"/>
                    <a:lumOff val="35000"/>
                  </a:schemeClr>
                </a:solidFill>
                <a:latin typeface="+mn-lt"/>
                <a:ea typeface="+mn-ea"/>
                <a:cs typeface="+mn-cs"/>
              </a:defRPr>
            </a:pPr>
            <a:r>
              <a:rPr lang="en-US" sz="1800" b="1" i="0" baseline="0" dirty="0">
                <a:effectLst/>
              </a:rPr>
              <a:t>1</a:t>
            </a:r>
            <a:r>
              <a:rPr lang="en-US" sz="1800" b="1" i="0" baseline="30000" dirty="0">
                <a:effectLst/>
              </a:rPr>
              <a:t>st</a:t>
            </a:r>
            <a:r>
              <a:rPr lang="en-US" sz="1800" b="1" i="0" baseline="0" dirty="0">
                <a:effectLst/>
              </a:rPr>
              <a:t> April 2016 to 31</a:t>
            </a:r>
            <a:r>
              <a:rPr lang="en-US" sz="1800" b="1" i="0" baseline="30000" dirty="0">
                <a:effectLst/>
              </a:rPr>
              <a:t>st</a:t>
            </a:r>
            <a:r>
              <a:rPr lang="en-US" sz="1800" b="1" i="0" baseline="0" dirty="0">
                <a:effectLst/>
              </a:rPr>
              <a:t> March 2017</a:t>
            </a:r>
            <a:endParaRPr lang="en-US" sz="1800" dirty="0">
              <a:effectLst/>
            </a:endParaRPr>
          </a:p>
        </c:rich>
      </c:tx>
      <c:spPr>
        <a:noFill/>
        <a:ln>
          <a:noFill/>
        </a:ln>
        <a:effectLst/>
      </c:spPr>
    </c:title>
    <c:plotArea>
      <c:layout>
        <c:manualLayout>
          <c:layoutTarget val="inner"/>
          <c:xMode val="edge"/>
          <c:yMode val="edge"/>
          <c:x val="8.9845869613341428E-2"/>
          <c:y val="0.14849863098327706"/>
          <c:w val="0.86917436347394017"/>
          <c:h val="0.64322752151214302"/>
        </c:manualLayout>
      </c:layout>
      <c:barChart>
        <c:barDir val="col"/>
        <c:grouping val="stacked"/>
        <c:ser>
          <c:idx val="0"/>
          <c:order val="0"/>
          <c:tx>
            <c:v>Referred</c:v>
          </c:tx>
          <c:spPr>
            <a:solidFill>
              <a:srgbClr val="FFC000"/>
            </a:solidFill>
            <a:ln>
              <a:noFill/>
            </a:ln>
            <a:effectLst/>
          </c:spPr>
          <c:cat>
            <c:strRef>
              <c:f>'Dale Referral Working'!$B$69:$B$73</c:f>
              <c:strCache>
                <c:ptCount val="5"/>
                <c:pt idx="0">
                  <c:v>Belfast</c:v>
                </c:pt>
                <c:pt idx="1">
                  <c:v>Northern</c:v>
                </c:pt>
                <c:pt idx="2">
                  <c:v>South Eastern</c:v>
                </c:pt>
                <c:pt idx="3">
                  <c:v>Southern</c:v>
                </c:pt>
                <c:pt idx="4">
                  <c:v>Western</c:v>
                </c:pt>
              </c:strCache>
            </c:strRef>
          </c:cat>
          <c:val>
            <c:numRef>
              <c:f>'Dale Referral Working'!$D$69:$D$73</c:f>
              <c:numCache>
                <c:formatCode>General</c:formatCode>
                <c:ptCount val="5"/>
                <c:pt idx="0">
                  <c:v>0</c:v>
                </c:pt>
                <c:pt idx="1">
                  <c:v>0</c:v>
                </c:pt>
                <c:pt idx="2">
                  <c:v>0</c:v>
                </c:pt>
                <c:pt idx="3">
                  <c:v>1</c:v>
                </c:pt>
                <c:pt idx="4">
                  <c:v>1</c:v>
                </c:pt>
              </c:numCache>
            </c:numRef>
          </c:val>
        </c:ser>
        <c:ser>
          <c:idx val="1"/>
          <c:order val="1"/>
          <c:tx>
            <c:v>Not Referred</c:v>
          </c:tx>
          <c:spPr>
            <a:solidFill>
              <a:srgbClr val="0070C0"/>
            </a:solidFill>
            <a:ln>
              <a:noFill/>
            </a:ln>
            <a:effectLst/>
          </c:spPr>
          <c:cat>
            <c:strRef>
              <c:f>'Dale Referral Working'!$B$69:$B$73</c:f>
              <c:strCache>
                <c:ptCount val="5"/>
                <c:pt idx="0">
                  <c:v>Belfast</c:v>
                </c:pt>
                <c:pt idx="1">
                  <c:v>Northern</c:v>
                </c:pt>
                <c:pt idx="2">
                  <c:v>South Eastern</c:v>
                </c:pt>
                <c:pt idx="3">
                  <c:v>Southern</c:v>
                </c:pt>
                <c:pt idx="4">
                  <c:v>Western</c:v>
                </c:pt>
              </c:strCache>
            </c:strRef>
          </c:cat>
          <c:val>
            <c:numRef>
              <c:f>'Dale Referral Working'!$E$69:$E$73</c:f>
              <c:numCache>
                <c:formatCode>General</c:formatCode>
                <c:ptCount val="5"/>
                <c:pt idx="0">
                  <c:v>4</c:v>
                </c:pt>
                <c:pt idx="1">
                  <c:v>1</c:v>
                </c:pt>
                <c:pt idx="2">
                  <c:v>0</c:v>
                </c:pt>
                <c:pt idx="3">
                  <c:v>1</c:v>
                </c:pt>
                <c:pt idx="4">
                  <c:v>1</c:v>
                </c:pt>
              </c:numCache>
            </c:numRef>
          </c:val>
        </c:ser>
        <c:gapWidth val="219"/>
        <c:overlap val="100"/>
        <c:axId val="32272768"/>
        <c:axId val="32274304"/>
      </c:barChart>
      <c:catAx>
        <c:axId val="32272768"/>
        <c:scaling>
          <c:orientation val="minMax"/>
        </c:scaling>
        <c:axPos val="b"/>
        <c:numFmt formatCode="General" sourceLinked="1"/>
        <c:maj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2800" b="0" i="0" u="none" strike="noStrike" kern="1200" baseline="0">
                <a:solidFill>
                  <a:schemeClr val="tx1">
                    <a:lumMod val="65000"/>
                    <a:lumOff val="35000"/>
                  </a:schemeClr>
                </a:solidFill>
                <a:latin typeface="+mn-lt"/>
                <a:ea typeface="+mn-ea"/>
                <a:cs typeface="+mn-cs"/>
              </a:defRPr>
            </a:pPr>
            <a:endParaRPr lang="en-US"/>
          </a:p>
        </c:txPr>
        <c:crossAx val="32274304"/>
        <c:crosses val="autoZero"/>
        <c:auto val="1"/>
        <c:lblAlgn val="ctr"/>
        <c:lblOffset val="100"/>
      </c:catAx>
      <c:valAx>
        <c:axId val="32274304"/>
        <c:scaling>
          <c:orientation val="minMax"/>
          <c:max val="4"/>
        </c:scaling>
        <c:axPos val="l"/>
        <c:majorGridlines>
          <c:spPr>
            <a:ln w="9525" cap="flat" cmpd="sng" algn="ctr">
              <a:solidFill>
                <a:schemeClr val="tx1">
                  <a:lumMod val="15000"/>
                  <a:lumOff val="85000"/>
                </a:schemeClr>
              </a:solidFill>
              <a:round/>
            </a:ln>
            <a:effectLst/>
          </c:spPr>
        </c:majorGridlines>
        <c:title>
          <c:tx>
            <c:rich>
              <a:bodyPr rot="-5400000" spcFirstLastPara="1" vertOverflow="ellipsis" vert="horz" wrap="square" anchor="ctr" anchorCtr="1"/>
              <a:lstStyle/>
              <a:p>
                <a:pPr>
                  <a:defRPr sz="2000" b="0" i="0" u="none" strike="noStrike" kern="1200" baseline="0">
                    <a:solidFill>
                      <a:schemeClr val="tx1">
                        <a:lumMod val="65000"/>
                        <a:lumOff val="35000"/>
                      </a:schemeClr>
                    </a:solidFill>
                    <a:latin typeface="+mn-lt"/>
                    <a:ea typeface="+mn-ea"/>
                    <a:cs typeface="+mn-cs"/>
                  </a:defRPr>
                </a:pPr>
                <a:r>
                  <a:rPr lang="en-US" sz="2000" b="0" i="0" baseline="0">
                    <a:effectLst/>
                  </a:rPr>
                  <a:t>Number of patients</a:t>
                </a:r>
                <a:endParaRPr lang="en-US" sz="2000">
                  <a:effectLst/>
                </a:endParaRPr>
              </a:p>
            </c:rich>
          </c:tx>
          <c:layout>
            <c:manualLayout>
              <c:xMode val="edge"/>
              <c:yMode val="edge"/>
              <c:x val="6.4104969374220427E-3"/>
              <c:y val="0.2239985310123371"/>
            </c:manualLayout>
          </c:layout>
          <c:spPr>
            <a:noFill/>
            <a:ln>
              <a:noFill/>
            </a:ln>
            <a:effectLst/>
          </c:spPr>
        </c:title>
        <c:numFmt formatCode="General" sourceLinked="1"/>
        <c:majorTickMark val="none"/>
        <c:tickLblPos val="nextTo"/>
        <c:spPr>
          <a:noFill/>
          <a:ln>
            <a:noFill/>
          </a:ln>
          <a:effectLst/>
        </c:spPr>
        <c:txPr>
          <a:bodyPr rot="-60000000" spcFirstLastPara="1" vertOverflow="ellipsis" vert="horz" wrap="square" anchor="ctr" anchorCtr="1"/>
          <a:lstStyle/>
          <a:p>
            <a:pPr>
              <a:defRPr sz="2000" b="0" i="0" u="none" strike="noStrike" kern="1200" baseline="0">
                <a:solidFill>
                  <a:schemeClr val="tx1">
                    <a:lumMod val="65000"/>
                    <a:lumOff val="35000"/>
                  </a:schemeClr>
                </a:solidFill>
                <a:latin typeface="+mn-lt"/>
                <a:ea typeface="+mn-ea"/>
                <a:cs typeface="+mn-cs"/>
              </a:defRPr>
            </a:pPr>
            <a:endParaRPr lang="en-US"/>
          </a:p>
        </c:txPr>
        <c:crossAx val="32272768"/>
        <c:crosses val="autoZero"/>
        <c:crossBetween val="between"/>
        <c:majorUnit val="1"/>
      </c:valAx>
      <c:spPr>
        <a:noFill/>
        <a:ln>
          <a:noFill/>
        </a:ln>
        <a:effectLst/>
      </c:spPr>
    </c:plotArea>
    <c:legend>
      <c:legendPos val="r"/>
      <c:layout>
        <c:manualLayout>
          <c:xMode val="edge"/>
          <c:yMode val="edge"/>
          <c:x val="0.25127318460192488"/>
          <c:y val="0.16388086945956495"/>
          <c:w val="0.24639982502187205"/>
          <c:h val="0.13469093814938901"/>
        </c:manualLayout>
      </c:layout>
      <c:spPr>
        <a:noFill/>
        <a:ln>
          <a:noFill/>
        </a:ln>
        <a:effectLst/>
      </c:spPr>
      <c:txPr>
        <a:bodyPr rot="0" spcFirstLastPara="1" vertOverflow="ellipsis" vert="horz" wrap="square" anchor="ctr" anchorCtr="1"/>
        <a:lstStyle/>
        <a:p>
          <a:pPr>
            <a:defRPr sz="2400" b="0" i="0" u="none" strike="noStrike" kern="1200" baseline="0">
              <a:solidFill>
                <a:schemeClr val="tx1">
                  <a:lumMod val="65000"/>
                  <a:lumOff val="35000"/>
                </a:schemeClr>
              </a:solidFill>
              <a:latin typeface="+mn-lt"/>
              <a:ea typeface="+mn-ea"/>
              <a:cs typeface="+mn-cs"/>
            </a:defRPr>
          </a:pPr>
          <a:endParaRPr lang="en-US"/>
        </a:p>
      </c:txPr>
    </c:legend>
    <c:plotVisOnly val="1"/>
    <c:dispBlanksAs val="gap"/>
  </c:chart>
  <c:spPr>
    <a:noFill/>
    <a:ln>
      <a:noFill/>
    </a:ln>
    <a:effectLst/>
  </c:spPr>
  <c:txPr>
    <a:bodyPr/>
    <a:lstStyle/>
    <a:p>
      <a:pPr>
        <a:defRPr/>
      </a:pPr>
      <a:endParaRPr lang="en-US"/>
    </a:p>
  </c:txPr>
  <c:externalData r:id="rId1"/>
</c:chartSpace>
</file>

<file path=ppt/charts/chart4.xml><?xml version="1.0" encoding="utf-8"?>
<c:chartSpace xmlns:c="http://schemas.openxmlformats.org/drawingml/2006/chart" xmlns:a="http://schemas.openxmlformats.org/drawingml/2006/main" xmlns:r="http://schemas.openxmlformats.org/officeDocument/2006/relationships">
  <c:date1904 val="1"/>
  <c:lang val="en-GB"/>
  <c:chart>
    <c:title>
      <c:tx>
        <c:rich>
          <a:bodyPr rot="0" spcFirstLastPara="1" vertOverflow="ellipsis" vert="horz" wrap="square" anchor="ctr" anchorCtr="1"/>
          <a:lstStyle/>
          <a:p>
            <a:pPr>
              <a:defRPr sz="2000" b="0" i="0" u="none" strike="noStrike" kern="1200" spc="0" baseline="0">
                <a:solidFill>
                  <a:schemeClr val="tx1">
                    <a:lumMod val="65000"/>
                    <a:lumOff val="35000"/>
                  </a:schemeClr>
                </a:solidFill>
                <a:latin typeface="+mn-lt"/>
                <a:ea typeface="+mn-ea"/>
                <a:cs typeface="+mn-cs"/>
              </a:defRPr>
            </a:pPr>
            <a:r>
              <a:rPr lang="en-US" sz="2000" b="1" i="0" baseline="0">
                <a:effectLst/>
              </a:rPr>
              <a:t>Families approached regarding organ donation in the ED</a:t>
            </a:r>
            <a:endParaRPr lang="en-US" sz="2000">
              <a:effectLst/>
            </a:endParaRPr>
          </a:p>
          <a:p>
            <a:pPr>
              <a:defRPr sz="2000" b="0" i="0" u="none" strike="noStrike" kern="1200" spc="0" baseline="0">
                <a:solidFill>
                  <a:schemeClr val="tx1">
                    <a:lumMod val="65000"/>
                    <a:lumOff val="35000"/>
                  </a:schemeClr>
                </a:solidFill>
                <a:latin typeface="+mn-lt"/>
                <a:ea typeface="+mn-ea"/>
                <a:cs typeface="+mn-cs"/>
              </a:defRPr>
            </a:pPr>
            <a:r>
              <a:rPr lang="en-US" sz="2000" b="1" i="0" baseline="0">
                <a:effectLst/>
              </a:rPr>
              <a:t>1</a:t>
            </a:r>
            <a:r>
              <a:rPr lang="en-US" sz="2000" b="1" i="0" baseline="30000">
                <a:effectLst/>
              </a:rPr>
              <a:t>st</a:t>
            </a:r>
            <a:r>
              <a:rPr lang="en-US" sz="2000" b="1" i="0" baseline="0">
                <a:effectLst/>
              </a:rPr>
              <a:t> April 2016 to 31</a:t>
            </a:r>
            <a:r>
              <a:rPr lang="en-US" sz="2000" b="1" i="0" baseline="30000">
                <a:effectLst/>
              </a:rPr>
              <a:t>st</a:t>
            </a:r>
            <a:r>
              <a:rPr lang="en-US" sz="2000" b="1" i="0" baseline="0">
                <a:effectLst/>
              </a:rPr>
              <a:t> March 2017</a:t>
            </a:r>
            <a:endParaRPr lang="en-US" sz="2000">
              <a:effectLst/>
            </a:endParaRPr>
          </a:p>
        </c:rich>
      </c:tx>
      <c:spPr>
        <a:noFill/>
        <a:ln>
          <a:noFill/>
        </a:ln>
        <a:effectLst/>
      </c:spPr>
    </c:title>
    <c:plotArea>
      <c:layout>
        <c:manualLayout>
          <c:layoutTarget val="inner"/>
          <c:xMode val="edge"/>
          <c:yMode val="edge"/>
          <c:x val="9.7089596760659036E-2"/>
          <c:y val="0.16126820843339407"/>
          <c:w val="0.84759241087474002"/>
          <c:h val="0.6289381262183944"/>
        </c:manualLayout>
      </c:layout>
      <c:barChart>
        <c:barDir val="col"/>
        <c:grouping val="stacked"/>
        <c:ser>
          <c:idx val="0"/>
          <c:order val="0"/>
          <c:tx>
            <c:v>SNOD involved in approach</c:v>
          </c:tx>
          <c:spPr>
            <a:solidFill>
              <a:srgbClr val="00B050"/>
            </a:solidFill>
            <a:ln>
              <a:noFill/>
            </a:ln>
            <a:effectLst/>
          </c:spPr>
          <c:cat>
            <c:strRef>
              <c:f>'Dale Apps Working'!$B$69:$B$73</c:f>
              <c:strCache>
                <c:ptCount val="5"/>
                <c:pt idx="0">
                  <c:v>Belfast</c:v>
                </c:pt>
                <c:pt idx="1">
                  <c:v>Northern</c:v>
                </c:pt>
                <c:pt idx="2">
                  <c:v>South Eastern</c:v>
                </c:pt>
                <c:pt idx="3">
                  <c:v>Southern</c:v>
                </c:pt>
                <c:pt idx="4">
                  <c:v>Western</c:v>
                </c:pt>
              </c:strCache>
            </c:strRef>
          </c:cat>
          <c:val>
            <c:numRef>
              <c:f>'Dale Apps Working'!$D$69:$D$73</c:f>
              <c:numCache>
                <c:formatCode>General</c:formatCode>
                <c:ptCount val="5"/>
                <c:pt idx="0">
                  <c:v>0</c:v>
                </c:pt>
                <c:pt idx="1">
                  <c:v>0</c:v>
                </c:pt>
                <c:pt idx="2">
                  <c:v>0</c:v>
                </c:pt>
                <c:pt idx="3">
                  <c:v>0</c:v>
                </c:pt>
                <c:pt idx="4">
                  <c:v>0</c:v>
                </c:pt>
              </c:numCache>
            </c:numRef>
          </c:val>
        </c:ser>
        <c:ser>
          <c:idx val="1"/>
          <c:order val="1"/>
          <c:tx>
            <c:v>NO SNOD involved in approach</c:v>
          </c:tx>
          <c:spPr>
            <a:solidFill>
              <a:srgbClr val="FF0000"/>
            </a:solidFill>
            <a:ln>
              <a:noFill/>
            </a:ln>
            <a:effectLst/>
          </c:spPr>
          <c:cat>
            <c:strRef>
              <c:f>'Dale Apps Working'!$B$69:$B$73</c:f>
              <c:strCache>
                <c:ptCount val="5"/>
                <c:pt idx="0">
                  <c:v>Belfast</c:v>
                </c:pt>
                <c:pt idx="1">
                  <c:v>Northern</c:v>
                </c:pt>
                <c:pt idx="2">
                  <c:v>South Eastern</c:v>
                </c:pt>
                <c:pt idx="3">
                  <c:v>Southern</c:v>
                </c:pt>
                <c:pt idx="4">
                  <c:v>Western</c:v>
                </c:pt>
              </c:strCache>
            </c:strRef>
          </c:cat>
          <c:val>
            <c:numRef>
              <c:f>'Dale Apps Working'!$E$69:$E$73</c:f>
              <c:numCache>
                <c:formatCode>General</c:formatCode>
                <c:ptCount val="5"/>
                <c:pt idx="0">
                  <c:v>0</c:v>
                </c:pt>
                <c:pt idx="1">
                  <c:v>0</c:v>
                </c:pt>
                <c:pt idx="2">
                  <c:v>0</c:v>
                </c:pt>
                <c:pt idx="3">
                  <c:v>0</c:v>
                </c:pt>
                <c:pt idx="4">
                  <c:v>0</c:v>
                </c:pt>
              </c:numCache>
            </c:numRef>
          </c:val>
        </c:ser>
        <c:gapWidth val="219"/>
        <c:overlap val="100"/>
        <c:axId val="32788480"/>
        <c:axId val="32790016"/>
      </c:barChart>
      <c:catAx>
        <c:axId val="32788480"/>
        <c:scaling>
          <c:orientation val="minMax"/>
        </c:scaling>
        <c:axPos val="b"/>
        <c:numFmt formatCode="General" sourceLinked="1"/>
        <c:maj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2400" b="0" i="0" u="none" strike="noStrike" kern="1200" baseline="0">
                <a:solidFill>
                  <a:schemeClr val="tx1">
                    <a:lumMod val="65000"/>
                    <a:lumOff val="35000"/>
                  </a:schemeClr>
                </a:solidFill>
                <a:latin typeface="+mn-lt"/>
                <a:ea typeface="+mn-ea"/>
                <a:cs typeface="+mn-cs"/>
              </a:defRPr>
            </a:pPr>
            <a:endParaRPr lang="en-US"/>
          </a:p>
        </c:txPr>
        <c:crossAx val="32790016"/>
        <c:crosses val="autoZero"/>
        <c:auto val="1"/>
        <c:lblAlgn val="ctr"/>
        <c:lblOffset val="100"/>
      </c:catAx>
      <c:valAx>
        <c:axId val="32790016"/>
        <c:scaling>
          <c:orientation val="minMax"/>
          <c:max val="2"/>
        </c:scaling>
        <c:axPos val="l"/>
        <c:majorGridlines>
          <c:spPr>
            <a:ln w="9525" cap="flat" cmpd="sng" algn="ctr">
              <a:solidFill>
                <a:schemeClr val="tx1">
                  <a:lumMod val="15000"/>
                  <a:lumOff val="85000"/>
                </a:schemeClr>
              </a:solidFill>
              <a:round/>
            </a:ln>
            <a:effectLst/>
          </c:spPr>
        </c:majorGridlines>
        <c:title>
          <c:tx>
            <c:rich>
              <a:bodyPr rot="-5400000" spcFirstLastPara="1" vertOverflow="ellipsis" vert="horz" wrap="square" anchor="ctr" anchorCtr="1"/>
              <a:lstStyle/>
              <a:p>
                <a:pPr>
                  <a:defRPr sz="2000" b="0" i="0" u="none" strike="noStrike" kern="1200" baseline="0">
                    <a:solidFill>
                      <a:schemeClr val="tx1">
                        <a:lumMod val="65000"/>
                        <a:lumOff val="35000"/>
                      </a:schemeClr>
                    </a:solidFill>
                    <a:latin typeface="+mn-lt"/>
                    <a:ea typeface="+mn-ea"/>
                    <a:cs typeface="+mn-cs"/>
                  </a:defRPr>
                </a:pPr>
                <a:r>
                  <a:rPr lang="en-US" sz="2000" b="0" i="0" baseline="0">
                    <a:effectLst/>
                  </a:rPr>
                  <a:t>Number of patients</a:t>
                </a:r>
                <a:endParaRPr lang="en-US" sz="2000">
                  <a:effectLst/>
                </a:endParaRPr>
              </a:p>
            </c:rich>
          </c:tx>
          <c:layout>
            <c:manualLayout>
              <c:xMode val="edge"/>
              <c:yMode val="edge"/>
              <c:x val="1.0923379267791702E-2"/>
              <c:y val="0.21139840142098806"/>
            </c:manualLayout>
          </c:layout>
          <c:spPr>
            <a:noFill/>
            <a:ln>
              <a:noFill/>
            </a:ln>
            <a:effectLst/>
          </c:spPr>
        </c:title>
        <c:numFmt formatCode="General" sourceLinked="1"/>
        <c:majorTickMark val="none"/>
        <c:tickLblPos val="nextTo"/>
        <c:spPr>
          <a:noFill/>
          <a:ln>
            <a:noFill/>
          </a:ln>
          <a:effectLst/>
        </c:spPr>
        <c:txPr>
          <a:bodyPr rot="-60000000" spcFirstLastPara="1" vertOverflow="ellipsis" vert="horz" wrap="square" anchor="ctr" anchorCtr="1"/>
          <a:lstStyle/>
          <a:p>
            <a:pPr>
              <a:defRPr sz="2000" b="0" i="0" u="none" strike="noStrike" kern="1200" baseline="0">
                <a:solidFill>
                  <a:schemeClr val="tx1">
                    <a:lumMod val="65000"/>
                    <a:lumOff val="35000"/>
                  </a:schemeClr>
                </a:solidFill>
                <a:latin typeface="+mn-lt"/>
                <a:ea typeface="+mn-ea"/>
                <a:cs typeface="+mn-cs"/>
              </a:defRPr>
            </a:pPr>
            <a:endParaRPr lang="en-US"/>
          </a:p>
        </c:txPr>
        <c:crossAx val="32788480"/>
        <c:crosses val="autoZero"/>
        <c:crossBetween val="between"/>
        <c:majorUnit val="1"/>
      </c:valAx>
      <c:spPr>
        <a:noFill/>
        <a:ln>
          <a:noFill/>
        </a:ln>
        <a:effectLst/>
      </c:spPr>
    </c:plotArea>
    <c:legend>
      <c:legendPos val="r"/>
      <c:layout>
        <c:manualLayout>
          <c:xMode val="edge"/>
          <c:yMode val="edge"/>
          <c:x val="0.24953597987751505"/>
          <c:y val="0.19328879799552701"/>
          <c:w val="0.53848840769903805"/>
          <c:h val="0.24139011992842604"/>
        </c:manualLayout>
      </c:layout>
      <c:spPr>
        <a:noFill/>
        <a:ln>
          <a:noFill/>
        </a:ln>
        <a:effectLst/>
      </c:spPr>
      <c:txPr>
        <a:bodyPr rot="0" spcFirstLastPara="1" vertOverflow="ellipsis" vert="horz" wrap="square" anchor="ctr" anchorCtr="1"/>
        <a:lstStyle/>
        <a:p>
          <a:pPr>
            <a:defRPr sz="2400" b="0" i="0" u="none" strike="noStrike" kern="1200" baseline="0">
              <a:solidFill>
                <a:schemeClr val="tx1">
                  <a:lumMod val="65000"/>
                  <a:lumOff val="35000"/>
                </a:schemeClr>
              </a:solidFill>
              <a:latin typeface="+mn-lt"/>
              <a:ea typeface="+mn-ea"/>
              <a:cs typeface="+mn-cs"/>
            </a:defRPr>
          </a:pPr>
          <a:endParaRPr lang="en-US"/>
        </a:p>
      </c:txPr>
    </c:legend>
    <c:plotVisOnly val="1"/>
    <c:dispBlanksAs val="gap"/>
  </c:chart>
  <c:spPr>
    <a:noFill/>
    <a:ln>
      <a:noFill/>
    </a:ln>
    <a:effectLst/>
  </c:spPr>
  <c:txPr>
    <a:bodyPr/>
    <a:lstStyle/>
    <a:p>
      <a:pPr>
        <a:defRPr/>
      </a:pPr>
      <a:endParaRPr lang="en-US"/>
    </a:p>
  </c:txPr>
  <c:externalData r:id="rId1"/>
</c:chartSpace>
</file>

<file path=ppt/notesMasters/_rels/notesMaster1.xml.rels><?xml version="1.0" encoding="UTF-8" standalone="yes"?>
<Relationships xmlns="http://schemas.openxmlformats.org/package/2006/relationships"><Relationship Id="rId1" Type="http://schemas.openxmlformats.org/officeDocument/2006/relationships/theme" Target="../theme/theme7.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fontAlgn="auto">
              <a:spcBef>
                <a:spcPts val="0"/>
              </a:spcBef>
              <a:spcAft>
                <a:spcPts val="0"/>
              </a:spcAft>
              <a:defRPr sz="1200">
                <a:latin typeface="+mn-lt"/>
                <a:ea typeface="+mn-ea"/>
              </a:defRPr>
            </a:lvl1pPr>
          </a:lstStyle>
          <a:p>
            <a:pPr>
              <a:defRPr/>
            </a:pPr>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fontAlgn="auto">
              <a:spcBef>
                <a:spcPts val="0"/>
              </a:spcBef>
              <a:spcAft>
                <a:spcPts val="0"/>
              </a:spcAft>
              <a:defRPr sz="1200">
                <a:latin typeface="+mn-lt"/>
                <a:ea typeface="+mn-ea"/>
              </a:defRPr>
            </a:lvl1pPr>
          </a:lstStyle>
          <a:p>
            <a:pPr>
              <a:defRPr/>
            </a:pPr>
            <a:fld id="{6FDE46A2-BCD9-4B32-8E75-E4EBD44798C3}" type="datetimeFigureOut">
              <a:rPr lang="en-US"/>
              <a:pPr>
                <a:defRPr/>
              </a:pPr>
              <a:t>5/7/2017</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pPr lvl="0"/>
            <a:endParaRPr lang="en-US" noProof="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GB" noProof="0" smtClean="0"/>
              <a:t>Click to edit Master text styles</a:t>
            </a:r>
          </a:p>
          <a:p>
            <a:pPr lvl="1"/>
            <a:r>
              <a:rPr lang="en-GB" noProof="0" smtClean="0"/>
              <a:t>Second level</a:t>
            </a:r>
          </a:p>
          <a:p>
            <a:pPr lvl="2"/>
            <a:r>
              <a:rPr lang="en-GB" noProof="0" smtClean="0"/>
              <a:t>Third level</a:t>
            </a:r>
          </a:p>
          <a:p>
            <a:pPr lvl="3"/>
            <a:r>
              <a:rPr lang="en-GB" noProof="0" smtClean="0"/>
              <a:t>Fourth level</a:t>
            </a:r>
          </a:p>
          <a:p>
            <a:pPr lvl="4"/>
            <a:r>
              <a:rPr lang="en-GB" noProof="0" smtClean="0"/>
              <a:t>Fifth level</a:t>
            </a:r>
            <a:endParaRPr lang="en-US" noProof="0"/>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fontAlgn="auto">
              <a:spcBef>
                <a:spcPts val="0"/>
              </a:spcBef>
              <a:spcAft>
                <a:spcPts val="0"/>
              </a:spcAft>
              <a:defRPr sz="1200">
                <a:latin typeface="+mn-lt"/>
                <a:ea typeface="+mn-ea"/>
              </a:defRPr>
            </a:lvl1pPr>
          </a:lstStyle>
          <a:p>
            <a:pPr>
              <a:defRPr/>
            </a:pPr>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fontAlgn="auto">
              <a:spcBef>
                <a:spcPts val="0"/>
              </a:spcBef>
              <a:spcAft>
                <a:spcPts val="0"/>
              </a:spcAft>
              <a:defRPr sz="1200">
                <a:latin typeface="+mn-lt"/>
                <a:ea typeface="+mn-ea"/>
              </a:defRPr>
            </a:lvl1pPr>
          </a:lstStyle>
          <a:p>
            <a:pPr>
              <a:defRPr/>
            </a:pPr>
            <a:fld id="{D85D95FE-3BD1-49CD-A4EE-78619C983D87}" type="slidenum">
              <a:rPr lang="en-US"/>
              <a:pPr>
                <a:defRPr/>
              </a:pPr>
              <a:t>‹#›</a:t>
            </a:fld>
            <a:endParaRPr lang="en-US"/>
          </a:p>
        </p:txBody>
      </p:sp>
    </p:spTree>
  </p:cSld>
  <p:clrMap bg1="lt1" tx1="dk1" bg2="lt2" tx2="dk2" accent1="accent1" accent2="accent2" accent3="accent3" accent4="accent4" accent5="accent5" accent6="accent6" hlink="hlink" folHlink="folHlink"/>
  <p:notesStyle>
    <a:lvl1pPr algn="l" defTabSz="457200" rtl="0" eaLnBrk="0" fontAlgn="base" hangingPunct="0">
      <a:spcBef>
        <a:spcPct val="30000"/>
      </a:spcBef>
      <a:spcAft>
        <a:spcPct val="0"/>
      </a:spcAft>
      <a:defRPr sz="1200" kern="1200">
        <a:solidFill>
          <a:schemeClr val="tx1"/>
        </a:solidFill>
        <a:latin typeface="+mn-lt"/>
        <a:ea typeface="+mn-ea"/>
        <a:cs typeface="+mn-cs"/>
      </a:defRPr>
    </a:lvl1pPr>
    <a:lvl2pPr marL="457200" algn="l" defTabSz="457200" rtl="0" eaLnBrk="0" fontAlgn="base" hangingPunct="0">
      <a:spcBef>
        <a:spcPct val="30000"/>
      </a:spcBef>
      <a:spcAft>
        <a:spcPct val="0"/>
      </a:spcAft>
      <a:defRPr sz="1200" kern="1200">
        <a:solidFill>
          <a:schemeClr val="tx1"/>
        </a:solidFill>
        <a:latin typeface="+mn-lt"/>
        <a:ea typeface="+mn-ea"/>
        <a:cs typeface="+mn-cs"/>
      </a:defRPr>
    </a:lvl2pPr>
    <a:lvl3pPr marL="914400" algn="l" defTabSz="457200" rtl="0" eaLnBrk="0" fontAlgn="base" hangingPunct="0">
      <a:spcBef>
        <a:spcPct val="30000"/>
      </a:spcBef>
      <a:spcAft>
        <a:spcPct val="0"/>
      </a:spcAft>
      <a:defRPr sz="1200" kern="1200">
        <a:solidFill>
          <a:schemeClr val="tx1"/>
        </a:solidFill>
        <a:latin typeface="+mn-lt"/>
        <a:ea typeface="+mn-ea"/>
        <a:cs typeface="+mn-cs"/>
      </a:defRPr>
    </a:lvl3pPr>
    <a:lvl4pPr marL="1371600" algn="l" defTabSz="457200" rtl="0" eaLnBrk="0" fontAlgn="base" hangingPunct="0">
      <a:spcBef>
        <a:spcPct val="30000"/>
      </a:spcBef>
      <a:spcAft>
        <a:spcPct val="0"/>
      </a:spcAft>
      <a:defRPr sz="1200" kern="1200">
        <a:solidFill>
          <a:schemeClr val="tx1"/>
        </a:solidFill>
        <a:latin typeface="+mn-lt"/>
        <a:ea typeface="+mn-ea"/>
        <a:cs typeface="+mn-cs"/>
      </a:defRPr>
    </a:lvl4pPr>
    <a:lvl5pPr marL="1828800" algn="l" defTabSz="457200" rtl="0" eaLnBrk="0" fontAlgn="base" hangingPunct="0">
      <a:spcBef>
        <a:spcPct val="30000"/>
      </a:spcBef>
      <a:spcAft>
        <a:spcPct val="0"/>
      </a:spcAft>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8609" name="Rectangle 2"/>
          <p:cNvSpPr>
            <a:spLocks noGrp="1" noRot="1" noChangeAspect="1" noChangeArrowheads="1" noTextEdit="1"/>
          </p:cNvSpPr>
          <p:nvPr>
            <p:ph type="sldImg"/>
          </p:nvPr>
        </p:nvSpPr>
        <p:spPr bwMode="auto">
          <a:noFill/>
          <a:ln>
            <a:solidFill>
              <a:srgbClr val="000000"/>
            </a:solidFill>
            <a:miter lim="800000"/>
            <a:headEnd/>
            <a:tailEnd/>
          </a:ln>
        </p:spPr>
      </p:sp>
      <p:sp>
        <p:nvSpPr>
          <p:cNvPr id="68610" name="Rectangle 3"/>
          <p:cNvSpPr>
            <a:spLocks noGrp="1" noChangeArrowheads="1"/>
          </p:cNvSpPr>
          <p:nvPr>
            <p:ph type="body" idx="1"/>
          </p:nvPr>
        </p:nvSpPr>
        <p:spPr bwMode="auto">
          <a:noFill/>
        </p:spPr>
        <p:txBody>
          <a:bodyPr wrap="square" numCol="1" anchor="t" anchorCtr="0" compatLnSpc="1">
            <a:prstTxWarp prst="textNoShape">
              <a:avLst/>
            </a:prstTxWarp>
          </a:bodyPr>
          <a:lstStyle/>
          <a:p>
            <a:pPr eaLnBrk="1" hangingPunct="1"/>
            <a:endParaRPr lang="en-GB" altLang="en-US" smtClean="0">
              <a:ea typeface="MS PGothic" pitchFamily="34" charset="-128"/>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0657" name="Rectangle 7"/>
          <p:cNvSpPr>
            <a:spLocks noGrp="1" noChangeArrowheads="1"/>
          </p:cNvSpPr>
          <p:nvPr>
            <p:ph type="sldNum" sz="quarter" idx="5"/>
          </p:nvPr>
        </p:nvSpPr>
        <p:spPr bwMode="auto">
          <a:noFill/>
          <a:ln>
            <a:miter lim="800000"/>
            <a:headEnd/>
            <a:tailEnd/>
          </a:ln>
        </p:spPr>
        <p:txBody>
          <a:bodyPr wrap="square" numCol="1" anchorCtr="0" compatLnSpc="1">
            <a:prstTxWarp prst="textNoShape">
              <a:avLst/>
            </a:prstTxWarp>
          </a:bodyPr>
          <a:lstStyle/>
          <a:p>
            <a:pPr fontAlgn="base">
              <a:spcBef>
                <a:spcPct val="0"/>
              </a:spcBef>
              <a:spcAft>
                <a:spcPct val="0"/>
              </a:spcAft>
            </a:pPr>
            <a:fld id="{5CE47B35-FEDE-4D01-9649-427925A717DE}" type="slidenum">
              <a:rPr lang="en-GB" smtClean="0">
                <a:solidFill>
                  <a:srgbClr val="000000"/>
                </a:solidFill>
                <a:latin typeface="Arial" charset="0"/>
                <a:ea typeface="MS PGothic" pitchFamily="34" charset="-128"/>
              </a:rPr>
              <a:pPr fontAlgn="base">
                <a:spcBef>
                  <a:spcPct val="0"/>
                </a:spcBef>
                <a:spcAft>
                  <a:spcPct val="0"/>
                </a:spcAft>
              </a:pPr>
              <a:t>2</a:t>
            </a:fld>
            <a:endParaRPr lang="en-GB" smtClean="0">
              <a:solidFill>
                <a:srgbClr val="000000"/>
              </a:solidFill>
              <a:latin typeface="Arial" charset="0"/>
              <a:ea typeface="MS PGothic" pitchFamily="34" charset="-128"/>
            </a:endParaRPr>
          </a:p>
        </p:txBody>
      </p:sp>
      <p:sp>
        <p:nvSpPr>
          <p:cNvPr id="70658" name="Rectangle 2"/>
          <p:cNvSpPr>
            <a:spLocks noGrp="1" noRot="1" noChangeAspect="1" noChangeArrowheads="1" noTextEdit="1"/>
          </p:cNvSpPr>
          <p:nvPr>
            <p:ph type="sldImg"/>
          </p:nvPr>
        </p:nvSpPr>
        <p:spPr bwMode="auto">
          <a:noFill/>
          <a:ln>
            <a:solidFill>
              <a:srgbClr val="000000"/>
            </a:solidFill>
            <a:miter lim="800000"/>
            <a:headEnd/>
            <a:tailEnd/>
          </a:ln>
        </p:spPr>
      </p:sp>
      <p:sp>
        <p:nvSpPr>
          <p:cNvPr id="70659" name="Rectangle 3"/>
          <p:cNvSpPr>
            <a:spLocks noGrp="1" noChangeArrowheads="1"/>
          </p:cNvSpPr>
          <p:nvPr>
            <p:ph type="body" idx="1"/>
          </p:nvPr>
        </p:nvSpPr>
        <p:spPr bwMode="auto">
          <a:noFill/>
        </p:spPr>
        <p:txBody>
          <a:bodyPr wrap="square" numCol="1" anchor="t" anchorCtr="0" compatLnSpc="1">
            <a:prstTxWarp prst="textNoShape">
              <a:avLst/>
            </a:prstTxWarp>
          </a:bodyPr>
          <a:lstStyle/>
          <a:p>
            <a:pPr eaLnBrk="1" hangingPunct="1"/>
            <a:r>
              <a:rPr lang="en-GB" smtClean="0"/>
              <a:t>[CLICK advance]</a:t>
            </a:r>
          </a:p>
          <a:p>
            <a:pPr eaLnBrk="1" hangingPunct="1"/>
            <a:r>
              <a:rPr lang="en-GB" smtClean="0"/>
              <a:t>There have been significant improvements in organ transplantation over the last decade</a:t>
            </a:r>
            <a:r>
              <a:rPr lang="mr-IN" smtClean="0"/>
              <a:t>…</a:t>
            </a:r>
            <a:endParaRPr lang="en-GB" smtClean="0"/>
          </a:p>
          <a:p>
            <a:pPr eaLnBrk="1" hangingPunct="1"/>
            <a:endParaRPr lang="en-GB" smtClean="0"/>
          </a:p>
          <a:p>
            <a:pPr eaLnBrk="1" hangingPunct="1"/>
            <a:r>
              <a:rPr lang="en-GB" smtClean="0"/>
              <a:t>[CLICK advance]</a:t>
            </a:r>
          </a:p>
          <a:p>
            <a:pPr eaLnBrk="1" hangingPunct="1"/>
            <a:r>
              <a:rPr lang="en-GB" smtClean="0"/>
              <a:t>predominantly because of increased deceased donation. </a:t>
            </a:r>
          </a:p>
          <a:p>
            <a:pPr eaLnBrk="1" hangingPunct="1"/>
            <a:endParaRPr lang="en-GB" smtClean="0"/>
          </a:p>
          <a:p>
            <a:pPr eaLnBrk="1" hangingPunct="1"/>
            <a:r>
              <a:rPr lang="en-GB" smtClean="0"/>
              <a:t>ED staff have played an important part in this success. </a:t>
            </a:r>
          </a:p>
          <a:p>
            <a:pPr eaLnBrk="1" hangingPunct="1"/>
            <a:endParaRPr lang="en-GB" smtClean="0"/>
          </a:p>
          <a:p>
            <a:pPr eaLnBrk="1" hangingPunct="1"/>
            <a:r>
              <a:rPr lang="en-GB" smtClean="0"/>
              <a:t>[CLICK advance]</a:t>
            </a:r>
          </a:p>
          <a:p>
            <a:pPr eaLnBrk="1" hangingPunct="1"/>
            <a:r>
              <a:rPr lang="en-GB" smtClean="0"/>
              <a:t>Yet despite improvements 3 people die in the UK everyday waiting for a transplant.</a:t>
            </a: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p:txBody>
          <a:bodyPr/>
          <a:lstStyle/>
          <a:p>
            <a:pPr>
              <a:defRPr/>
            </a:pPr>
            <a:fld id="{6738A44F-0353-4010-A829-ACA8521CE0B5}" type="slidenum">
              <a:rPr lang="en-GB">
                <a:solidFill>
                  <a:prstClr val="black"/>
                </a:solidFill>
              </a:rPr>
              <a:pPr>
                <a:defRPr/>
              </a:pPr>
              <a:t>3</a:t>
            </a:fld>
            <a:endParaRPr lang="en-GB">
              <a:solidFill>
                <a:prstClr val="black"/>
              </a:solidFill>
            </a:endParaRPr>
          </a:p>
        </p:txBody>
      </p:sp>
      <p:sp>
        <p:nvSpPr>
          <p:cNvPr id="72706" name="Rectangle 2"/>
          <p:cNvSpPr>
            <a:spLocks noGrp="1" noRot="1" noChangeAspect="1" noChangeArrowheads="1" noTextEdit="1"/>
          </p:cNvSpPr>
          <p:nvPr>
            <p:ph type="sldImg"/>
          </p:nvPr>
        </p:nvSpPr>
        <p:spPr bwMode="auto">
          <a:noFill/>
          <a:ln>
            <a:solidFill>
              <a:srgbClr val="000000"/>
            </a:solidFill>
            <a:miter lim="800000"/>
            <a:headEnd/>
            <a:tailEnd/>
          </a:ln>
        </p:spPr>
      </p:sp>
      <p:sp>
        <p:nvSpPr>
          <p:cNvPr id="72707" name="Rectangle 3"/>
          <p:cNvSpPr>
            <a:spLocks noGrp="1" noChangeArrowheads="1"/>
          </p:cNvSpPr>
          <p:nvPr>
            <p:ph type="body" idx="1"/>
          </p:nvPr>
        </p:nvSpPr>
        <p:spPr bwMode="auto">
          <a:noFill/>
        </p:spPr>
        <p:txBody>
          <a:bodyPr wrap="square" numCol="1" anchor="t" anchorCtr="0" compatLnSpc="1">
            <a:prstTxWarp prst="textNoShape">
              <a:avLst/>
            </a:prstTxWarp>
          </a:bodyPr>
          <a:lstStyle/>
          <a:p>
            <a:pPr eaLnBrk="1" hangingPunct="1"/>
            <a:r>
              <a:rPr lang="en-GB" smtClean="0"/>
              <a:t>The ED strategy by NHS Blood and Transplant hopes to build on past success while we strive to do more and has been endorsed by the RCEM. </a:t>
            </a:r>
          </a:p>
          <a:p>
            <a:pPr eaLnBrk="1" hangingPunct="1"/>
            <a:endParaRPr lang="en-GB" smtClean="0"/>
          </a:p>
          <a:p>
            <a:pPr eaLnBrk="1" hangingPunct="1"/>
            <a:r>
              <a:rPr lang="en-US" smtClean="0">
                <a:latin typeface="Arial" charset="0"/>
                <a:cs typeface="Arial" charset="0"/>
              </a:rPr>
              <a:t>Most patients who go on to become organ donors start their journey in the emergency department. Deceased donation is important, not just for those people waiting on the transplant list, but also because many people in the UK have expressed a wish in life to become organ donors after their death. </a:t>
            </a:r>
          </a:p>
          <a:p>
            <a:pPr eaLnBrk="1" hangingPunct="1"/>
            <a:endParaRPr lang="en-US" smtClean="0">
              <a:latin typeface="Arial" charset="0"/>
              <a:cs typeface="Arial" charset="0"/>
            </a:endParaRPr>
          </a:p>
          <a:p>
            <a:pPr eaLnBrk="1" hangingPunct="1"/>
            <a:r>
              <a:rPr lang="en-US" smtClean="0">
                <a:latin typeface="Arial" charset="0"/>
                <a:cs typeface="Arial" charset="0"/>
              </a:rPr>
              <a:t>This strategy guide presents best practice in how clinicians should make decisions about the withdrawal of life-sustaining treatment, identify and refer the potential organ donor in the emergency department and approach a family of a potential donor. It builds on the Royal College of Emergency Medicine, End of Life Care Best Practice Guide and other national guidance.</a:t>
            </a:r>
          </a:p>
          <a:p>
            <a:pPr eaLnBrk="1" hangingPunct="1"/>
            <a:endParaRPr lang="en-GB" smtClean="0"/>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p:txBody>
          <a:bodyPr/>
          <a:lstStyle/>
          <a:p>
            <a:pPr>
              <a:defRPr/>
            </a:pPr>
            <a:fld id="{32A9F84F-8138-447F-89DB-71B8738DF957}" type="slidenum">
              <a:rPr lang="en-GB">
                <a:solidFill>
                  <a:prstClr val="black"/>
                </a:solidFill>
              </a:rPr>
              <a:pPr>
                <a:defRPr/>
              </a:pPr>
              <a:t>4</a:t>
            </a:fld>
            <a:endParaRPr lang="en-GB">
              <a:solidFill>
                <a:prstClr val="black"/>
              </a:solidFill>
            </a:endParaRPr>
          </a:p>
        </p:txBody>
      </p:sp>
      <p:sp>
        <p:nvSpPr>
          <p:cNvPr id="74754" name="Rectangle 2"/>
          <p:cNvSpPr>
            <a:spLocks noGrp="1" noRot="1" noChangeAspect="1" noChangeArrowheads="1" noTextEdit="1"/>
          </p:cNvSpPr>
          <p:nvPr>
            <p:ph type="sldImg"/>
          </p:nvPr>
        </p:nvSpPr>
        <p:spPr bwMode="auto">
          <a:noFill/>
          <a:ln>
            <a:solidFill>
              <a:srgbClr val="000000"/>
            </a:solidFill>
            <a:miter lim="800000"/>
            <a:headEnd/>
            <a:tailEnd/>
          </a:ln>
        </p:spPr>
      </p:sp>
      <p:sp>
        <p:nvSpPr>
          <p:cNvPr id="74755" name="Rectangle 3"/>
          <p:cNvSpPr>
            <a:spLocks noGrp="1" noChangeArrowheads="1"/>
          </p:cNvSpPr>
          <p:nvPr>
            <p:ph type="body" idx="1"/>
          </p:nvPr>
        </p:nvSpPr>
        <p:spPr bwMode="auto">
          <a:noFill/>
        </p:spPr>
        <p:txBody>
          <a:bodyPr wrap="square" numCol="1" anchor="t" anchorCtr="0" compatLnSpc="1">
            <a:prstTxWarp prst="textNoShape">
              <a:avLst/>
            </a:prstTxWarp>
          </a:bodyPr>
          <a:lstStyle/>
          <a:p>
            <a:pPr eaLnBrk="1" hangingPunct="1"/>
            <a:r>
              <a:rPr lang="en-GB" smtClean="0"/>
              <a:t>The overarching principle of the strategy is that best practice in organ donation should be followed irrespective of the location of the patient within the hospital at the time of death.</a:t>
            </a: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p:txBody>
          <a:bodyPr/>
          <a:lstStyle/>
          <a:p>
            <a:pPr>
              <a:defRPr/>
            </a:pPr>
            <a:fld id="{9EFFF20B-AB81-4A07-8F9F-3836CE56D282}" type="slidenum">
              <a:rPr lang="en-GB">
                <a:solidFill>
                  <a:prstClr val="black"/>
                </a:solidFill>
              </a:rPr>
              <a:pPr>
                <a:defRPr/>
              </a:pPr>
              <a:t>5</a:t>
            </a:fld>
            <a:endParaRPr lang="en-GB">
              <a:solidFill>
                <a:prstClr val="black"/>
              </a:solidFill>
            </a:endParaRPr>
          </a:p>
        </p:txBody>
      </p:sp>
      <p:sp>
        <p:nvSpPr>
          <p:cNvPr id="76802" name="Rectangle 2"/>
          <p:cNvSpPr>
            <a:spLocks noGrp="1" noRot="1" noChangeAspect="1" noChangeArrowheads="1" noTextEdit="1"/>
          </p:cNvSpPr>
          <p:nvPr>
            <p:ph type="sldImg"/>
          </p:nvPr>
        </p:nvSpPr>
        <p:spPr bwMode="auto">
          <a:noFill/>
          <a:ln>
            <a:solidFill>
              <a:srgbClr val="000000"/>
            </a:solidFill>
            <a:miter lim="800000"/>
            <a:headEnd/>
            <a:tailEnd/>
          </a:ln>
        </p:spPr>
      </p:sp>
      <p:sp>
        <p:nvSpPr>
          <p:cNvPr id="76803" name="Rectangle 3"/>
          <p:cNvSpPr>
            <a:spLocks noGrp="1" noChangeArrowheads="1"/>
          </p:cNvSpPr>
          <p:nvPr>
            <p:ph type="body" idx="1"/>
          </p:nvPr>
        </p:nvSpPr>
        <p:spPr bwMode="auto">
          <a:noFill/>
        </p:spPr>
        <p:txBody>
          <a:bodyPr wrap="square" numCol="1" anchor="t" anchorCtr="0" compatLnSpc="1">
            <a:prstTxWarp prst="textNoShape">
              <a:avLst/>
            </a:prstTxWarp>
          </a:bodyPr>
          <a:lstStyle/>
          <a:p>
            <a:pPr eaLnBrk="1" hangingPunct="1"/>
            <a:r>
              <a:rPr lang="en-GB" smtClean="0"/>
              <a:t>Making the right decision regarding the withdrawal of life sustaining treatment in a critically ill ventilated patient in the ED can be difficult. Good communication by senior doctors is essential.</a:t>
            </a: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8849" name="Rectangle 7"/>
          <p:cNvSpPr txBox="1">
            <a:spLocks noGrp="1" noChangeArrowheads="1"/>
          </p:cNvSpPr>
          <p:nvPr/>
        </p:nvSpPr>
        <p:spPr bwMode="auto">
          <a:xfrm>
            <a:off x="3884613" y="8685213"/>
            <a:ext cx="2971800" cy="457200"/>
          </a:xfrm>
          <a:prstGeom prst="rect">
            <a:avLst/>
          </a:prstGeom>
          <a:noFill/>
          <a:ln w="9525">
            <a:noFill/>
            <a:miter lim="800000"/>
            <a:headEnd/>
            <a:tailEnd/>
          </a:ln>
        </p:spPr>
        <p:txBody>
          <a:bodyPr anchor="b"/>
          <a:lstStyle/>
          <a:p>
            <a:pPr algn="r" defTabSz="914400"/>
            <a:fld id="{B84467F2-87B6-46C0-9038-5ECDEBAEB475}" type="slidenum">
              <a:rPr lang="en-GB" altLang="en-US" sz="1200">
                <a:solidFill>
                  <a:srgbClr val="000000"/>
                </a:solidFill>
              </a:rPr>
              <a:pPr algn="r" defTabSz="914400"/>
              <a:t>6</a:t>
            </a:fld>
            <a:endParaRPr lang="en-GB" altLang="en-US" sz="1200">
              <a:solidFill>
                <a:srgbClr val="000000"/>
              </a:solidFill>
            </a:endParaRPr>
          </a:p>
        </p:txBody>
      </p:sp>
      <p:sp>
        <p:nvSpPr>
          <p:cNvPr id="78850" name="Rectangle 2"/>
          <p:cNvSpPr>
            <a:spLocks noGrp="1" noRot="1" noChangeAspect="1" noChangeArrowheads="1" noTextEdit="1"/>
          </p:cNvSpPr>
          <p:nvPr>
            <p:ph type="sldImg"/>
          </p:nvPr>
        </p:nvSpPr>
        <p:spPr bwMode="auto">
          <a:noFill/>
          <a:ln>
            <a:solidFill>
              <a:srgbClr val="000000"/>
            </a:solidFill>
            <a:miter lim="800000"/>
            <a:headEnd/>
            <a:tailEnd/>
          </a:ln>
        </p:spPr>
      </p:sp>
      <p:sp>
        <p:nvSpPr>
          <p:cNvPr id="78851" name="Rectangle 3"/>
          <p:cNvSpPr>
            <a:spLocks noGrp="1" noChangeArrowheads="1"/>
          </p:cNvSpPr>
          <p:nvPr>
            <p:ph type="body" idx="1"/>
          </p:nvPr>
        </p:nvSpPr>
        <p:spPr bwMode="auto">
          <a:noFill/>
        </p:spPr>
        <p:txBody>
          <a:bodyPr wrap="square" numCol="1" anchor="t" anchorCtr="0" compatLnSpc="1">
            <a:prstTxWarp prst="textNoShape">
              <a:avLst/>
            </a:prstTxWarp>
          </a:bodyPr>
          <a:lstStyle/>
          <a:p>
            <a:pPr eaLnBrk="1" hangingPunct="1"/>
            <a:r>
              <a:rPr lang="en-GB" altLang="en-US" smtClean="0">
                <a:ea typeface="MS PGothic" pitchFamily="34" charset="-128"/>
              </a:rPr>
              <a:t>This is a case where the decision making proved especially difficult. The trouble is around the UK and around the world, everyone has had a case like this.</a:t>
            </a:r>
          </a:p>
          <a:p>
            <a:pPr eaLnBrk="1" hangingPunct="1"/>
            <a:r>
              <a:rPr lang="en-GB" altLang="en-US" smtClean="0">
                <a:ea typeface="MS PGothic" pitchFamily="34" charset="-128"/>
              </a:rPr>
              <a:t>[Mention a local case if relevant]</a:t>
            </a: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0897" name="Rectangle 7"/>
          <p:cNvSpPr>
            <a:spLocks noGrp="1" noChangeArrowheads="1"/>
          </p:cNvSpPr>
          <p:nvPr>
            <p:ph type="sldNum" sz="quarter" idx="5"/>
          </p:nvPr>
        </p:nvSpPr>
        <p:spPr bwMode="auto">
          <a:noFill/>
          <a:ln>
            <a:miter lim="800000"/>
            <a:headEnd/>
            <a:tailEnd/>
          </a:ln>
        </p:spPr>
        <p:txBody>
          <a:bodyPr wrap="square" numCol="1" anchorCtr="0" compatLnSpc="1">
            <a:prstTxWarp prst="textNoShape">
              <a:avLst/>
            </a:prstTxWarp>
          </a:bodyPr>
          <a:lstStyle/>
          <a:p>
            <a:pPr fontAlgn="base">
              <a:spcBef>
                <a:spcPct val="0"/>
              </a:spcBef>
              <a:spcAft>
                <a:spcPct val="0"/>
              </a:spcAft>
            </a:pPr>
            <a:fld id="{B6DA2799-AA44-4908-BEAA-155843AE352C}" type="slidenum">
              <a:rPr lang="en-GB" smtClean="0">
                <a:solidFill>
                  <a:srgbClr val="000000"/>
                </a:solidFill>
                <a:ea typeface="MS PGothic" pitchFamily="34" charset="-128"/>
              </a:rPr>
              <a:pPr fontAlgn="base">
                <a:spcBef>
                  <a:spcPct val="0"/>
                </a:spcBef>
                <a:spcAft>
                  <a:spcPct val="0"/>
                </a:spcAft>
              </a:pPr>
              <a:t>7</a:t>
            </a:fld>
            <a:endParaRPr lang="en-GB" smtClean="0">
              <a:solidFill>
                <a:srgbClr val="000000"/>
              </a:solidFill>
              <a:ea typeface="MS PGothic" pitchFamily="34" charset="-128"/>
            </a:endParaRPr>
          </a:p>
        </p:txBody>
      </p:sp>
      <p:sp>
        <p:nvSpPr>
          <p:cNvPr id="80898" name="Rectangle 2"/>
          <p:cNvSpPr>
            <a:spLocks noGrp="1" noRot="1" noChangeAspect="1" noChangeArrowheads="1" noTextEdit="1"/>
          </p:cNvSpPr>
          <p:nvPr>
            <p:ph type="sldImg"/>
          </p:nvPr>
        </p:nvSpPr>
        <p:spPr bwMode="auto">
          <a:noFill/>
          <a:ln>
            <a:solidFill>
              <a:srgbClr val="000000"/>
            </a:solidFill>
            <a:miter lim="800000"/>
            <a:headEnd/>
            <a:tailEnd/>
          </a:ln>
        </p:spPr>
      </p:sp>
      <p:sp>
        <p:nvSpPr>
          <p:cNvPr id="80899" name="Rectangle 3"/>
          <p:cNvSpPr>
            <a:spLocks noGrp="1" noChangeArrowheads="1"/>
          </p:cNvSpPr>
          <p:nvPr>
            <p:ph type="body" idx="1"/>
          </p:nvPr>
        </p:nvSpPr>
        <p:spPr bwMode="auto">
          <a:noFill/>
        </p:spPr>
        <p:txBody>
          <a:bodyPr wrap="square" numCol="1" anchor="t" anchorCtr="0" compatLnSpc="1">
            <a:prstTxWarp prst="textNoShape">
              <a:avLst/>
            </a:prstTxWarp>
          </a:bodyPr>
          <a:lstStyle/>
          <a:p>
            <a:pPr eaLnBrk="1" hangingPunct="1"/>
            <a:r>
              <a:rPr lang="en-GB" smtClean="0"/>
              <a:t>In the USA they were so worried that the Neurocritical Care Society recommended admission of all patients with devastating brain injury to the ICU for a period of observed prognostication.</a:t>
            </a:r>
          </a:p>
          <a:p>
            <a:pPr eaLnBrk="1" hangingPunct="1"/>
            <a:endParaRPr lang="en-GB" smtClean="0"/>
          </a:p>
          <a:p>
            <a:pPr eaLnBrk="1" hangingPunct="1"/>
            <a:r>
              <a:rPr lang="en-GB" smtClean="0"/>
              <a:t>[CLICK advance]</a:t>
            </a:r>
          </a:p>
          <a:p>
            <a:pPr eaLnBrk="1" hangingPunct="1"/>
            <a:r>
              <a:rPr lang="en-GB" smtClean="0"/>
              <a:t>In the UK Alex Manara and colleagues in Bristol have argued that there is a case for stopping the early withdrawal of life sustaining therapies in ED in patients with devastating brain injuries.</a:t>
            </a:r>
          </a:p>
          <a:p>
            <a:pPr eaLnBrk="1" hangingPunct="1"/>
            <a:endParaRPr lang="en-GB" smtClean="0"/>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p:txBody>
          <a:bodyPr/>
          <a:lstStyle/>
          <a:p>
            <a:pPr>
              <a:defRPr/>
            </a:pPr>
            <a:fld id="{E1C518DF-99E3-4CEE-8B6B-C75FEE5A7766}" type="slidenum">
              <a:rPr lang="en-GB">
                <a:solidFill>
                  <a:prstClr val="black"/>
                </a:solidFill>
              </a:rPr>
              <a:pPr>
                <a:defRPr/>
              </a:pPr>
              <a:t>8</a:t>
            </a:fld>
            <a:endParaRPr lang="en-GB">
              <a:solidFill>
                <a:prstClr val="black"/>
              </a:solidFill>
            </a:endParaRPr>
          </a:p>
        </p:txBody>
      </p:sp>
      <p:sp>
        <p:nvSpPr>
          <p:cNvPr id="82946" name="Rectangle 2"/>
          <p:cNvSpPr>
            <a:spLocks noGrp="1" noRot="1" noChangeAspect="1" noChangeArrowheads="1" noTextEdit="1"/>
          </p:cNvSpPr>
          <p:nvPr>
            <p:ph type="sldImg"/>
          </p:nvPr>
        </p:nvSpPr>
        <p:spPr bwMode="auto">
          <a:noFill/>
          <a:ln>
            <a:solidFill>
              <a:srgbClr val="000000"/>
            </a:solidFill>
            <a:miter lim="800000"/>
            <a:headEnd/>
            <a:tailEnd/>
          </a:ln>
        </p:spPr>
      </p:sp>
      <p:sp>
        <p:nvSpPr>
          <p:cNvPr id="82947" name="Rectangle 3"/>
          <p:cNvSpPr>
            <a:spLocks noGrp="1" noChangeArrowheads="1"/>
          </p:cNvSpPr>
          <p:nvPr>
            <p:ph type="body" idx="1"/>
          </p:nvPr>
        </p:nvSpPr>
        <p:spPr bwMode="auto">
          <a:noFill/>
        </p:spPr>
        <p:txBody>
          <a:bodyPr wrap="square" numCol="1" anchor="t" anchorCtr="0" compatLnSpc="1">
            <a:prstTxWarp prst="textNoShape">
              <a:avLst/>
            </a:prstTxWarp>
          </a:bodyPr>
          <a:lstStyle/>
          <a:p>
            <a:pPr eaLnBrk="1" hangingPunct="1"/>
            <a:r>
              <a:rPr lang="en-GB" smtClean="0"/>
              <a:t>Admission of patients with devastating brain injury to ICU can certainly give time for families to come to terms with the death of their relative and in rare cases may even provide the opportunity for patients to recover; but balancing against ICU resources will be an ongoing challenge in the UK.</a:t>
            </a:r>
          </a:p>
          <a:p>
            <a:pPr eaLnBrk="1" hangingPunct="1"/>
            <a:endParaRPr lang="en-GB" smtClean="0"/>
          </a:p>
          <a:p>
            <a:pPr eaLnBrk="1" hangingPunct="1"/>
            <a:r>
              <a:rPr lang="en-GB" smtClean="0"/>
              <a:t>Currently there is a draft consultation document led by the Faculty of Intensive Care Medicine but supported by the Royal College of Emergency Medicine which suggests that these patients receive a period of physiological stabilisation and observation on ICU to improve the quality of decision making.</a:t>
            </a:r>
          </a:p>
          <a:p>
            <a:pPr eaLnBrk="1" hangingPunct="1"/>
            <a:endParaRPr lang="en-GB" smtClean="0"/>
          </a:p>
          <a:p>
            <a:pPr eaLnBrk="1" hangingPunct="1"/>
            <a:r>
              <a:rPr lang="en-GB" smtClean="0"/>
              <a:t>[Note once this DBI statement is approved it will be added to the slide set but it is premature to do so currently].</a:t>
            </a: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p:txBody>
          <a:bodyPr/>
          <a:lstStyle/>
          <a:p>
            <a:pPr>
              <a:defRPr/>
            </a:pPr>
            <a:fld id="{83C19F1D-E5F3-4A26-8765-E9E3575F4C79}" type="slidenum">
              <a:rPr lang="en-GB">
                <a:solidFill>
                  <a:prstClr val="black"/>
                </a:solidFill>
              </a:rPr>
              <a:pPr>
                <a:defRPr/>
              </a:pPr>
              <a:t>9</a:t>
            </a:fld>
            <a:endParaRPr lang="en-GB">
              <a:solidFill>
                <a:prstClr val="black"/>
              </a:solidFill>
            </a:endParaRPr>
          </a:p>
        </p:txBody>
      </p:sp>
      <p:sp>
        <p:nvSpPr>
          <p:cNvPr id="84994" name="Rectangle 2"/>
          <p:cNvSpPr>
            <a:spLocks noGrp="1" noRot="1" noChangeAspect="1" noChangeArrowheads="1" noTextEdit="1"/>
          </p:cNvSpPr>
          <p:nvPr>
            <p:ph type="sldImg"/>
          </p:nvPr>
        </p:nvSpPr>
        <p:spPr bwMode="auto">
          <a:noFill/>
          <a:ln>
            <a:solidFill>
              <a:srgbClr val="000000"/>
            </a:solidFill>
            <a:miter lim="800000"/>
            <a:headEnd/>
            <a:tailEnd/>
          </a:ln>
        </p:spPr>
      </p:sp>
      <p:sp>
        <p:nvSpPr>
          <p:cNvPr id="84995" name="Rectangle 3"/>
          <p:cNvSpPr>
            <a:spLocks noGrp="1" noChangeArrowheads="1"/>
          </p:cNvSpPr>
          <p:nvPr>
            <p:ph type="body" idx="1"/>
          </p:nvPr>
        </p:nvSpPr>
        <p:spPr bwMode="auto">
          <a:noFill/>
        </p:spPr>
        <p:txBody>
          <a:bodyPr wrap="square" numCol="1" anchor="t" anchorCtr="0" compatLnSpc="1">
            <a:prstTxWarp prst="textNoShape">
              <a:avLst/>
            </a:prstTxWarp>
          </a:bodyPr>
          <a:lstStyle/>
          <a:p>
            <a:pPr eaLnBrk="1" hangingPunct="1"/>
            <a:r>
              <a:rPr lang="en-GB" smtClean="0"/>
              <a:t>While we await this guidance the recommendation in the ED strategy is more conservative. It simply asks that any decision to withdraw life-sustaining treatment be made by two senior doctors.</a:t>
            </a:r>
          </a:p>
          <a:p>
            <a:pPr eaLnBrk="1" hangingPunct="1"/>
            <a:r>
              <a:rPr lang="en-GB" smtClean="0"/>
              <a:t>That may or may not lead to admission to ICU for a period of observed prognostication.</a:t>
            </a:r>
          </a:p>
          <a:p>
            <a:pPr eaLnBrk="1" hangingPunct="1"/>
            <a:endParaRPr lang="en-GB" smtClean="0"/>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p:txBody>
          <a:bodyPr/>
          <a:lstStyle/>
          <a:p>
            <a:pPr>
              <a:defRPr/>
            </a:pPr>
            <a:fld id="{6B54DA33-D1DB-41D2-A3DB-7660E119F169}" type="slidenum">
              <a:rPr lang="en-GB">
                <a:solidFill>
                  <a:prstClr val="black"/>
                </a:solidFill>
              </a:rPr>
              <a:pPr>
                <a:defRPr/>
              </a:pPr>
              <a:t>10</a:t>
            </a:fld>
            <a:endParaRPr lang="en-GB">
              <a:solidFill>
                <a:prstClr val="black"/>
              </a:solidFill>
            </a:endParaRPr>
          </a:p>
        </p:txBody>
      </p:sp>
      <p:sp>
        <p:nvSpPr>
          <p:cNvPr id="87042" name="Rectangle 2"/>
          <p:cNvSpPr>
            <a:spLocks noGrp="1" noRot="1" noChangeAspect="1" noChangeArrowheads="1" noTextEdit="1"/>
          </p:cNvSpPr>
          <p:nvPr>
            <p:ph type="sldImg"/>
          </p:nvPr>
        </p:nvSpPr>
        <p:spPr bwMode="auto">
          <a:noFill/>
          <a:ln>
            <a:solidFill>
              <a:srgbClr val="000000"/>
            </a:solidFill>
            <a:miter lim="800000"/>
            <a:headEnd/>
            <a:tailEnd/>
          </a:ln>
        </p:spPr>
      </p:sp>
      <p:sp>
        <p:nvSpPr>
          <p:cNvPr id="87043" name="Rectangle 3"/>
          <p:cNvSpPr>
            <a:spLocks noGrp="1" noChangeArrowheads="1"/>
          </p:cNvSpPr>
          <p:nvPr>
            <p:ph type="body" idx="1"/>
          </p:nvPr>
        </p:nvSpPr>
        <p:spPr bwMode="auto">
          <a:noFill/>
        </p:spPr>
        <p:txBody>
          <a:bodyPr wrap="square" numCol="1" anchor="t" anchorCtr="0" compatLnSpc="1">
            <a:prstTxWarp prst="textNoShape">
              <a:avLst/>
            </a:prstTxWarp>
          </a:bodyPr>
          <a:lstStyle/>
          <a:p>
            <a:pPr eaLnBrk="1" hangingPunct="1"/>
            <a:r>
              <a:rPr lang="en-GB" smtClean="0"/>
              <a:t>With regard to the identification and referral of potential organ donors you may not know that there is GMC duty on doctors to refer. </a:t>
            </a:r>
          </a:p>
          <a:p>
            <a:pPr eaLnBrk="1" hangingPunct="1"/>
            <a:r>
              <a:rPr lang="en-GB" smtClean="0"/>
              <a:t>As established in the 2010 GMC Good Practice Guidance: Treatment and Care Towards the End of Life.</a:t>
            </a: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9089" name="Rectangle 7"/>
          <p:cNvSpPr>
            <a:spLocks noGrp="1" noChangeArrowheads="1"/>
          </p:cNvSpPr>
          <p:nvPr>
            <p:ph type="sldNum" sz="quarter" idx="5"/>
          </p:nvPr>
        </p:nvSpPr>
        <p:spPr bwMode="auto">
          <a:noFill/>
          <a:ln>
            <a:miter lim="800000"/>
            <a:headEnd/>
            <a:tailEnd/>
          </a:ln>
        </p:spPr>
        <p:txBody>
          <a:bodyPr wrap="square" numCol="1" anchorCtr="0" compatLnSpc="1">
            <a:prstTxWarp prst="textNoShape">
              <a:avLst/>
            </a:prstTxWarp>
          </a:bodyPr>
          <a:lstStyle/>
          <a:p>
            <a:pPr fontAlgn="base">
              <a:spcBef>
                <a:spcPct val="0"/>
              </a:spcBef>
              <a:spcAft>
                <a:spcPct val="0"/>
              </a:spcAft>
            </a:pPr>
            <a:fld id="{6CBE7733-97FA-4D99-832E-AB7B51F67830}" type="slidenum">
              <a:rPr lang="en-GB" smtClean="0">
                <a:solidFill>
                  <a:srgbClr val="000000"/>
                </a:solidFill>
                <a:ea typeface="MS PGothic" pitchFamily="34" charset="-128"/>
              </a:rPr>
              <a:pPr fontAlgn="base">
                <a:spcBef>
                  <a:spcPct val="0"/>
                </a:spcBef>
                <a:spcAft>
                  <a:spcPct val="0"/>
                </a:spcAft>
              </a:pPr>
              <a:t>11</a:t>
            </a:fld>
            <a:endParaRPr lang="en-GB" smtClean="0">
              <a:solidFill>
                <a:srgbClr val="000000"/>
              </a:solidFill>
              <a:ea typeface="MS PGothic" pitchFamily="34" charset="-128"/>
            </a:endParaRPr>
          </a:p>
        </p:txBody>
      </p:sp>
      <p:sp>
        <p:nvSpPr>
          <p:cNvPr id="89090" name="Rectangle 2"/>
          <p:cNvSpPr>
            <a:spLocks noGrp="1" noRot="1" noChangeAspect="1" noChangeArrowheads="1" noTextEdit="1"/>
          </p:cNvSpPr>
          <p:nvPr>
            <p:ph type="sldImg"/>
          </p:nvPr>
        </p:nvSpPr>
        <p:spPr bwMode="auto">
          <a:noFill/>
          <a:ln>
            <a:solidFill>
              <a:srgbClr val="000000"/>
            </a:solidFill>
            <a:miter lim="800000"/>
            <a:headEnd/>
            <a:tailEnd/>
          </a:ln>
        </p:spPr>
      </p:sp>
      <p:sp>
        <p:nvSpPr>
          <p:cNvPr id="89091" name="Rectangle 3"/>
          <p:cNvSpPr>
            <a:spLocks noGrp="1" noChangeArrowheads="1"/>
          </p:cNvSpPr>
          <p:nvPr>
            <p:ph type="body" idx="1"/>
          </p:nvPr>
        </p:nvSpPr>
        <p:spPr bwMode="auto">
          <a:noFill/>
        </p:spPr>
        <p:txBody>
          <a:bodyPr wrap="square" numCol="1" anchor="t" anchorCtr="0" compatLnSpc="1">
            <a:prstTxWarp prst="textNoShape">
              <a:avLst/>
            </a:prstTxWarp>
          </a:bodyPr>
          <a:lstStyle/>
          <a:p>
            <a:pPr eaLnBrk="1" hangingPunct="1"/>
            <a:r>
              <a:rPr lang="en-GB" smtClean="0"/>
              <a:t>Referring to the specialist nurse for organ donation (or SNOD as they are called) and referring early is strongly supported by the RCEM. Importantly suitability for donation is highlighted as best carried out by the SNOD and not to be prematurely declined by clinical staff.</a:t>
            </a: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1137" name="Rectangle 7"/>
          <p:cNvSpPr>
            <a:spLocks noGrp="1" noChangeArrowheads="1"/>
          </p:cNvSpPr>
          <p:nvPr>
            <p:ph type="sldNum" sz="quarter" idx="5"/>
          </p:nvPr>
        </p:nvSpPr>
        <p:spPr bwMode="auto">
          <a:noFill/>
          <a:ln>
            <a:miter lim="800000"/>
            <a:headEnd/>
            <a:tailEnd/>
          </a:ln>
        </p:spPr>
        <p:txBody>
          <a:bodyPr wrap="square" numCol="1" anchorCtr="0" compatLnSpc="1">
            <a:prstTxWarp prst="textNoShape">
              <a:avLst/>
            </a:prstTxWarp>
          </a:bodyPr>
          <a:lstStyle/>
          <a:p>
            <a:pPr fontAlgn="base">
              <a:spcBef>
                <a:spcPct val="0"/>
              </a:spcBef>
              <a:spcAft>
                <a:spcPct val="0"/>
              </a:spcAft>
            </a:pPr>
            <a:fld id="{403F6509-5E1A-45CC-BAAF-E1DACA140857}" type="slidenum">
              <a:rPr lang="en-GB" smtClean="0">
                <a:solidFill>
                  <a:srgbClr val="000000"/>
                </a:solidFill>
                <a:ea typeface="MS PGothic" pitchFamily="34" charset="-128"/>
              </a:rPr>
              <a:pPr fontAlgn="base">
                <a:spcBef>
                  <a:spcPct val="0"/>
                </a:spcBef>
                <a:spcAft>
                  <a:spcPct val="0"/>
                </a:spcAft>
              </a:pPr>
              <a:t>12</a:t>
            </a:fld>
            <a:endParaRPr lang="en-GB" smtClean="0">
              <a:solidFill>
                <a:srgbClr val="000000"/>
              </a:solidFill>
              <a:ea typeface="MS PGothic" pitchFamily="34" charset="-128"/>
            </a:endParaRPr>
          </a:p>
        </p:txBody>
      </p:sp>
      <p:sp>
        <p:nvSpPr>
          <p:cNvPr id="91138" name="Rectangle 2"/>
          <p:cNvSpPr>
            <a:spLocks noGrp="1" noRot="1" noChangeAspect="1" noChangeArrowheads="1" noTextEdit="1"/>
          </p:cNvSpPr>
          <p:nvPr>
            <p:ph type="sldImg"/>
          </p:nvPr>
        </p:nvSpPr>
        <p:spPr bwMode="auto">
          <a:noFill/>
          <a:ln>
            <a:solidFill>
              <a:srgbClr val="000000"/>
            </a:solidFill>
            <a:miter lim="800000"/>
            <a:headEnd/>
            <a:tailEnd/>
          </a:ln>
        </p:spPr>
      </p:sp>
      <p:sp>
        <p:nvSpPr>
          <p:cNvPr id="91139" name="Rectangle 3"/>
          <p:cNvSpPr>
            <a:spLocks noGrp="1" noChangeArrowheads="1"/>
          </p:cNvSpPr>
          <p:nvPr>
            <p:ph type="body" idx="1"/>
          </p:nvPr>
        </p:nvSpPr>
        <p:spPr bwMode="auto">
          <a:noFill/>
        </p:spPr>
        <p:txBody>
          <a:bodyPr wrap="square" numCol="1" anchor="t" anchorCtr="0" compatLnSpc="1">
            <a:prstTxWarp prst="textNoShape">
              <a:avLst/>
            </a:prstTxWarp>
          </a:bodyPr>
          <a:lstStyle/>
          <a:p>
            <a:pPr eaLnBrk="1" hangingPunct="1"/>
            <a:r>
              <a:rPr lang="en-GB" smtClean="0"/>
              <a:t>Additionally there is NICE Guidance telling us WHO to refer; and the message is simple. Refer to the SNOD any mechanically ventilated patient you are considering the withdrawal of life sustaining treatment in the ED.  </a:t>
            </a:r>
          </a:p>
          <a:p>
            <a:pPr eaLnBrk="1" hangingPunct="1"/>
            <a:endParaRPr lang="en-GB" smtClean="0"/>
          </a:p>
          <a:p>
            <a:pPr eaLnBrk="1" hangingPunct="1"/>
            <a:r>
              <a:rPr lang="en-GB" smtClean="0"/>
              <a:t>[Click advance]</a:t>
            </a:r>
          </a:p>
          <a:p>
            <a:pPr eaLnBrk="1" hangingPunct="1"/>
            <a:r>
              <a:rPr lang="en-GB" smtClean="0"/>
              <a:t>Sadly between 2012 and 2016 16% of patients who died in the ED meeting referral criteria but who were not referred, were subsequently found to have been on the NHS Organ Donor Register. This denied these patients the opportunity to have their end of life wishes respected.</a:t>
            </a: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9202" name="Rectangle 7"/>
          <p:cNvSpPr txBox="1">
            <a:spLocks noGrp="1" noChangeArrowheads="1"/>
          </p:cNvSpPr>
          <p:nvPr/>
        </p:nvSpPr>
        <p:spPr bwMode="auto">
          <a:xfrm>
            <a:off x="3884613" y="8685213"/>
            <a:ext cx="2971800" cy="457200"/>
          </a:xfrm>
          <a:prstGeom prst="rect">
            <a:avLst/>
          </a:prstGeom>
          <a:noFill/>
          <a:ln w="9525">
            <a:noFill/>
            <a:miter lim="800000"/>
            <a:headEnd/>
            <a:tailEnd/>
          </a:ln>
        </p:spPr>
        <p:txBody>
          <a:bodyPr anchor="b"/>
          <a:lstStyle/>
          <a:p>
            <a:pPr algn="r" defTabSz="914400"/>
            <a:fld id="{998C590F-0315-4AB1-BE85-17CCFE291A14}" type="slidenum">
              <a:rPr lang="en-GB" altLang="en-US" sz="1200">
                <a:solidFill>
                  <a:srgbClr val="000000"/>
                </a:solidFill>
              </a:rPr>
              <a:pPr algn="r" defTabSz="914400"/>
              <a:t>13</a:t>
            </a:fld>
            <a:endParaRPr lang="en-GB" altLang="en-US" sz="1200">
              <a:solidFill>
                <a:srgbClr val="000000"/>
              </a:solidFill>
            </a:endParaRPr>
          </a:p>
        </p:txBody>
      </p:sp>
      <p:sp>
        <p:nvSpPr>
          <p:cNvPr id="179203" name="Rectangle 2"/>
          <p:cNvSpPr>
            <a:spLocks noGrp="1" noRot="1" noChangeAspect="1" noChangeArrowheads="1" noTextEdit="1"/>
          </p:cNvSpPr>
          <p:nvPr>
            <p:ph type="sldImg"/>
          </p:nvPr>
        </p:nvSpPr>
        <p:spPr bwMode="auto">
          <a:noFill/>
          <a:ln>
            <a:solidFill>
              <a:srgbClr val="000000"/>
            </a:solidFill>
            <a:miter lim="800000"/>
            <a:headEnd/>
            <a:tailEnd/>
          </a:ln>
        </p:spPr>
      </p:sp>
      <p:sp>
        <p:nvSpPr>
          <p:cNvPr id="179204" name="Rectangle 3"/>
          <p:cNvSpPr>
            <a:spLocks noGrp="1" noChangeArrowheads="1"/>
          </p:cNvSpPr>
          <p:nvPr>
            <p:ph type="body" idx="1"/>
          </p:nvPr>
        </p:nvSpPr>
        <p:spPr bwMode="auto">
          <a:noFill/>
        </p:spPr>
        <p:txBody>
          <a:bodyPr wrap="square" numCol="1" anchor="t" anchorCtr="0" compatLnSpc="1">
            <a:prstTxWarp prst="textNoShape">
              <a:avLst/>
            </a:prstTxWarp>
          </a:bodyPr>
          <a:lstStyle/>
          <a:p>
            <a:pPr eaLnBrk="1" hangingPunct="1"/>
            <a:r>
              <a:rPr lang="en-GB" altLang="en-US" smtClean="0">
                <a:ea typeface="MS PGothic" pitchFamily="34" charset="-128"/>
              </a:rPr>
              <a:t>The goal of the strategy is that for patients dying in the ED meeting referral criteria...</a:t>
            </a: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1250" name="Rectangle 7"/>
          <p:cNvSpPr txBox="1">
            <a:spLocks noGrp="1" noChangeArrowheads="1"/>
          </p:cNvSpPr>
          <p:nvPr/>
        </p:nvSpPr>
        <p:spPr bwMode="auto">
          <a:xfrm>
            <a:off x="3884613" y="8685213"/>
            <a:ext cx="2971800" cy="457200"/>
          </a:xfrm>
          <a:prstGeom prst="rect">
            <a:avLst/>
          </a:prstGeom>
          <a:noFill/>
          <a:ln w="9525">
            <a:noFill/>
            <a:miter lim="800000"/>
            <a:headEnd/>
            <a:tailEnd/>
          </a:ln>
        </p:spPr>
        <p:txBody>
          <a:bodyPr anchor="b"/>
          <a:lstStyle/>
          <a:p>
            <a:pPr algn="r" defTabSz="914400"/>
            <a:fld id="{B4D160F4-A43C-40E5-85A0-122C2E8C03AD}" type="slidenum">
              <a:rPr lang="en-GB" altLang="en-US" sz="1200">
                <a:solidFill>
                  <a:srgbClr val="000000"/>
                </a:solidFill>
              </a:rPr>
              <a:pPr algn="r" defTabSz="914400"/>
              <a:t>14</a:t>
            </a:fld>
            <a:endParaRPr lang="en-GB" altLang="en-US" sz="1200">
              <a:solidFill>
                <a:srgbClr val="000000"/>
              </a:solidFill>
            </a:endParaRPr>
          </a:p>
        </p:txBody>
      </p:sp>
      <p:sp>
        <p:nvSpPr>
          <p:cNvPr id="181251" name="Rectangle 2"/>
          <p:cNvSpPr>
            <a:spLocks noGrp="1" noRot="1" noChangeAspect="1" noChangeArrowheads="1" noTextEdit="1"/>
          </p:cNvSpPr>
          <p:nvPr>
            <p:ph type="sldImg"/>
          </p:nvPr>
        </p:nvSpPr>
        <p:spPr bwMode="auto">
          <a:noFill/>
          <a:ln>
            <a:solidFill>
              <a:srgbClr val="000000"/>
            </a:solidFill>
            <a:miter lim="800000"/>
            <a:headEnd/>
            <a:tailEnd/>
          </a:ln>
        </p:spPr>
      </p:sp>
      <p:sp>
        <p:nvSpPr>
          <p:cNvPr id="181252" name="Rectangle 3"/>
          <p:cNvSpPr>
            <a:spLocks noGrp="1" noChangeArrowheads="1"/>
          </p:cNvSpPr>
          <p:nvPr>
            <p:ph type="body" idx="1"/>
          </p:nvPr>
        </p:nvSpPr>
        <p:spPr bwMode="auto">
          <a:noFill/>
        </p:spPr>
        <p:txBody>
          <a:bodyPr wrap="square" numCol="1" anchor="t" anchorCtr="0" compatLnSpc="1">
            <a:prstTxWarp prst="textNoShape">
              <a:avLst/>
            </a:prstTxWarp>
          </a:bodyPr>
          <a:lstStyle/>
          <a:p>
            <a:pPr eaLnBrk="1" hangingPunct="1"/>
            <a:r>
              <a:rPr lang="en-GB" altLang="en-US" smtClean="0">
                <a:ea typeface="MS PGothic" pitchFamily="34" charset="-128"/>
              </a:rPr>
              <a:t>... they are either all referred, or there are no patients dying in your ED meeting referral criteria because they have all been admitted to ICU (eg South Eastern).</a:t>
            </a:r>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p:txBody>
          <a:bodyPr/>
          <a:lstStyle/>
          <a:p>
            <a:pPr>
              <a:defRPr/>
            </a:pPr>
            <a:fld id="{232F3DE4-DE66-429F-A868-973501540B6A}" type="slidenum">
              <a:rPr lang="en-GB">
                <a:solidFill>
                  <a:prstClr val="black"/>
                </a:solidFill>
              </a:rPr>
              <a:pPr>
                <a:defRPr/>
              </a:pPr>
              <a:t>15</a:t>
            </a:fld>
            <a:endParaRPr lang="en-GB">
              <a:solidFill>
                <a:prstClr val="black"/>
              </a:solidFill>
            </a:endParaRPr>
          </a:p>
        </p:txBody>
      </p:sp>
      <p:sp>
        <p:nvSpPr>
          <p:cNvPr id="97282" name="Rectangle 2"/>
          <p:cNvSpPr>
            <a:spLocks noGrp="1" noRot="1" noChangeAspect="1" noChangeArrowheads="1" noTextEdit="1"/>
          </p:cNvSpPr>
          <p:nvPr>
            <p:ph type="sldImg"/>
          </p:nvPr>
        </p:nvSpPr>
        <p:spPr bwMode="auto">
          <a:noFill/>
          <a:ln>
            <a:solidFill>
              <a:srgbClr val="000000"/>
            </a:solidFill>
            <a:miter lim="800000"/>
            <a:headEnd/>
            <a:tailEnd/>
          </a:ln>
        </p:spPr>
      </p:sp>
      <p:sp>
        <p:nvSpPr>
          <p:cNvPr id="520195" name="Rectangle 3"/>
          <p:cNvSpPr>
            <a:spLocks noGrp="1" noChangeArrowheads="1"/>
          </p:cNvSpPr>
          <p:nvPr>
            <p:ph type="body" idx="1"/>
          </p:nvPr>
        </p:nvSpPr>
        <p:spPr/>
        <p:txBody>
          <a:bodyPr/>
          <a:lstStyle/>
          <a:p>
            <a:pPr eaLnBrk="1" hangingPunct="1">
              <a:defRPr/>
            </a:pPr>
            <a:r>
              <a:rPr lang="en-GB" dirty="0" smtClean="0"/>
              <a:t>We know that families are hardly likely to being willing to positively consider organ donation if they have not understood and accepted their impending loss. The presence of a SNOD in these conversations dramatically increases the consent and authorisation rate. The SNOD has the bereavement skills and time to help you deliver empathic, family first, end of life care.</a:t>
            </a:r>
          </a:p>
          <a:p>
            <a:pPr eaLnBrk="1" hangingPunct="1">
              <a:defRPr/>
            </a:pPr>
            <a:endParaRPr lang="en-GB" dirty="0" smtClean="0"/>
          </a:p>
          <a:p>
            <a:pPr algn="just" eaLnBrk="1" hangingPunct="1">
              <a:defRPr/>
            </a:pPr>
            <a:r>
              <a:rPr lang="en-GB" b="1" dirty="0" smtClean="0">
                <a:solidFill>
                  <a:srgbClr val="000000"/>
                </a:solidFill>
              </a:rPr>
              <a:t>So donation conversations need to be planned. And the option of donation should only be raised in the presence of a SNOD and after confirming the families understanding and acceptance of loss.</a:t>
            </a:r>
          </a:p>
          <a:p>
            <a:pPr marL="285750" indent="-285750" algn="just" eaLnBrk="1" hangingPunct="1">
              <a:buFont typeface="Arial" charset="0"/>
              <a:buChar char="•"/>
              <a:defRPr/>
            </a:pPr>
            <a:r>
              <a:rPr lang="en-GB" dirty="0" smtClean="0">
                <a:solidFill>
                  <a:srgbClr val="000000"/>
                </a:solidFill>
              </a:rPr>
              <a:t>One way is that the doctor raises the option of organ donation as an end-of-life choice the family can make on the patient’s behalf and hands over the conversation to the SNOD. </a:t>
            </a:r>
          </a:p>
          <a:p>
            <a:pPr marL="285750" indent="-285750" algn="just" eaLnBrk="1" hangingPunct="1">
              <a:buFont typeface="Arial" charset="0"/>
              <a:buChar char="•"/>
              <a:defRPr/>
            </a:pPr>
            <a:r>
              <a:rPr lang="en-GB" dirty="0" smtClean="0">
                <a:solidFill>
                  <a:srgbClr val="000000"/>
                </a:solidFill>
              </a:rPr>
              <a:t>Alternatively, in the planning conversation, it may have been decided that the SNOD be the person to raise donation.</a:t>
            </a:r>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3298" name="Rectangle 7"/>
          <p:cNvSpPr txBox="1">
            <a:spLocks noGrp="1" noChangeArrowheads="1"/>
          </p:cNvSpPr>
          <p:nvPr/>
        </p:nvSpPr>
        <p:spPr bwMode="auto">
          <a:xfrm>
            <a:off x="3884613" y="8685213"/>
            <a:ext cx="2971800" cy="457200"/>
          </a:xfrm>
          <a:prstGeom prst="rect">
            <a:avLst/>
          </a:prstGeom>
          <a:noFill/>
          <a:ln w="9525">
            <a:noFill/>
            <a:miter lim="800000"/>
            <a:headEnd/>
            <a:tailEnd/>
          </a:ln>
        </p:spPr>
        <p:txBody>
          <a:bodyPr anchor="b"/>
          <a:lstStyle/>
          <a:p>
            <a:pPr algn="r" defTabSz="914400"/>
            <a:fld id="{216B657A-1BA6-4933-BC40-817D38202AB3}" type="slidenum">
              <a:rPr lang="en-GB" altLang="en-US" sz="1200">
                <a:solidFill>
                  <a:srgbClr val="000000"/>
                </a:solidFill>
              </a:rPr>
              <a:pPr algn="r" defTabSz="914400"/>
              <a:t>16</a:t>
            </a:fld>
            <a:endParaRPr lang="en-GB" altLang="en-US" sz="1200">
              <a:solidFill>
                <a:srgbClr val="000000"/>
              </a:solidFill>
            </a:endParaRPr>
          </a:p>
        </p:txBody>
      </p:sp>
      <p:sp>
        <p:nvSpPr>
          <p:cNvPr id="183299" name="Rectangle 2"/>
          <p:cNvSpPr>
            <a:spLocks noGrp="1" noRot="1" noChangeAspect="1" noChangeArrowheads="1" noTextEdit="1"/>
          </p:cNvSpPr>
          <p:nvPr>
            <p:ph type="sldImg"/>
          </p:nvPr>
        </p:nvSpPr>
        <p:spPr bwMode="auto">
          <a:noFill/>
          <a:ln>
            <a:solidFill>
              <a:srgbClr val="000000"/>
            </a:solidFill>
            <a:miter lim="800000"/>
            <a:headEnd/>
            <a:tailEnd/>
          </a:ln>
        </p:spPr>
      </p:sp>
      <p:sp>
        <p:nvSpPr>
          <p:cNvPr id="183300" name="Rectangle 3"/>
          <p:cNvSpPr>
            <a:spLocks noGrp="1" noChangeArrowheads="1"/>
          </p:cNvSpPr>
          <p:nvPr>
            <p:ph type="body" idx="1"/>
          </p:nvPr>
        </p:nvSpPr>
        <p:spPr bwMode="auto">
          <a:noFill/>
        </p:spPr>
        <p:txBody>
          <a:bodyPr wrap="square" numCol="1" anchor="t" anchorCtr="0" compatLnSpc="1">
            <a:prstTxWarp prst="textNoShape">
              <a:avLst/>
            </a:prstTxWarp>
          </a:bodyPr>
          <a:lstStyle/>
          <a:p>
            <a:pPr eaLnBrk="1" hangingPunct="1"/>
            <a:r>
              <a:rPr lang="en-GB" altLang="en-US" smtClean="0">
                <a:ea typeface="MS PGothic" pitchFamily="34" charset="-128"/>
              </a:rPr>
              <a:t>No family approaches in the ED in Northern Ireland.</a:t>
            </a:r>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p:txBody>
          <a:bodyPr/>
          <a:lstStyle/>
          <a:p>
            <a:pPr>
              <a:defRPr/>
            </a:pPr>
            <a:fld id="{E20AEF31-38F6-4AD0-B2E4-BC5E623C00A0}" type="slidenum">
              <a:rPr lang="en-GB">
                <a:solidFill>
                  <a:prstClr val="black"/>
                </a:solidFill>
              </a:rPr>
              <a:pPr>
                <a:defRPr/>
              </a:pPr>
              <a:t>17</a:t>
            </a:fld>
            <a:endParaRPr lang="en-GB">
              <a:solidFill>
                <a:prstClr val="black"/>
              </a:solidFill>
            </a:endParaRPr>
          </a:p>
        </p:txBody>
      </p:sp>
      <p:sp>
        <p:nvSpPr>
          <p:cNvPr id="103426" name="Rectangle 2"/>
          <p:cNvSpPr>
            <a:spLocks noGrp="1" noRot="1" noChangeAspect="1" noChangeArrowheads="1" noTextEdit="1"/>
          </p:cNvSpPr>
          <p:nvPr>
            <p:ph type="sldImg"/>
          </p:nvPr>
        </p:nvSpPr>
        <p:spPr bwMode="auto">
          <a:noFill/>
          <a:ln>
            <a:solidFill>
              <a:srgbClr val="000000"/>
            </a:solidFill>
            <a:miter lim="800000"/>
            <a:headEnd/>
            <a:tailEnd/>
          </a:ln>
        </p:spPr>
      </p:sp>
      <p:sp>
        <p:nvSpPr>
          <p:cNvPr id="520195" name="Rectangle 3"/>
          <p:cNvSpPr>
            <a:spLocks noGrp="1" noChangeArrowheads="1"/>
          </p:cNvSpPr>
          <p:nvPr>
            <p:ph type="body" idx="1"/>
          </p:nvPr>
        </p:nvSpPr>
        <p:spPr/>
        <p:txBody>
          <a:bodyPr/>
          <a:lstStyle/>
          <a:p>
            <a:pPr eaLnBrk="1" hangingPunct="1">
              <a:defRPr/>
            </a:pPr>
            <a:r>
              <a:rPr lang="en-GB" dirty="0" smtClean="0"/>
              <a:t>The ED Strategy is a big ask and we need your help.</a:t>
            </a:r>
          </a:p>
          <a:p>
            <a:pPr eaLnBrk="1" hangingPunct="1">
              <a:defRPr/>
            </a:pPr>
            <a:r>
              <a:rPr lang="en-GB" dirty="0" smtClean="0"/>
              <a:t>What we need from you in the ED is three things.</a:t>
            </a:r>
          </a:p>
          <a:p>
            <a:pPr eaLnBrk="1" hangingPunct="1">
              <a:defRPr/>
            </a:pPr>
            <a:endParaRPr lang="en-GB" dirty="0" smtClean="0"/>
          </a:p>
          <a:p>
            <a:pPr marL="228600" indent="-228600" eaLnBrk="1" hangingPunct="1">
              <a:buFontTx/>
              <a:buAutoNum type="arabicPeriod"/>
              <a:defRPr/>
            </a:pPr>
            <a:r>
              <a:rPr lang="en-GB" dirty="0" smtClean="0"/>
              <a:t>No blue. </a:t>
            </a:r>
            <a:r>
              <a:rPr lang="en-GB" dirty="0" smtClean="0">
                <a:solidFill>
                  <a:srgbClr val="FFFFFF"/>
                </a:solidFill>
              </a:rPr>
              <a:t>No one dies in your ED meeting referral criteria and is not referred. </a:t>
            </a:r>
          </a:p>
          <a:p>
            <a:pPr marL="228600" indent="-228600" eaLnBrk="1" hangingPunct="1">
              <a:buFontTx/>
              <a:buAutoNum type="arabicPeriod"/>
              <a:defRPr/>
            </a:pPr>
            <a:endParaRPr lang="en-GB" dirty="0" smtClean="0">
              <a:solidFill>
                <a:srgbClr val="FFFFFF"/>
              </a:solidFill>
            </a:endParaRPr>
          </a:p>
          <a:p>
            <a:pPr marL="228600" indent="-228600" eaLnBrk="1" hangingPunct="1">
              <a:buFontTx/>
              <a:buAutoNum type="arabicPeriod"/>
              <a:defRPr/>
            </a:pPr>
            <a:r>
              <a:rPr lang="en-GB" dirty="0" smtClean="0">
                <a:solidFill>
                  <a:srgbClr val="FFFFFF"/>
                </a:solidFill>
              </a:rPr>
              <a:t>No red. No family is approached in ED regarding organ donation without involving a SNOD.</a:t>
            </a:r>
          </a:p>
          <a:p>
            <a:pPr marL="228600" indent="-228600" eaLnBrk="1" hangingPunct="1">
              <a:buFontTx/>
              <a:buAutoNum type="arabicPeriod"/>
              <a:defRPr/>
            </a:pPr>
            <a:endParaRPr lang="en-GB" dirty="0" smtClean="0">
              <a:solidFill>
                <a:srgbClr val="FFFFFF"/>
              </a:solidFill>
            </a:endParaRPr>
          </a:p>
          <a:p>
            <a:pPr marL="228600" indent="-228600" eaLnBrk="1" hangingPunct="1">
              <a:buFontTx/>
              <a:buAutoNum type="arabicPeriod"/>
              <a:defRPr/>
            </a:pPr>
            <a:r>
              <a:rPr lang="en-GB" dirty="0" smtClean="0">
                <a:solidFill>
                  <a:srgbClr val="FFFFFF"/>
                </a:solidFill>
              </a:rPr>
              <a:t>And to ensure the right prognostic decision is always made and there are no mixed messages given </a:t>
            </a:r>
            <a:r>
              <a:rPr lang="mr-IN" dirty="0" smtClean="0">
                <a:solidFill>
                  <a:srgbClr val="FFFFFF"/>
                </a:solidFill>
              </a:rPr>
              <a:t>–</a:t>
            </a:r>
            <a:r>
              <a:rPr lang="en-GB" dirty="0" smtClean="0">
                <a:solidFill>
                  <a:srgbClr val="FFFFFF"/>
                </a:solidFill>
              </a:rPr>
              <a:t> no family is approached in ED regarding organ donation without two senior doctors first confirming the end of life treatment decision.</a:t>
            </a:r>
            <a:endParaRPr lang="en-GB" dirty="0" smtClean="0"/>
          </a:p>
          <a:p>
            <a:pPr eaLnBrk="1" hangingPunct="1">
              <a:defRPr/>
            </a:pPr>
            <a:endParaRPr lang="en-GB" dirty="0"/>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p:txBody>
          <a:bodyPr/>
          <a:lstStyle/>
          <a:p>
            <a:pPr>
              <a:defRPr/>
            </a:pPr>
            <a:fld id="{ADAB3517-2BF2-43DD-8EAF-0BE7343D8BBC}" type="slidenum">
              <a:rPr lang="en-GB">
                <a:solidFill>
                  <a:prstClr val="black"/>
                </a:solidFill>
              </a:rPr>
              <a:pPr>
                <a:defRPr/>
              </a:pPr>
              <a:t>18</a:t>
            </a:fld>
            <a:endParaRPr lang="en-GB">
              <a:solidFill>
                <a:prstClr val="black"/>
              </a:solidFill>
            </a:endParaRPr>
          </a:p>
        </p:txBody>
      </p:sp>
      <p:sp>
        <p:nvSpPr>
          <p:cNvPr id="105474" name="Rectangle 2"/>
          <p:cNvSpPr>
            <a:spLocks noGrp="1" noRot="1" noChangeAspect="1" noChangeArrowheads="1" noTextEdit="1"/>
          </p:cNvSpPr>
          <p:nvPr>
            <p:ph type="sldImg"/>
          </p:nvPr>
        </p:nvSpPr>
        <p:spPr bwMode="auto">
          <a:noFill/>
          <a:ln>
            <a:solidFill>
              <a:srgbClr val="000000"/>
            </a:solidFill>
            <a:miter lim="800000"/>
            <a:headEnd/>
            <a:tailEnd/>
          </a:ln>
        </p:spPr>
      </p:sp>
      <p:sp>
        <p:nvSpPr>
          <p:cNvPr id="105475" name="Rectangle 3"/>
          <p:cNvSpPr>
            <a:spLocks noGrp="1" noChangeArrowheads="1"/>
          </p:cNvSpPr>
          <p:nvPr>
            <p:ph type="body" idx="1"/>
          </p:nvPr>
        </p:nvSpPr>
        <p:spPr bwMode="auto">
          <a:noFill/>
        </p:spPr>
        <p:txBody>
          <a:bodyPr wrap="square" numCol="1" anchor="t" anchorCtr="0" compatLnSpc="1">
            <a:prstTxWarp prst="textNoShape">
              <a:avLst/>
            </a:prstTxWarp>
          </a:bodyPr>
          <a:lstStyle/>
          <a:p>
            <a:pPr eaLnBrk="1" hangingPunct="1"/>
            <a:r>
              <a:rPr lang="en-GB" smtClean="0"/>
              <a:t>The overarching principle of the strategy is clear:</a:t>
            </a:r>
          </a:p>
          <a:p>
            <a:pPr eaLnBrk="1" hangingPunct="1"/>
            <a:r>
              <a:rPr lang="en-GB" smtClean="0"/>
              <a:t>Best practice in organ donation should be followed irrespective of the location of the patient within the hospital at the time of death.</a:t>
            </a:r>
          </a:p>
          <a:p>
            <a:pPr eaLnBrk="1" hangingPunct="1"/>
            <a:endParaRPr lang="en-GB" smtClean="0"/>
          </a:p>
          <a:p>
            <a:pPr eaLnBrk="1" hangingPunct="1"/>
            <a:r>
              <a:rPr lang="en-GB" smtClean="0"/>
              <a:t>It is a goal worth striving for.</a:t>
            </a:r>
          </a:p>
          <a:p>
            <a:pPr eaLnBrk="1" hangingPunct="1"/>
            <a:endParaRPr lang="en-GB" smtClean="0"/>
          </a:p>
          <a:p>
            <a:pPr eaLnBrk="1" hangingPunct="1"/>
            <a:r>
              <a:rPr lang="en-GB" smtClean="0"/>
              <a:t>[Click advance]</a:t>
            </a:r>
          </a:p>
          <a:p>
            <a:pPr eaLnBrk="1" hangingPunct="1"/>
            <a:endParaRPr lang="en-GB" smtClean="0"/>
          </a:p>
          <a:p>
            <a:pPr eaLnBrk="1" hangingPunct="1"/>
            <a:r>
              <a:rPr lang="en-GB" smtClean="0"/>
              <a:t>Thank you.</a:t>
            </a: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GB"/>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smtClean="0"/>
              <a:t>Click to edit Master subtitle style</a:t>
            </a:r>
            <a:endParaRPr lang="en-GB"/>
          </a:p>
        </p:txBody>
      </p:sp>
    </p:spTree>
  </p:cSld>
  <p:clrMapOvr>
    <a:masterClrMapping/>
  </p:clrMapOvr>
  <p:transition spd="med">
    <p:fade/>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Tree>
  </p:cSld>
  <p:clrMapOvr>
    <a:masterClrMapping/>
  </p:clrMapOvr>
  <p:transition spd="med">
    <p:fade/>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GB"/>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Tree>
  </p:cSld>
  <p:clrMapOvr>
    <a:masterClrMapping/>
  </p:clrMapOvr>
  <p:transition spd="med">
    <p:fade/>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Content Placeholder 2"/>
          <p:cNvSpPr>
            <a:spLocks noGrp="1"/>
          </p:cNvSpPr>
          <p:nvPr>
            <p:ph sz="half" idx="1"/>
          </p:nvPr>
        </p:nvSpPr>
        <p:spPr>
          <a:xfrm>
            <a:off x="457200" y="1600200"/>
            <a:ext cx="4038600" cy="4383088"/>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Content Placeholder 3"/>
          <p:cNvSpPr>
            <a:spLocks noGrp="1"/>
          </p:cNvSpPr>
          <p:nvPr>
            <p:ph sz="half" idx="2"/>
          </p:nvPr>
        </p:nvSpPr>
        <p:spPr>
          <a:xfrm>
            <a:off x="4648200" y="1600200"/>
            <a:ext cx="4038600" cy="4383088"/>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Tree>
  </p:cSld>
  <p:clrMapOvr>
    <a:masterClrMapping/>
  </p:clrMapOvr>
  <p:transition spd="med">
    <p:fade/>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GB"/>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Tree>
  </p:cSld>
  <p:clrMapOvr>
    <a:masterClrMapping/>
  </p:clrMapOvr>
  <p:transition spd="med">
    <p:fade/>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Tree>
  </p:cSld>
  <p:clrMapOvr>
    <a:masterClrMapping/>
  </p:clrMapOvr>
  <p:transition spd="med">
    <p:fade/>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cSld>
  <p:clrMapOvr>
    <a:masterClrMapping/>
  </p:clrMapOvr>
  <p:transition spd="med">
    <p:fade/>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GB"/>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Tree>
  </p:cSld>
  <p:clrMapOvr>
    <a:masterClrMapping/>
  </p:clrMapOvr>
  <p:transition spd="med">
    <p:fade/>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GB"/>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GB"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Tree>
  </p:cSld>
  <p:clrMapOvr>
    <a:masterClrMapping/>
  </p:clrMapOvr>
  <p:transition spd="med">
    <p:fade/>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Tree>
  </p:cSld>
  <p:clrMapOvr>
    <a:masterClrMapping/>
  </p:clrMapOvr>
  <p:transition spd="med">
    <p:fade/>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376238"/>
            <a:ext cx="2057400" cy="5607050"/>
          </a:xfrm>
        </p:spPr>
        <p:txBody>
          <a:bodyPr vert="eaVert"/>
          <a:lstStyle/>
          <a:p>
            <a:r>
              <a:rPr lang="en-US" smtClean="0"/>
              <a:t>Click to edit Master title style</a:t>
            </a:r>
            <a:endParaRPr lang="en-GB"/>
          </a:p>
        </p:txBody>
      </p:sp>
      <p:sp>
        <p:nvSpPr>
          <p:cNvPr id="3" name="Vertical Text Placeholder 2"/>
          <p:cNvSpPr>
            <a:spLocks noGrp="1"/>
          </p:cNvSpPr>
          <p:nvPr>
            <p:ph type="body" orient="vert" idx="1"/>
          </p:nvPr>
        </p:nvSpPr>
        <p:spPr>
          <a:xfrm>
            <a:off x="457200" y="376238"/>
            <a:ext cx="6019800" cy="560705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Tree>
  </p:cSld>
  <p:clrMapOvr>
    <a:masterClrMapping/>
  </p:clrMapOvr>
  <p:transition spd="med">
    <p:fade/>
  </p:transition>
</p:sldLayout>
</file>

<file path=ppt/slideLayouts/slideLayout12.xml><?xml version="1.0" encoding="utf-8"?>
<p:sldLayout xmlns:a="http://schemas.openxmlformats.org/drawingml/2006/main" xmlns:r="http://schemas.openxmlformats.org/officeDocument/2006/relationships" xmlns:p="http://schemas.openxmlformats.org/presentationml/2006/main" type="tbl" preserve="1">
  <p:cSld name="Title and Table">
    <p:spTree>
      <p:nvGrpSpPr>
        <p:cNvPr id="1" name=""/>
        <p:cNvGrpSpPr/>
        <p:nvPr/>
      </p:nvGrpSpPr>
      <p:grpSpPr>
        <a:xfrm>
          <a:off x="0" y="0"/>
          <a:ext cx="0" cy="0"/>
          <a:chOff x="0" y="0"/>
          <a:chExt cx="0" cy="0"/>
        </a:xfrm>
      </p:grpSpPr>
      <p:sp>
        <p:nvSpPr>
          <p:cNvPr id="2" name="Title 1"/>
          <p:cNvSpPr>
            <a:spLocks noGrp="1"/>
          </p:cNvSpPr>
          <p:nvPr>
            <p:ph type="title"/>
          </p:nvPr>
        </p:nvSpPr>
        <p:spPr>
          <a:xfrm>
            <a:off x="1360488" y="376238"/>
            <a:ext cx="6500812" cy="1143000"/>
          </a:xfrm>
        </p:spPr>
        <p:txBody>
          <a:bodyPr/>
          <a:lstStyle/>
          <a:p>
            <a:r>
              <a:rPr lang="en-US" smtClean="0"/>
              <a:t>Click to edit Master title style</a:t>
            </a:r>
            <a:endParaRPr lang="en-GB"/>
          </a:p>
        </p:txBody>
      </p:sp>
      <p:sp>
        <p:nvSpPr>
          <p:cNvPr id="3" name="Table Placeholder 2"/>
          <p:cNvSpPr>
            <a:spLocks noGrp="1"/>
          </p:cNvSpPr>
          <p:nvPr>
            <p:ph type="tbl" idx="1"/>
          </p:nvPr>
        </p:nvSpPr>
        <p:spPr>
          <a:xfrm>
            <a:off x="457200" y="1600200"/>
            <a:ext cx="8229600" cy="4383088"/>
          </a:xfrm>
        </p:spPr>
        <p:txBody>
          <a:bodyPr/>
          <a:lstStyle/>
          <a:p>
            <a:pPr lvl="0"/>
            <a:endParaRPr lang="en-GB" noProof="0"/>
          </a:p>
        </p:txBody>
      </p:sp>
    </p:spTree>
  </p:cSld>
  <p:clrMapOvr>
    <a:masterClrMapping/>
  </p:clrMapOvr>
  <p:transition spd="med">
    <p:fade/>
  </p:transition>
</p:sldLayout>
</file>

<file path=ppt/slideLayouts/slideLayout13.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GB"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GB" smtClean="0"/>
              <a:t>Click to edit Master subtitle style</a:t>
            </a:r>
            <a:endParaRPr lang="en-US"/>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smtClean="0"/>
              <a:t>Click to edit Master title style</a:t>
            </a:r>
            <a:endParaRPr lang="en-US"/>
          </a:p>
        </p:txBody>
      </p:sp>
      <p:sp>
        <p:nvSpPr>
          <p:cNvPr id="3" name="Content Placeholder 2"/>
          <p:cNvSpPr>
            <a:spLocks noGrp="1"/>
          </p:cNvSpPr>
          <p:nvPr>
            <p:ph idx="1"/>
          </p:nvPr>
        </p:nvSpPr>
        <p:spPr/>
        <p:txBody>
          <a:bodyPr/>
          <a:lstStyle/>
          <a:p>
            <a:pPr lvl="0"/>
            <a:r>
              <a:rPr lang="en-GB" smtClean="0"/>
              <a:t>Click to edit Master text styles</a:t>
            </a:r>
          </a:p>
          <a:p>
            <a:pPr lvl="1"/>
            <a:r>
              <a:rPr lang="en-GB" smtClean="0"/>
              <a:t>Second level</a:t>
            </a:r>
          </a:p>
          <a:p>
            <a:pPr lvl="2"/>
            <a:r>
              <a:rPr lang="en-GB" smtClean="0"/>
              <a:t>Third level</a:t>
            </a:r>
          </a:p>
          <a:p>
            <a:pPr lvl="3"/>
            <a:r>
              <a:rPr lang="en-GB" smtClean="0"/>
              <a:t>Fourth level</a:t>
            </a:r>
          </a:p>
          <a:p>
            <a:pPr lvl="4"/>
            <a:r>
              <a:rPr lang="en-GB" smtClean="0"/>
              <a:t>Fifth level</a:t>
            </a:r>
            <a:endParaRPr lang="en-US"/>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GB"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GB" smtClean="0"/>
              <a:t>Click to edit Master text styles</a:t>
            </a:r>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smtClean="0"/>
              <a:t>Click to edit Master title style</a:t>
            </a:r>
            <a:endParaRPr lang="en-US"/>
          </a:p>
        </p:txBody>
      </p:sp>
      <p:sp>
        <p:nvSpPr>
          <p:cNvPr id="3" name="Content Placeholder 2"/>
          <p:cNvSpPr>
            <a:spLocks noGrp="1"/>
          </p:cNvSpPr>
          <p:nvPr>
            <p:ph sz="half" idx="1"/>
          </p:nvPr>
        </p:nvSpPr>
        <p:spPr>
          <a:xfrm>
            <a:off x="457200" y="1858963"/>
            <a:ext cx="3413125" cy="3357562"/>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GB" smtClean="0"/>
              <a:t>Click to edit Master text styles</a:t>
            </a:r>
          </a:p>
          <a:p>
            <a:pPr lvl="1"/>
            <a:r>
              <a:rPr lang="en-GB" smtClean="0"/>
              <a:t>Second level</a:t>
            </a:r>
          </a:p>
          <a:p>
            <a:pPr lvl="2"/>
            <a:r>
              <a:rPr lang="en-GB" smtClean="0"/>
              <a:t>Third level</a:t>
            </a:r>
          </a:p>
          <a:p>
            <a:pPr lvl="3"/>
            <a:r>
              <a:rPr lang="en-GB" smtClean="0"/>
              <a:t>Fourth level</a:t>
            </a:r>
          </a:p>
          <a:p>
            <a:pPr lvl="4"/>
            <a:r>
              <a:rPr lang="en-GB" smtClean="0"/>
              <a:t>Fifth level</a:t>
            </a:r>
            <a:endParaRPr lang="en-US"/>
          </a:p>
        </p:txBody>
      </p:sp>
      <p:sp>
        <p:nvSpPr>
          <p:cNvPr id="4" name="Content Placeholder 3"/>
          <p:cNvSpPr>
            <a:spLocks noGrp="1"/>
          </p:cNvSpPr>
          <p:nvPr>
            <p:ph sz="half" idx="2"/>
          </p:nvPr>
        </p:nvSpPr>
        <p:spPr>
          <a:xfrm>
            <a:off x="4022725" y="1858963"/>
            <a:ext cx="3413125" cy="3357562"/>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GB" smtClean="0"/>
              <a:t>Click to edit Master text styles</a:t>
            </a:r>
          </a:p>
          <a:p>
            <a:pPr lvl="1"/>
            <a:r>
              <a:rPr lang="en-GB" smtClean="0"/>
              <a:t>Second level</a:t>
            </a:r>
          </a:p>
          <a:p>
            <a:pPr lvl="2"/>
            <a:r>
              <a:rPr lang="en-GB" smtClean="0"/>
              <a:t>Third level</a:t>
            </a:r>
          </a:p>
          <a:p>
            <a:pPr lvl="3"/>
            <a:r>
              <a:rPr lang="en-GB" smtClean="0"/>
              <a:t>Fourth level</a:t>
            </a:r>
          </a:p>
          <a:p>
            <a:pPr lvl="4"/>
            <a:r>
              <a:rPr lang="en-GB" smtClean="0"/>
              <a:t>Fifth level</a:t>
            </a:r>
            <a:endParaRPr lang="en-US"/>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GB"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GB" smtClean="0"/>
              <a:t>Click to edit Master text styles</a:t>
            </a:r>
          </a:p>
          <a:p>
            <a:pPr lvl="1"/>
            <a:r>
              <a:rPr lang="en-GB" smtClean="0"/>
              <a:t>Second level</a:t>
            </a:r>
          </a:p>
          <a:p>
            <a:pPr lvl="2"/>
            <a:r>
              <a:rPr lang="en-GB" smtClean="0"/>
              <a:t>Third level</a:t>
            </a:r>
          </a:p>
          <a:p>
            <a:pPr lvl="3"/>
            <a:r>
              <a:rPr lang="en-GB" smtClean="0"/>
              <a:t>Fourth level</a:t>
            </a:r>
          </a:p>
          <a:p>
            <a:pPr lvl="4"/>
            <a:r>
              <a:rPr lang="en-GB"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GB" smtClean="0"/>
              <a:t>Click to edit Master text styles</a:t>
            </a:r>
          </a:p>
          <a:p>
            <a:pPr lvl="1"/>
            <a:r>
              <a:rPr lang="en-GB" smtClean="0"/>
              <a:t>Second level</a:t>
            </a:r>
          </a:p>
          <a:p>
            <a:pPr lvl="2"/>
            <a:r>
              <a:rPr lang="en-GB" smtClean="0"/>
              <a:t>Third level</a:t>
            </a:r>
          </a:p>
          <a:p>
            <a:pPr lvl="3"/>
            <a:r>
              <a:rPr lang="en-GB" smtClean="0"/>
              <a:t>Fourth level</a:t>
            </a:r>
          </a:p>
          <a:p>
            <a:pPr lvl="4"/>
            <a:r>
              <a:rPr lang="en-GB" smtClean="0"/>
              <a:t>Fifth level</a:t>
            </a:r>
            <a:endParaRPr lang="en-US"/>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smtClean="0"/>
              <a:t>Click to edit Master title style</a:t>
            </a:r>
            <a:endParaRPr lang="en-US"/>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GB"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GB" smtClean="0"/>
              <a:t>Click to edit Master text styles</a:t>
            </a:r>
          </a:p>
          <a:p>
            <a:pPr lvl="1"/>
            <a:r>
              <a:rPr lang="en-GB" smtClean="0"/>
              <a:t>Second level</a:t>
            </a:r>
          </a:p>
          <a:p>
            <a:pPr lvl="2"/>
            <a:r>
              <a:rPr lang="en-GB" smtClean="0"/>
              <a:t>Third level</a:t>
            </a:r>
          </a:p>
          <a:p>
            <a:pPr lvl="3"/>
            <a:r>
              <a:rPr lang="en-GB" smtClean="0"/>
              <a:t>Fourth level</a:t>
            </a:r>
          </a:p>
          <a:p>
            <a:pPr lvl="4"/>
            <a:r>
              <a:rPr lang="en-GB"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GB" smtClean="0"/>
              <a:t>Click to edit Master text styles</a:t>
            </a:r>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GB"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GB" smtClean="0"/>
              <a:t>Click to edit Master text styles</a:t>
            </a:r>
          </a:p>
        </p:txBody>
      </p:sp>
    </p:spTree>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GB" smtClean="0"/>
              <a:t>Click to edit Master text styles</a:t>
            </a:r>
          </a:p>
          <a:p>
            <a:pPr lvl="1"/>
            <a:r>
              <a:rPr lang="en-GB" smtClean="0"/>
              <a:t>Second level</a:t>
            </a:r>
          </a:p>
          <a:p>
            <a:pPr lvl="2"/>
            <a:r>
              <a:rPr lang="en-GB" smtClean="0"/>
              <a:t>Third level</a:t>
            </a:r>
          </a:p>
          <a:p>
            <a:pPr lvl="3"/>
            <a:r>
              <a:rPr lang="en-GB" smtClean="0"/>
              <a:t>Fourth level</a:t>
            </a:r>
          </a:p>
          <a:p>
            <a:pPr lvl="4"/>
            <a:r>
              <a:rPr lang="en-GB" smtClean="0"/>
              <a:t>Fifth level</a:t>
            </a:r>
            <a:endParaRPr lang="en-US"/>
          </a:p>
        </p:txBody>
      </p:sp>
    </p:spTree>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5691188" y="625475"/>
            <a:ext cx="1744662" cy="4591050"/>
          </a:xfrm>
        </p:spPr>
        <p:txBody>
          <a:bodyPr vert="eaVert"/>
          <a:lstStyle/>
          <a:p>
            <a:r>
              <a:rPr lang="en-GB" smtClean="0"/>
              <a:t>Click to edit Master title style</a:t>
            </a:r>
            <a:endParaRPr lang="en-US"/>
          </a:p>
        </p:txBody>
      </p:sp>
      <p:sp>
        <p:nvSpPr>
          <p:cNvPr id="3" name="Vertical Text Placeholder 2"/>
          <p:cNvSpPr>
            <a:spLocks noGrp="1"/>
          </p:cNvSpPr>
          <p:nvPr>
            <p:ph type="body" orient="vert" idx="1"/>
          </p:nvPr>
        </p:nvSpPr>
        <p:spPr>
          <a:xfrm>
            <a:off x="457200" y="625475"/>
            <a:ext cx="5081588" cy="4591050"/>
          </a:xfrm>
        </p:spPr>
        <p:txBody>
          <a:bodyPr vert="eaVert"/>
          <a:lstStyle/>
          <a:p>
            <a:pPr lvl="0"/>
            <a:r>
              <a:rPr lang="en-GB" smtClean="0"/>
              <a:t>Click to edit Master text styles</a:t>
            </a:r>
          </a:p>
          <a:p>
            <a:pPr lvl="1"/>
            <a:r>
              <a:rPr lang="en-GB" smtClean="0"/>
              <a:t>Second level</a:t>
            </a:r>
          </a:p>
          <a:p>
            <a:pPr lvl="2"/>
            <a:r>
              <a:rPr lang="en-GB" smtClean="0"/>
              <a:t>Third level</a:t>
            </a:r>
          </a:p>
          <a:p>
            <a:pPr lvl="3"/>
            <a:r>
              <a:rPr lang="en-GB" smtClean="0"/>
              <a:t>Fourth level</a:t>
            </a:r>
          </a:p>
          <a:p>
            <a:pPr lvl="4"/>
            <a:r>
              <a:rPr lang="en-GB" smtClean="0"/>
              <a:t>Fifth level</a:t>
            </a:r>
            <a:endParaRPr lang="en-US"/>
          </a:p>
        </p:txBody>
      </p:sp>
    </p:spTree>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twoObj">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GB" smtClean="0"/>
              <a:t>Click to edit Master text styles</a:t>
            </a:r>
          </a:p>
          <a:p>
            <a:pPr lvl="1"/>
            <a:r>
              <a:rPr lang="en-GB" smtClean="0"/>
              <a:t>Second level</a:t>
            </a:r>
          </a:p>
          <a:p>
            <a:pPr lvl="2"/>
            <a:r>
              <a:rPr lang="en-GB" smtClean="0"/>
              <a:t>Third level</a:t>
            </a:r>
          </a:p>
          <a:p>
            <a:pPr lvl="3"/>
            <a:r>
              <a:rPr lang="en-GB" smtClean="0"/>
              <a:t>Fourth level</a:t>
            </a:r>
          </a:p>
          <a:p>
            <a:pPr lvl="4"/>
            <a:r>
              <a:rPr lang="en-GB"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GB" smtClean="0"/>
              <a:t>Click to edit Master text styles</a:t>
            </a:r>
          </a:p>
          <a:p>
            <a:pPr lvl="1"/>
            <a:r>
              <a:rPr lang="en-GB" smtClean="0"/>
              <a:t>Second level</a:t>
            </a:r>
          </a:p>
          <a:p>
            <a:pPr lvl="2"/>
            <a:r>
              <a:rPr lang="en-GB" smtClean="0"/>
              <a:t>Third level</a:t>
            </a:r>
          </a:p>
          <a:p>
            <a:pPr lvl="3"/>
            <a:r>
              <a:rPr lang="en-GB" smtClean="0"/>
              <a:t>Fourth level</a:t>
            </a:r>
          </a:p>
          <a:p>
            <a:pPr lvl="4"/>
            <a:r>
              <a:rPr lang="en-GB" smtClean="0"/>
              <a:t>Fifth level</a:t>
            </a:r>
            <a:endParaRPr lang="en-US"/>
          </a:p>
        </p:txBody>
      </p:sp>
      <p:sp>
        <p:nvSpPr>
          <p:cNvPr id="5" name="Footer Placeholder 4"/>
          <p:cNvSpPr>
            <a:spLocks noGrp="1"/>
          </p:cNvSpPr>
          <p:nvPr>
            <p:ph type="ftr" sz="quarter" idx="10"/>
          </p:nvPr>
        </p:nvSpPr>
        <p:spPr/>
        <p:txBody>
          <a:bodyPr/>
          <a:lstStyle>
            <a:lvl1pPr eaLnBrk="0" hangingPunct="0">
              <a:defRPr>
                <a:latin typeface="Arial" pitchFamily="34" charset="0"/>
                <a:ea typeface="+mn-ea"/>
                <a:cs typeface="+mn-cs"/>
              </a:defRPr>
            </a:lvl1pPr>
          </a:lstStyle>
          <a:p>
            <a:pPr>
              <a:defRPr/>
            </a:pPr>
            <a:endParaRPr lang="en-GB"/>
          </a:p>
        </p:txBody>
      </p:sp>
    </p:spTree>
  </p:cSld>
  <p:clrMapOvr>
    <a:masterClrMapping/>
  </p:clrMapOvr>
  <p:transition spd="med">
    <p:fade/>
  </p:transition>
</p:sldLayout>
</file>

<file path=ppt/slideLayouts/slideLayout25.xml><?xml version="1.0" encoding="utf-8"?>
<p:sldLayout xmlns:a="http://schemas.openxmlformats.org/drawingml/2006/main" xmlns:r="http://schemas.openxmlformats.org/officeDocument/2006/relationships" xmlns:p="http://schemas.openxmlformats.org/presentationml/2006/main" type="blank">
  <p:cSld name="Blank">
    <p:spTree>
      <p:nvGrpSpPr>
        <p:cNvPr id="1" name=""/>
        <p:cNvGrpSpPr/>
        <p:nvPr/>
      </p:nvGrpSpPr>
      <p:grpSpPr>
        <a:xfrm>
          <a:off x="0" y="0"/>
          <a:ext cx="0" cy="0"/>
          <a:chOff x="0" y="0"/>
          <a:chExt cx="0" cy="0"/>
        </a:xfrm>
      </p:grpSpPr>
      <p:sp>
        <p:nvSpPr>
          <p:cNvPr id="2" name="Footer Placeholder 4"/>
          <p:cNvSpPr>
            <a:spLocks noGrp="1"/>
          </p:cNvSpPr>
          <p:nvPr>
            <p:ph type="ftr" sz="quarter" idx="10"/>
          </p:nvPr>
        </p:nvSpPr>
        <p:spPr/>
        <p:txBody>
          <a:bodyPr/>
          <a:lstStyle>
            <a:lvl1pPr eaLnBrk="0" hangingPunct="0">
              <a:defRPr>
                <a:latin typeface="Arial" pitchFamily="34" charset="0"/>
                <a:ea typeface="+mn-ea"/>
                <a:cs typeface="+mn-cs"/>
              </a:defRPr>
            </a:lvl1pPr>
          </a:lstStyle>
          <a:p>
            <a:pPr>
              <a:defRPr/>
            </a:pPr>
            <a:endParaRPr lang="en-GB"/>
          </a:p>
        </p:txBody>
      </p:sp>
    </p:spTree>
  </p:cSld>
  <p:clrMapOvr>
    <a:masterClrMapping/>
  </p:clrMapOvr>
  <p:transition spd="med">
    <p:fade/>
  </p:transition>
</p:sldLayout>
</file>

<file path=ppt/slideLayouts/slideLayout26.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GB"/>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GB"/>
          </a:p>
        </p:txBody>
      </p:sp>
      <p:sp>
        <p:nvSpPr>
          <p:cNvPr id="4" name="Date Placeholder 3"/>
          <p:cNvSpPr>
            <a:spLocks noGrp="1"/>
          </p:cNvSpPr>
          <p:nvPr>
            <p:ph type="dt" sz="half" idx="10"/>
          </p:nvPr>
        </p:nvSpPr>
        <p:spPr/>
        <p:txBody>
          <a:bodyPr/>
          <a:lstStyle>
            <a:lvl1pPr>
              <a:defRPr>
                <a:latin typeface="Calibri" charset="0"/>
                <a:ea typeface="+mn-ea"/>
              </a:defRPr>
            </a:lvl1pPr>
          </a:lstStyle>
          <a:p>
            <a:pPr>
              <a:defRPr/>
            </a:pPr>
            <a:fld id="{A3B18710-743E-4C93-9871-A841040A530E}" type="datetime1">
              <a:rPr lang="en-GB"/>
              <a:pPr>
                <a:defRPr/>
              </a:pPr>
              <a:t>07/05/2017</a:t>
            </a:fld>
            <a:endParaRPr lang="en-GB"/>
          </a:p>
        </p:txBody>
      </p:sp>
      <p:sp>
        <p:nvSpPr>
          <p:cNvPr id="5" name="Footer Placeholder 4"/>
          <p:cNvSpPr>
            <a:spLocks noGrp="1"/>
          </p:cNvSpPr>
          <p:nvPr>
            <p:ph type="ftr" sz="quarter" idx="11"/>
          </p:nvPr>
        </p:nvSpPr>
        <p:spPr/>
        <p:txBody>
          <a:bodyPr rtlCol="0"/>
          <a:lstStyle>
            <a:lvl1pPr fontAlgn="auto">
              <a:spcBef>
                <a:spcPts val="0"/>
              </a:spcBef>
              <a:spcAft>
                <a:spcPts val="0"/>
              </a:spcAft>
              <a:defRPr>
                <a:solidFill>
                  <a:prstClr val="black">
                    <a:tint val="75000"/>
                  </a:prstClr>
                </a:solidFill>
                <a:latin typeface="+mn-lt"/>
                <a:ea typeface="+mn-ea"/>
              </a:defRPr>
            </a:lvl1pPr>
          </a:lstStyle>
          <a:p>
            <a:pPr>
              <a:defRPr/>
            </a:pPr>
            <a:endParaRPr lang="en-GB"/>
          </a:p>
        </p:txBody>
      </p:sp>
      <p:sp>
        <p:nvSpPr>
          <p:cNvPr id="6" name="Slide Number Placeholder 5"/>
          <p:cNvSpPr>
            <a:spLocks noGrp="1"/>
          </p:cNvSpPr>
          <p:nvPr>
            <p:ph type="sldNum" sz="quarter" idx="12"/>
          </p:nvPr>
        </p:nvSpPr>
        <p:spPr/>
        <p:txBody>
          <a:bodyPr/>
          <a:lstStyle>
            <a:lvl1pPr>
              <a:defRPr>
                <a:latin typeface="Calibri" charset="0"/>
                <a:ea typeface="+mn-ea"/>
              </a:defRPr>
            </a:lvl1pPr>
          </a:lstStyle>
          <a:p>
            <a:pPr>
              <a:defRPr/>
            </a:pPr>
            <a:fld id="{213C1B79-FB8A-43A8-B8D6-D83950CFDD7E}" type="slidenum">
              <a:rPr lang="en-GB"/>
              <a:pPr>
                <a:defRPr/>
              </a:pPr>
              <a:t>‹#›</a:t>
            </a:fld>
            <a:endParaRPr lang="en-GB"/>
          </a:p>
        </p:txBody>
      </p:sp>
    </p:spTree>
  </p:cSld>
  <p:clrMapOvr>
    <a:masterClrMapping/>
  </p:clrMapOvr>
  <p:transition>
    <p:fade/>
  </p:transition>
</p:sldLayout>
</file>

<file path=ppt/slideLayouts/slideLayout27.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10"/>
          </p:nvPr>
        </p:nvSpPr>
        <p:spPr/>
        <p:txBody>
          <a:bodyPr/>
          <a:lstStyle>
            <a:lvl1pPr>
              <a:defRPr>
                <a:latin typeface="Calibri" charset="0"/>
                <a:ea typeface="+mn-ea"/>
              </a:defRPr>
            </a:lvl1pPr>
          </a:lstStyle>
          <a:p>
            <a:pPr>
              <a:defRPr/>
            </a:pPr>
            <a:fld id="{3FBB84D5-08E5-4B7B-AA5F-2667A1136175}" type="datetime1">
              <a:rPr lang="en-GB"/>
              <a:pPr>
                <a:defRPr/>
              </a:pPr>
              <a:t>07/05/2017</a:t>
            </a:fld>
            <a:endParaRPr lang="en-GB"/>
          </a:p>
        </p:txBody>
      </p:sp>
      <p:sp>
        <p:nvSpPr>
          <p:cNvPr id="5" name="Footer Placeholder 4"/>
          <p:cNvSpPr>
            <a:spLocks noGrp="1"/>
          </p:cNvSpPr>
          <p:nvPr>
            <p:ph type="ftr" sz="quarter" idx="11"/>
          </p:nvPr>
        </p:nvSpPr>
        <p:spPr/>
        <p:txBody>
          <a:bodyPr rtlCol="0"/>
          <a:lstStyle>
            <a:lvl1pPr fontAlgn="auto">
              <a:spcBef>
                <a:spcPts val="0"/>
              </a:spcBef>
              <a:spcAft>
                <a:spcPts val="0"/>
              </a:spcAft>
              <a:defRPr>
                <a:solidFill>
                  <a:prstClr val="black">
                    <a:tint val="75000"/>
                  </a:prstClr>
                </a:solidFill>
                <a:latin typeface="+mn-lt"/>
                <a:ea typeface="+mn-ea"/>
              </a:defRPr>
            </a:lvl1pPr>
          </a:lstStyle>
          <a:p>
            <a:pPr>
              <a:defRPr/>
            </a:pPr>
            <a:endParaRPr lang="en-GB"/>
          </a:p>
        </p:txBody>
      </p:sp>
      <p:sp>
        <p:nvSpPr>
          <p:cNvPr id="6" name="Slide Number Placeholder 5"/>
          <p:cNvSpPr>
            <a:spLocks noGrp="1"/>
          </p:cNvSpPr>
          <p:nvPr>
            <p:ph type="sldNum" sz="quarter" idx="12"/>
          </p:nvPr>
        </p:nvSpPr>
        <p:spPr/>
        <p:txBody>
          <a:bodyPr/>
          <a:lstStyle>
            <a:lvl1pPr>
              <a:defRPr>
                <a:latin typeface="Calibri" charset="0"/>
                <a:ea typeface="+mn-ea"/>
              </a:defRPr>
            </a:lvl1pPr>
          </a:lstStyle>
          <a:p>
            <a:pPr>
              <a:defRPr/>
            </a:pPr>
            <a:fld id="{C252E5F4-1512-4706-B6BC-5A7A97279B5B}" type="slidenum">
              <a:rPr lang="en-GB"/>
              <a:pPr>
                <a:defRPr/>
              </a:pPr>
              <a:t>‹#›</a:t>
            </a:fld>
            <a:endParaRPr lang="en-GB"/>
          </a:p>
        </p:txBody>
      </p:sp>
    </p:spTree>
  </p:cSld>
  <p:clrMapOvr>
    <a:masterClrMapping/>
  </p:clrMapOvr>
  <p:transition>
    <p:fade/>
  </p:transition>
</p:sldLayout>
</file>

<file path=ppt/slideLayouts/slideLayout28.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GB"/>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lvl1pPr>
              <a:defRPr>
                <a:latin typeface="Calibri" charset="0"/>
                <a:ea typeface="+mn-ea"/>
              </a:defRPr>
            </a:lvl1pPr>
          </a:lstStyle>
          <a:p>
            <a:pPr>
              <a:defRPr/>
            </a:pPr>
            <a:fld id="{CF0E0EA6-62E5-42B0-91F7-0B5569EEF411}" type="datetime1">
              <a:rPr lang="en-GB"/>
              <a:pPr>
                <a:defRPr/>
              </a:pPr>
              <a:t>07/05/2017</a:t>
            </a:fld>
            <a:endParaRPr lang="en-GB"/>
          </a:p>
        </p:txBody>
      </p:sp>
      <p:sp>
        <p:nvSpPr>
          <p:cNvPr id="5" name="Footer Placeholder 4"/>
          <p:cNvSpPr>
            <a:spLocks noGrp="1"/>
          </p:cNvSpPr>
          <p:nvPr>
            <p:ph type="ftr" sz="quarter" idx="11"/>
          </p:nvPr>
        </p:nvSpPr>
        <p:spPr/>
        <p:txBody>
          <a:bodyPr rtlCol="0"/>
          <a:lstStyle>
            <a:lvl1pPr fontAlgn="auto">
              <a:spcBef>
                <a:spcPts val="0"/>
              </a:spcBef>
              <a:spcAft>
                <a:spcPts val="0"/>
              </a:spcAft>
              <a:defRPr>
                <a:solidFill>
                  <a:prstClr val="black">
                    <a:tint val="75000"/>
                  </a:prstClr>
                </a:solidFill>
                <a:latin typeface="+mn-lt"/>
                <a:ea typeface="+mn-ea"/>
              </a:defRPr>
            </a:lvl1pPr>
          </a:lstStyle>
          <a:p>
            <a:pPr>
              <a:defRPr/>
            </a:pPr>
            <a:endParaRPr lang="en-GB"/>
          </a:p>
        </p:txBody>
      </p:sp>
      <p:sp>
        <p:nvSpPr>
          <p:cNvPr id="6" name="Slide Number Placeholder 5"/>
          <p:cNvSpPr>
            <a:spLocks noGrp="1"/>
          </p:cNvSpPr>
          <p:nvPr>
            <p:ph type="sldNum" sz="quarter" idx="12"/>
          </p:nvPr>
        </p:nvSpPr>
        <p:spPr/>
        <p:txBody>
          <a:bodyPr/>
          <a:lstStyle>
            <a:lvl1pPr>
              <a:defRPr>
                <a:latin typeface="Calibri" charset="0"/>
                <a:ea typeface="+mn-ea"/>
              </a:defRPr>
            </a:lvl1pPr>
          </a:lstStyle>
          <a:p>
            <a:pPr>
              <a:defRPr/>
            </a:pPr>
            <a:fld id="{3B1B9FAF-E001-4CD7-8F11-5BFBDAE84746}" type="slidenum">
              <a:rPr lang="en-GB"/>
              <a:pPr>
                <a:defRPr/>
              </a:pPr>
              <a:t>‹#›</a:t>
            </a:fld>
            <a:endParaRPr lang="en-GB"/>
          </a:p>
        </p:txBody>
      </p:sp>
    </p:spTree>
  </p:cSld>
  <p:clrMapOvr>
    <a:masterClrMapping/>
  </p:clrMapOvr>
  <p:transition>
    <p:fade/>
  </p:transition>
</p:sldLayout>
</file>

<file path=ppt/slideLayouts/slideLayout29.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5" name="Date Placeholder 3"/>
          <p:cNvSpPr>
            <a:spLocks noGrp="1"/>
          </p:cNvSpPr>
          <p:nvPr>
            <p:ph type="dt" sz="half" idx="10"/>
          </p:nvPr>
        </p:nvSpPr>
        <p:spPr/>
        <p:txBody>
          <a:bodyPr/>
          <a:lstStyle>
            <a:lvl1pPr>
              <a:defRPr>
                <a:latin typeface="Calibri" charset="0"/>
                <a:ea typeface="+mn-ea"/>
              </a:defRPr>
            </a:lvl1pPr>
          </a:lstStyle>
          <a:p>
            <a:pPr>
              <a:defRPr/>
            </a:pPr>
            <a:fld id="{E56483AC-7C2E-41CB-8D34-9C8780258F0E}" type="datetime1">
              <a:rPr lang="en-GB"/>
              <a:pPr>
                <a:defRPr/>
              </a:pPr>
              <a:t>07/05/2017</a:t>
            </a:fld>
            <a:endParaRPr lang="en-GB"/>
          </a:p>
        </p:txBody>
      </p:sp>
      <p:sp>
        <p:nvSpPr>
          <p:cNvPr id="6" name="Footer Placeholder 4"/>
          <p:cNvSpPr>
            <a:spLocks noGrp="1"/>
          </p:cNvSpPr>
          <p:nvPr>
            <p:ph type="ftr" sz="quarter" idx="11"/>
          </p:nvPr>
        </p:nvSpPr>
        <p:spPr/>
        <p:txBody>
          <a:bodyPr rtlCol="0"/>
          <a:lstStyle>
            <a:lvl1pPr fontAlgn="auto">
              <a:spcBef>
                <a:spcPts val="0"/>
              </a:spcBef>
              <a:spcAft>
                <a:spcPts val="0"/>
              </a:spcAft>
              <a:defRPr>
                <a:solidFill>
                  <a:prstClr val="black">
                    <a:tint val="75000"/>
                  </a:prstClr>
                </a:solidFill>
                <a:latin typeface="+mn-lt"/>
                <a:ea typeface="+mn-ea"/>
              </a:defRPr>
            </a:lvl1pPr>
          </a:lstStyle>
          <a:p>
            <a:pPr>
              <a:defRPr/>
            </a:pPr>
            <a:endParaRPr lang="en-GB"/>
          </a:p>
        </p:txBody>
      </p:sp>
      <p:sp>
        <p:nvSpPr>
          <p:cNvPr id="7" name="Slide Number Placeholder 5"/>
          <p:cNvSpPr>
            <a:spLocks noGrp="1"/>
          </p:cNvSpPr>
          <p:nvPr>
            <p:ph type="sldNum" sz="quarter" idx="12"/>
          </p:nvPr>
        </p:nvSpPr>
        <p:spPr/>
        <p:txBody>
          <a:bodyPr/>
          <a:lstStyle>
            <a:lvl1pPr>
              <a:defRPr>
                <a:latin typeface="Calibri" charset="0"/>
                <a:ea typeface="+mn-ea"/>
              </a:defRPr>
            </a:lvl1pPr>
          </a:lstStyle>
          <a:p>
            <a:pPr>
              <a:defRPr/>
            </a:pPr>
            <a:fld id="{41AFAC0C-DD64-449C-A28A-733B73C02962}" type="slidenum">
              <a:rPr lang="en-GB"/>
              <a:pPr>
                <a:defRPr/>
              </a:pPr>
              <a:t>‹#›</a:t>
            </a:fld>
            <a:endParaRPr lang="en-GB"/>
          </a:p>
        </p:txBody>
      </p:sp>
    </p:spTree>
  </p:cSld>
  <p:clrMapOvr>
    <a:masterClrMapping/>
  </p:clrMapOvr>
  <p:transition>
    <p:fade/>
  </p:transition>
</p:sldLayout>
</file>

<file path=ppt/slideLayouts/slideLayout30.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GB"/>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7" name="Date Placeholder 3"/>
          <p:cNvSpPr>
            <a:spLocks noGrp="1"/>
          </p:cNvSpPr>
          <p:nvPr>
            <p:ph type="dt" sz="half" idx="10"/>
          </p:nvPr>
        </p:nvSpPr>
        <p:spPr/>
        <p:txBody>
          <a:bodyPr/>
          <a:lstStyle>
            <a:lvl1pPr>
              <a:defRPr>
                <a:latin typeface="Calibri" charset="0"/>
                <a:ea typeface="+mn-ea"/>
              </a:defRPr>
            </a:lvl1pPr>
          </a:lstStyle>
          <a:p>
            <a:pPr>
              <a:defRPr/>
            </a:pPr>
            <a:fld id="{438E0547-2289-4D3D-BD9D-B5C173FA0DCF}" type="datetime1">
              <a:rPr lang="en-GB"/>
              <a:pPr>
                <a:defRPr/>
              </a:pPr>
              <a:t>07/05/2017</a:t>
            </a:fld>
            <a:endParaRPr lang="en-GB"/>
          </a:p>
        </p:txBody>
      </p:sp>
      <p:sp>
        <p:nvSpPr>
          <p:cNvPr id="8" name="Footer Placeholder 4"/>
          <p:cNvSpPr>
            <a:spLocks noGrp="1"/>
          </p:cNvSpPr>
          <p:nvPr>
            <p:ph type="ftr" sz="quarter" idx="11"/>
          </p:nvPr>
        </p:nvSpPr>
        <p:spPr/>
        <p:txBody>
          <a:bodyPr rtlCol="0"/>
          <a:lstStyle>
            <a:lvl1pPr fontAlgn="auto">
              <a:spcBef>
                <a:spcPts val="0"/>
              </a:spcBef>
              <a:spcAft>
                <a:spcPts val="0"/>
              </a:spcAft>
              <a:defRPr>
                <a:solidFill>
                  <a:prstClr val="black">
                    <a:tint val="75000"/>
                  </a:prstClr>
                </a:solidFill>
                <a:latin typeface="+mn-lt"/>
                <a:ea typeface="+mn-ea"/>
              </a:defRPr>
            </a:lvl1pPr>
          </a:lstStyle>
          <a:p>
            <a:pPr>
              <a:defRPr/>
            </a:pPr>
            <a:endParaRPr lang="en-GB"/>
          </a:p>
        </p:txBody>
      </p:sp>
      <p:sp>
        <p:nvSpPr>
          <p:cNvPr id="9" name="Slide Number Placeholder 5"/>
          <p:cNvSpPr>
            <a:spLocks noGrp="1"/>
          </p:cNvSpPr>
          <p:nvPr>
            <p:ph type="sldNum" sz="quarter" idx="12"/>
          </p:nvPr>
        </p:nvSpPr>
        <p:spPr/>
        <p:txBody>
          <a:bodyPr/>
          <a:lstStyle>
            <a:lvl1pPr>
              <a:defRPr>
                <a:latin typeface="Calibri" charset="0"/>
                <a:ea typeface="+mn-ea"/>
              </a:defRPr>
            </a:lvl1pPr>
          </a:lstStyle>
          <a:p>
            <a:pPr>
              <a:defRPr/>
            </a:pPr>
            <a:fld id="{2386581B-9265-4852-95AD-81F7AA5AC987}" type="slidenum">
              <a:rPr lang="en-GB"/>
              <a:pPr>
                <a:defRPr/>
              </a:pPr>
              <a:t>‹#›</a:t>
            </a:fld>
            <a:endParaRPr lang="en-GB"/>
          </a:p>
        </p:txBody>
      </p:sp>
    </p:spTree>
  </p:cSld>
  <p:clrMapOvr>
    <a:masterClrMapping/>
  </p:clrMapOvr>
  <p:transition>
    <p:fade/>
  </p:transition>
</p:sldLayout>
</file>

<file path=ppt/slideLayouts/slideLayout31.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Date Placeholder 3"/>
          <p:cNvSpPr>
            <a:spLocks noGrp="1"/>
          </p:cNvSpPr>
          <p:nvPr>
            <p:ph type="dt" sz="half" idx="10"/>
          </p:nvPr>
        </p:nvSpPr>
        <p:spPr/>
        <p:txBody>
          <a:bodyPr/>
          <a:lstStyle>
            <a:lvl1pPr>
              <a:defRPr>
                <a:latin typeface="Calibri" charset="0"/>
                <a:ea typeface="+mn-ea"/>
              </a:defRPr>
            </a:lvl1pPr>
          </a:lstStyle>
          <a:p>
            <a:pPr>
              <a:defRPr/>
            </a:pPr>
            <a:fld id="{2DA86005-8D9A-4642-90C8-58B7FF56B35E}" type="datetime1">
              <a:rPr lang="en-GB"/>
              <a:pPr>
                <a:defRPr/>
              </a:pPr>
              <a:t>07/05/2017</a:t>
            </a:fld>
            <a:endParaRPr lang="en-GB"/>
          </a:p>
        </p:txBody>
      </p:sp>
      <p:sp>
        <p:nvSpPr>
          <p:cNvPr id="4" name="Footer Placeholder 4"/>
          <p:cNvSpPr>
            <a:spLocks noGrp="1"/>
          </p:cNvSpPr>
          <p:nvPr>
            <p:ph type="ftr" sz="quarter" idx="11"/>
          </p:nvPr>
        </p:nvSpPr>
        <p:spPr/>
        <p:txBody>
          <a:bodyPr rtlCol="0"/>
          <a:lstStyle>
            <a:lvl1pPr fontAlgn="auto">
              <a:spcBef>
                <a:spcPts val="0"/>
              </a:spcBef>
              <a:spcAft>
                <a:spcPts val="0"/>
              </a:spcAft>
              <a:defRPr>
                <a:solidFill>
                  <a:prstClr val="black">
                    <a:tint val="75000"/>
                  </a:prstClr>
                </a:solidFill>
                <a:latin typeface="+mn-lt"/>
                <a:ea typeface="+mn-ea"/>
              </a:defRPr>
            </a:lvl1pPr>
          </a:lstStyle>
          <a:p>
            <a:pPr>
              <a:defRPr/>
            </a:pPr>
            <a:endParaRPr lang="en-GB"/>
          </a:p>
        </p:txBody>
      </p:sp>
      <p:sp>
        <p:nvSpPr>
          <p:cNvPr id="5" name="Slide Number Placeholder 5"/>
          <p:cNvSpPr>
            <a:spLocks noGrp="1"/>
          </p:cNvSpPr>
          <p:nvPr>
            <p:ph type="sldNum" sz="quarter" idx="12"/>
          </p:nvPr>
        </p:nvSpPr>
        <p:spPr/>
        <p:txBody>
          <a:bodyPr/>
          <a:lstStyle>
            <a:lvl1pPr>
              <a:defRPr>
                <a:latin typeface="Calibri" charset="0"/>
                <a:ea typeface="+mn-ea"/>
              </a:defRPr>
            </a:lvl1pPr>
          </a:lstStyle>
          <a:p>
            <a:pPr>
              <a:defRPr/>
            </a:pPr>
            <a:fld id="{73121A28-CDEC-4669-80BD-4684B70A680A}" type="slidenum">
              <a:rPr lang="en-GB"/>
              <a:pPr>
                <a:defRPr/>
              </a:pPr>
              <a:t>‹#›</a:t>
            </a:fld>
            <a:endParaRPr lang="en-GB"/>
          </a:p>
        </p:txBody>
      </p:sp>
    </p:spTree>
  </p:cSld>
  <p:clrMapOvr>
    <a:masterClrMapping/>
  </p:clrMapOvr>
  <p:transition>
    <p:fade/>
  </p:transition>
</p:sldLayout>
</file>

<file path=ppt/slideLayouts/slideLayout32.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3"/>
          <p:cNvSpPr>
            <a:spLocks noGrp="1"/>
          </p:cNvSpPr>
          <p:nvPr>
            <p:ph type="dt" sz="half" idx="10"/>
          </p:nvPr>
        </p:nvSpPr>
        <p:spPr/>
        <p:txBody>
          <a:bodyPr/>
          <a:lstStyle>
            <a:lvl1pPr>
              <a:defRPr>
                <a:latin typeface="Calibri" charset="0"/>
                <a:ea typeface="+mn-ea"/>
              </a:defRPr>
            </a:lvl1pPr>
          </a:lstStyle>
          <a:p>
            <a:pPr>
              <a:defRPr/>
            </a:pPr>
            <a:fld id="{F16D4E6C-5F59-4F87-BF1B-4FC5015F5422}" type="datetime1">
              <a:rPr lang="en-GB"/>
              <a:pPr>
                <a:defRPr/>
              </a:pPr>
              <a:t>07/05/2017</a:t>
            </a:fld>
            <a:endParaRPr lang="en-GB"/>
          </a:p>
        </p:txBody>
      </p:sp>
      <p:sp>
        <p:nvSpPr>
          <p:cNvPr id="3" name="Footer Placeholder 4"/>
          <p:cNvSpPr>
            <a:spLocks noGrp="1"/>
          </p:cNvSpPr>
          <p:nvPr>
            <p:ph type="ftr" sz="quarter" idx="11"/>
          </p:nvPr>
        </p:nvSpPr>
        <p:spPr/>
        <p:txBody>
          <a:bodyPr rtlCol="0"/>
          <a:lstStyle>
            <a:lvl1pPr fontAlgn="auto">
              <a:spcBef>
                <a:spcPts val="0"/>
              </a:spcBef>
              <a:spcAft>
                <a:spcPts val="0"/>
              </a:spcAft>
              <a:defRPr>
                <a:solidFill>
                  <a:prstClr val="black">
                    <a:tint val="75000"/>
                  </a:prstClr>
                </a:solidFill>
                <a:latin typeface="+mn-lt"/>
                <a:ea typeface="+mn-ea"/>
              </a:defRPr>
            </a:lvl1pPr>
          </a:lstStyle>
          <a:p>
            <a:pPr>
              <a:defRPr/>
            </a:pPr>
            <a:endParaRPr lang="en-GB"/>
          </a:p>
        </p:txBody>
      </p:sp>
      <p:sp>
        <p:nvSpPr>
          <p:cNvPr id="4" name="Slide Number Placeholder 5"/>
          <p:cNvSpPr>
            <a:spLocks noGrp="1"/>
          </p:cNvSpPr>
          <p:nvPr>
            <p:ph type="sldNum" sz="quarter" idx="12"/>
          </p:nvPr>
        </p:nvSpPr>
        <p:spPr/>
        <p:txBody>
          <a:bodyPr/>
          <a:lstStyle>
            <a:lvl1pPr>
              <a:defRPr>
                <a:latin typeface="Calibri" charset="0"/>
                <a:ea typeface="+mn-ea"/>
              </a:defRPr>
            </a:lvl1pPr>
          </a:lstStyle>
          <a:p>
            <a:pPr>
              <a:defRPr/>
            </a:pPr>
            <a:fld id="{949FC55B-6E1F-442F-B2E3-48F5459C98AF}" type="slidenum">
              <a:rPr lang="en-GB"/>
              <a:pPr>
                <a:defRPr/>
              </a:pPr>
              <a:t>‹#›</a:t>
            </a:fld>
            <a:endParaRPr lang="en-GB"/>
          </a:p>
        </p:txBody>
      </p:sp>
    </p:spTree>
  </p:cSld>
  <p:clrMapOvr>
    <a:masterClrMapping/>
  </p:clrMapOvr>
  <p:transition>
    <p:fade/>
  </p:transition>
</p:sldLayout>
</file>

<file path=ppt/slideLayouts/slideLayout33.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GB"/>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3"/>
          <p:cNvSpPr>
            <a:spLocks noGrp="1"/>
          </p:cNvSpPr>
          <p:nvPr>
            <p:ph type="dt" sz="half" idx="10"/>
          </p:nvPr>
        </p:nvSpPr>
        <p:spPr/>
        <p:txBody>
          <a:bodyPr/>
          <a:lstStyle>
            <a:lvl1pPr>
              <a:defRPr>
                <a:latin typeface="Calibri" charset="0"/>
                <a:ea typeface="+mn-ea"/>
              </a:defRPr>
            </a:lvl1pPr>
          </a:lstStyle>
          <a:p>
            <a:pPr>
              <a:defRPr/>
            </a:pPr>
            <a:fld id="{F817E85A-18B9-4F6B-B5EE-7D45EEDBEFE4}" type="datetime1">
              <a:rPr lang="en-GB"/>
              <a:pPr>
                <a:defRPr/>
              </a:pPr>
              <a:t>07/05/2017</a:t>
            </a:fld>
            <a:endParaRPr lang="en-GB"/>
          </a:p>
        </p:txBody>
      </p:sp>
      <p:sp>
        <p:nvSpPr>
          <p:cNvPr id="6" name="Footer Placeholder 4"/>
          <p:cNvSpPr>
            <a:spLocks noGrp="1"/>
          </p:cNvSpPr>
          <p:nvPr>
            <p:ph type="ftr" sz="quarter" idx="11"/>
          </p:nvPr>
        </p:nvSpPr>
        <p:spPr/>
        <p:txBody>
          <a:bodyPr rtlCol="0"/>
          <a:lstStyle>
            <a:lvl1pPr fontAlgn="auto">
              <a:spcBef>
                <a:spcPts val="0"/>
              </a:spcBef>
              <a:spcAft>
                <a:spcPts val="0"/>
              </a:spcAft>
              <a:defRPr>
                <a:solidFill>
                  <a:prstClr val="black">
                    <a:tint val="75000"/>
                  </a:prstClr>
                </a:solidFill>
                <a:latin typeface="+mn-lt"/>
                <a:ea typeface="+mn-ea"/>
              </a:defRPr>
            </a:lvl1pPr>
          </a:lstStyle>
          <a:p>
            <a:pPr>
              <a:defRPr/>
            </a:pPr>
            <a:endParaRPr lang="en-GB"/>
          </a:p>
        </p:txBody>
      </p:sp>
      <p:sp>
        <p:nvSpPr>
          <p:cNvPr id="7" name="Slide Number Placeholder 5"/>
          <p:cNvSpPr>
            <a:spLocks noGrp="1"/>
          </p:cNvSpPr>
          <p:nvPr>
            <p:ph type="sldNum" sz="quarter" idx="12"/>
          </p:nvPr>
        </p:nvSpPr>
        <p:spPr/>
        <p:txBody>
          <a:bodyPr/>
          <a:lstStyle>
            <a:lvl1pPr>
              <a:defRPr>
                <a:latin typeface="Calibri" charset="0"/>
                <a:ea typeface="+mn-ea"/>
              </a:defRPr>
            </a:lvl1pPr>
          </a:lstStyle>
          <a:p>
            <a:pPr>
              <a:defRPr/>
            </a:pPr>
            <a:fld id="{2D77DAF3-7C3F-42BC-81F5-4ABC67954497}" type="slidenum">
              <a:rPr lang="en-GB"/>
              <a:pPr>
                <a:defRPr/>
              </a:pPr>
              <a:t>‹#›</a:t>
            </a:fld>
            <a:endParaRPr lang="en-GB"/>
          </a:p>
        </p:txBody>
      </p:sp>
    </p:spTree>
  </p:cSld>
  <p:clrMapOvr>
    <a:masterClrMapping/>
  </p:clrMapOvr>
  <p:transition>
    <p:fade/>
  </p:transition>
</p:sldLayout>
</file>

<file path=ppt/slideLayouts/slideLayout34.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GB"/>
          </a:p>
        </p:txBody>
      </p:sp>
      <p:sp>
        <p:nvSpPr>
          <p:cNvPr id="3" name="Picture Placeholder 2"/>
          <p:cNvSpPr>
            <a:spLocks noGrp="1"/>
          </p:cNvSpPr>
          <p:nvPr>
            <p:ph type="pic" idx="1"/>
          </p:nvPr>
        </p:nvSpPr>
        <p:spPr>
          <a:xfrm>
            <a:off x="1792288" y="612775"/>
            <a:ext cx="54864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GB"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3"/>
          <p:cNvSpPr>
            <a:spLocks noGrp="1"/>
          </p:cNvSpPr>
          <p:nvPr>
            <p:ph type="dt" sz="half" idx="10"/>
          </p:nvPr>
        </p:nvSpPr>
        <p:spPr/>
        <p:txBody>
          <a:bodyPr/>
          <a:lstStyle>
            <a:lvl1pPr>
              <a:defRPr>
                <a:latin typeface="Calibri" charset="0"/>
                <a:ea typeface="+mn-ea"/>
              </a:defRPr>
            </a:lvl1pPr>
          </a:lstStyle>
          <a:p>
            <a:pPr>
              <a:defRPr/>
            </a:pPr>
            <a:fld id="{56102D5F-B603-4390-9D31-C003C80FDB22}" type="datetime1">
              <a:rPr lang="en-GB"/>
              <a:pPr>
                <a:defRPr/>
              </a:pPr>
              <a:t>07/05/2017</a:t>
            </a:fld>
            <a:endParaRPr lang="en-GB"/>
          </a:p>
        </p:txBody>
      </p:sp>
      <p:sp>
        <p:nvSpPr>
          <p:cNvPr id="6" name="Footer Placeholder 4"/>
          <p:cNvSpPr>
            <a:spLocks noGrp="1"/>
          </p:cNvSpPr>
          <p:nvPr>
            <p:ph type="ftr" sz="quarter" idx="11"/>
          </p:nvPr>
        </p:nvSpPr>
        <p:spPr/>
        <p:txBody>
          <a:bodyPr rtlCol="0"/>
          <a:lstStyle>
            <a:lvl1pPr fontAlgn="auto">
              <a:spcBef>
                <a:spcPts val="0"/>
              </a:spcBef>
              <a:spcAft>
                <a:spcPts val="0"/>
              </a:spcAft>
              <a:defRPr>
                <a:solidFill>
                  <a:prstClr val="black">
                    <a:tint val="75000"/>
                  </a:prstClr>
                </a:solidFill>
                <a:latin typeface="+mn-lt"/>
                <a:ea typeface="+mn-ea"/>
              </a:defRPr>
            </a:lvl1pPr>
          </a:lstStyle>
          <a:p>
            <a:pPr>
              <a:defRPr/>
            </a:pPr>
            <a:endParaRPr lang="en-GB"/>
          </a:p>
        </p:txBody>
      </p:sp>
      <p:sp>
        <p:nvSpPr>
          <p:cNvPr id="7" name="Slide Number Placeholder 5"/>
          <p:cNvSpPr>
            <a:spLocks noGrp="1"/>
          </p:cNvSpPr>
          <p:nvPr>
            <p:ph type="sldNum" sz="quarter" idx="12"/>
          </p:nvPr>
        </p:nvSpPr>
        <p:spPr/>
        <p:txBody>
          <a:bodyPr/>
          <a:lstStyle>
            <a:lvl1pPr>
              <a:defRPr>
                <a:latin typeface="Calibri" charset="0"/>
                <a:ea typeface="+mn-ea"/>
              </a:defRPr>
            </a:lvl1pPr>
          </a:lstStyle>
          <a:p>
            <a:pPr>
              <a:defRPr/>
            </a:pPr>
            <a:fld id="{840F3D49-1907-4E7A-B61E-C116A0B4E7C9}" type="slidenum">
              <a:rPr lang="en-GB"/>
              <a:pPr>
                <a:defRPr/>
              </a:pPr>
              <a:t>‹#›</a:t>
            </a:fld>
            <a:endParaRPr lang="en-GB"/>
          </a:p>
        </p:txBody>
      </p:sp>
    </p:spTree>
  </p:cSld>
  <p:clrMapOvr>
    <a:masterClrMapping/>
  </p:clrMapOvr>
  <p:transition>
    <p:fade/>
  </p:transition>
</p:sldLayout>
</file>

<file path=ppt/slideLayouts/slideLayout3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10"/>
          </p:nvPr>
        </p:nvSpPr>
        <p:spPr/>
        <p:txBody>
          <a:bodyPr/>
          <a:lstStyle>
            <a:lvl1pPr>
              <a:defRPr>
                <a:latin typeface="Calibri" charset="0"/>
                <a:ea typeface="+mn-ea"/>
              </a:defRPr>
            </a:lvl1pPr>
          </a:lstStyle>
          <a:p>
            <a:pPr>
              <a:defRPr/>
            </a:pPr>
            <a:fld id="{564F6127-7953-42AC-93F7-BEEDFC43263C}" type="datetime1">
              <a:rPr lang="en-GB"/>
              <a:pPr>
                <a:defRPr/>
              </a:pPr>
              <a:t>07/05/2017</a:t>
            </a:fld>
            <a:endParaRPr lang="en-GB"/>
          </a:p>
        </p:txBody>
      </p:sp>
      <p:sp>
        <p:nvSpPr>
          <p:cNvPr id="5" name="Footer Placeholder 4"/>
          <p:cNvSpPr>
            <a:spLocks noGrp="1"/>
          </p:cNvSpPr>
          <p:nvPr>
            <p:ph type="ftr" sz="quarter" idx="11"/>
          </p:nvPr>
        </p:nvSpPr>
        <p:spPr/>
        <p:txBody>
          <a:bodyPr rtlCol="0"/>
          <a:lstStyle>
            <a:lvl1pPr fontAlgn="auto">
              <a:spcBef>
                <a:spcPts val="0"/>
              </a:spcBef>
              <a:spcAft>
                <a:spcPts val="0"/>
              </a:spcAft>
              <a:defRPr>
                <a:solidFill>
                  <a:prstClr val="black">
                    <a:tint val="75000"/>
                  </a:prstClr>
                </a:solidFill>
                <a:latin typeface="+mn-lt"/>
                <a:ea typeface="+mn-ea"/>
              </a:defRPr>
            </a:lvl1pPr>
          </a:lstStyle>
          <a:p>
            <a:pPr>
              <a:defRPr/>
            </a:pPr>
            <a:endParaRPr lang="en-GB"/>
          </a:p>
        </p:txBody>
      </p:sp>
      <p:sp>
        <p:nvSpPr>
          <p:cNvPr id="6" name="Slide Number Placeholder 5"/>
          <p:cNvSpPr>
            <a:spLocks noGrp="1"/>
          </p:cNvSpPr>
          <p:nvPr>
            <p:ph type="sldNum" sz="quarter" idx="12"/>
          </p:nvPr>
        </p:nvSpPr>
        <p:spPr/>
        <p:txBody>
          <a:bodyPr/>
          <a:lstStyle>
            <a:lvl1pPr>
              <a:defRPr>
                <a:latin typeface="Calibri" charset="0"/>
                <a:ea typeface="+mn-ea"/>
              </a:defRPr>
            </a:lvl1pPr>
          </a:lstStyle>
          <a:p>
            <a:pPr>
              <a:defRPr/>
            </a:pPr>
            <a:fld id="{0CB1ABCD-10A4-42C8-AC2A-41BF467E3589}" type="slidenum">
              <a:rPr lang="en-GB"/>
              <a:pPr>
                <a:defRPr/>
              </a:pPr>
              <a:t>‹#›</a:t>
            </a:fld>
            <a:endParaRPr lang="en-GB"/>
          </a:p>
        </p:txBody>
      </p:sp>
    </p:spTree>
  </p:cSld>
  <p:clrMapOvr>
    <a:masterClrMapping/>
  </p:clrMapOvr>
  <p:transition>
    <p:fade/>
  </p:transition>
</p:sldLayout>
</file>

<file path=ppt/slideLayouts/slideLayout3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GB"/>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10"/>
          </p:nvPr>
        </p:nvSpPr>
        <p:spPr/>
        <p:txBody>
          <a:bodyPr/>
          <a:lstStyle>
            <a:lvl1pPr>
              <a:defRPr>
                <a:latin typeface="Calibri" charset="0"/>
                <a:ea typeface="+mn-ea"/>
              </a:defRPr>
            </a:lvl1pPr>
          </a:lstStyle>
          <a:p>
            <a:pPr>
              <a:defRPr/>
            </a:pPr>
            <a:fld id="{070018F5-2541-4F62-BC7C-B16CAACBB847}" type="datetime1">
              <a:rPr lang="en-GB"/>
              <a:pPr>
                <a:defRPr/>
              </a:pPr>
              <a:t>07/05/2017</a:t>
            </a:fld>
            <a:endParaRPr lang="en-GB"/>
          </a:p>
        </p:txBody>
      </p:sp>
      <p:sp>
        <p:nvSpPr>
          <p:cNvPr id="5" name="Footer Placeholder 4"/>
          <p:cNvSpPr>
            <a:spLocks noGrp="1"/>
          </p:cNvSpPr>
          <p:nvPr>
            <p:ph type="ftr" sz="quarter" idx="11"/>
          </p:nvPr>
        </p:nvSpPr>
        <p:spPr/>
        <p:txBody>
          <a:bodyPr rtlCol="0"/>
          <a:lstStyle>
            <a:lvl1pPr fontAlgn="auto">
              <a:spcBef>
                <a:spcPts val="0"/>
              </a:spcBef>
              <a:spcAft>
                <a:spcPts val="0"/>
              </a:spcAft>
              <a:defRPr>
                <a:solidFill>
                  <a:prstClr val="black">
                    <a:tint val="75000"/>
                  </a:prstClr>
                </a:solidFill>
                <a:latin typeface="+mn-lt"/>
                <a:ea typeface="+mn-ea"/>
              </a:defRPr>
            </a:lvl1pPr>
          </a:lstStyle>
          <a:p>
            <a:pPr>
              <a:defRPr/>
            </a:pPr>
            <a:endParaRPr lang="en-GB"/>
          </a:p>
        </p:txBody>
      </p:sp>
      <p:sp>
        <p:nvSpPr>
          <p:cNvPr id="6" name="Slide Number Placeholder 5"/>
          <p:cNvSpPr>
            <a:spLocks noGrp="1"/>
          </p:cNvSpPr>
          <p:nvPr>
            <p:ph type="sldNum" sz="quarter" idx="12"/>
          </p:nvPr>
        </p:nvSpPr>
        <p:spPr/>
        <p:txBody>
          <a:bodyPr/>
          <a:lstStyle>
            <a:lvl1pPr>
              <a:defRPr>
                <a:latin typeface="Calibri" charset="0"/>
                <a:ea typeface="+mn-ea"/>
              </a:defRPr>
            </a:lvl1pPr>
          </a:lstStyle>
          <a:p>
            <a:pPr>
              <a:defRPr/>
            </a:pPr>
            <a:fld id="{39649AD9-968A-4B73-87F9-F26370686F2F}" type="slidenum">
              <a:rPr lang="en-GB"/>
              <a:pPr>
                <a:defRPr/>
              </a:pPr>
              <a:t>‹#›</a:t>
            </a:fld>
            <a:endParaRPr lang="en-GB"/>
          </a:p>
        </p:txBody>
      </p:sp>
    </p:spTree>
  </p:cSld>
  <p:clrMapOvr>
    <a:masterClrMapping/>
  </p:clrMapOvr>
  <p:transition>
    <p:fade/>
  </p:transition>
</p:sldLayout>
</file>

<file path=ppt/slideLayouts/slideLayout37.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GB"/>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GB"/>
          </a:p>
        </p:txBody>
      </p:sp>
      <p:sp>
        <p:nvSpPr>
          <p:cNvPr id="4" name="Date Placeholder 3"/>
          <p:cNvSpPr>
            <a:spLocks noGrp="1"/>
          </p:cNvSpPr>
          <p:nvPr>
            <p:ph type="dt" sz="half" idx="10"/>
          </p:nvPr>
        </p:nvSpPr>
        <p:spPr/>
        <p:txBody>
          <a:bodyPr/>
          <a:lstStyle>
            <a:lvl1pPr>
              <a:defRPr>
                <a:latin typeface="Calibri" charset="0"/>
                <a:ea typeface="+mn-ea"/>
              </a:defRPr>
            </a:lvl1pPr>
          </a:lstStyle>
          <a:p>
            <a:pPr>
              <a:defRPr/>
            </a:pPr>
            <a:fld id="{84947376-A489-4B75-9C1A-7B2B478C6C17}" type="datetime1">
              <a:rPr lang="en-GB"/>
              <a:pPr>
                <a:defRPr/>
              </a:pPr>
              <a:t>07/05/2017</a:t>
            </a:fld>
            <a:endParaRPr lang="en-GB"/>
          </a:p>
        </p:txBody>
      </p:sp>
      <p:sp>
        <p:nvSpPr>
          <p:cNvPr id="5" name="Footer Placeholder 4"/>
          <p:cNvSpPr>
            <a:spLocks noGrp="1"/>
          </p:cNvSpPr>
          <p:nvPr>
            <p:ph type="ftr" sz="quarter" idx="11"/>
          </p:nvPr>
        </p:nvSpPr>
        <p:spPr/>
        <p:txBody>
          <a:bodyPr rtlCol="0"/>
          <a:lstStyle>
            <a:lvl1pPr fontAlgn="auto">
              <a:spcBef>
                <a:spcPts val="0"/>
              </a:spcBef>
              <a:spcAft>
                <a:spcPts val="0"/>
              </a:spcAft>
              <a:defRPr>
                <a:solidFill>
                  <a:prstClr val="black">
                    <a:tint val="75000"/>
                  </a:prstClr>
                </a:solidFill>
                <a:latin typeface="+mn-lt"/>
                <a:ea typeface="+mn-ea"/>
              </a:defRPr>
            </a:lvl1pPr>
          </a:lstStyle>
          <a:p>
            <a:pPr>
              <a:defRPr/>
            </a:pPr>
            <a:endParaRPr lang="en-GB"/>
          </a:p>
        </p:txBody>
      </p:sp>
      <p:sp>
        <p:nvSpPr>
          <p:cNvPr id="6" name="Slide Number Placeholder 5"/>
          <p:cNvSpPr>
            <a:spLocks noGrp="1"/>
          </p:cNvSpPr>
          <p:nvPr>
            <p:ph type="sldNum" sz="quarter" idx="12"/>
          </p:nvPr>
        </p:nvSpPr>
        <p:spPr/>
        <p:txBody>
          <a:bodyPr/>
          <a:lstStyle>
            <a:lvl1pPr>
              <a:defRPr>
                <a:latin typeface="Calibri" charset="0"/>
                <a:ea typeface="+mn-ea"/>
              </a:defRPr>
            </a:lvl1pPr>
          </a:lstStyle>
          <a:p>
            <a:pPr>
              <a:defRPr/>
            </a:pPr>
            <a:fld id="{19D65996-90D5-4B0D-9A8E-97E5BC59BCFA}" type="slidenum">
              <a:rPr lang="en-GB"/>
              <a:pPr>
                <a:defRPr/>
              </a:pPr>
              <a:t>‹#›</a:t>
            </a:fld>
            <a:endParaRPr lang="en-GB"/>
          </a:p>
        </p:txBody>
      </p:sp>
    </p:spTree>
  </p:cSld>
  <p:clrMapOvr>
    <a:masterClrMapping/>
  </p:clrMapOvr>
  <p:transition>
    <p:fade/>
  </p:transition>
</p:sldLayout>
</file>

<file path=ppt/slideLayouts/slideLayout38.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10"/>
          </p:nvPr>
        </p:nvSpPr>
        <p:spPr/>
        <p:txBody>
          <a:bodyPr/>
          <a:lstStyle>
            <a:lvl1pPr>
              <a:defRPr>
                <a:latin typeface="Calibri" charset="0"/>
                <a:ea typeface="+mn-ea"/>
              </a:defRPr>
            </a:lvl1pPr>
          </a:lstStyle>
          <a:p>
            <a:pPr>
              <a:defRPr/>
            </a:pPr>
            <a:fld id="{967B06CD-A1FB-4BB9-AEE5-78E1BFCE31BE}" type="datetime1">
              <a:rPr lang="en-GB"/>
              <a:pPr>
                <a:defRPr/>
              </a:pPr>
              <a:t>07/05/2017</a:t>
            </a:fld>
            <a:endParaRPr lang="en-GB"/>
          </a:p>
        </p:txBody>
      </p:sp>
      <p:sp>
        <p:nvSpPr>
          <p:cNvPr id="5" name="Footer Placeholder 4"/>
          <p:cNvSpPr>
            <a:spLocks noGrp="1"/>
          </p:cNvSpPr>
          <p:nvPr>
            <p:ph type="ftr" sz="quarter" idx="11"/>
          </p:nvPr>
        </p:nvSpPr>
        <p:spPr/>
        <p:txBody>
          <a:bodyPr rtlCol="0"/>
          <a:lstStyle>
            <a:lvl1pPr fontAlgn="auto">
              <a:spcBef>
                <a:spcPts val="0"/>
              </a:spcBef>
              <a:spcAft>
                <a:spcPts val="0"/>
              </a:spcAft>
              <a:defRPr>
                <a:solidFill>
                  <a:prstClr val="black">
                    <a:tint val="75000"/>
                  </a:prstClr>
                </a:solidFill>
                <a:latin typeface="+mn-lt"/>
                <a:ea typeface="+mn-ea"/>
              </a:defRPr>
            </a:lvl1pPr>
          </a:lstStyle>
          <a:p>
            <a:pPr>
              <a:defRPr/>
            </a:pPr>
            <a:endParaRPr lang="en-GB"/>
          </a:p>
        </p:txBody>
      </p:sp>
      <p:sp>
        <p:nvSpPr>
          <p:cNvPr id="6" name="Slide Number Placeholder 5"/>
          <p:cNvSpPr>
            <a:spLocks noGrp="1"/>
          </p:cNvSpPr>
          <p:nvPr>
            <p:ph type="sldNum" sz="quarter" idx="12"/>
          </p:nvPr>
        </p:nvSpPr>
        <p:spPr/>
        <p:txBody>
          <a:bodyPr/>
          <a:lstStyle>
            <a:lvl1pPr>
              <a:defRPr>
                <a:latin typeface="Calibri" charset="0"/>
                <a:ea typeface="+mn-ea"/>
              </a:defRPr>
            </a:lvl1pPr>
          </a:lstStyle>
          <a:p>
            <a:pPr>
              <a:defRPr/>
            </a:pPr>
            <a:fld id="{F8F69C4E-36D3-4C23-8209-439C3376EA69}" type="slidenum">
              <a:rPr lang="en-GB"/>
              <a:pPr>
                <a:defRPr/>
              </a:pPr>
              <a:t>‹#›</a:t>
            </a:fld>
            <a:endParaRPr lang="en-GB"/>
          </a:p>
        </p:txBody>
      </p:sp>
    </p:spTree>
  </p:cSld>
  <p:clrMapOvr>
    <a:masterClrMapping/>
  </p:clrMapOvr>
  <p:transition>
    <p:fade/>
  </p:transition>
</p:sldLayout>
</file>

<file path=ppt/slideLayouts/slideLayout39.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GB"/>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lvl1pPr>
              <a:defRPr>
                <a:latin typeface="Calibri" charset="0"/>
                <a:ea typeface="+mn-ea"/>
              </a:defRPr>
            </a:lvl1pPr>
          </a:lstStyle>
          <a:p>
            <a:pPr>
              <a:defRPr/>
            </a:pPr>
            <a:fld id="{F9876B21-FA3D-457D-B26B-3D9EC6867928}" type="datetime1">
              <a:rPr lang="en-GB"/>
              <a:pPr>
                <a:defRPr/>
              </a:pPr>
              <a:t>07/05/2017</a:t>
            </a:fld>
            <a:endParaRPr lang="en-GB"/>
          </a:p>
        </p:txBody>
      </p:sp>
      <p:sp>
        <p:nvSpPr>
          <p:cNvPr id="5" name="Footer Placeholder 4"/>
          <p:cNvSpPr>
            <a:spLocks noGrp="1"/>
          </p:cNvSpPr>
          <p:nvPr>
            <p:ph type="ftr" sz="quarter" idx="11"/>
          </p:nvPr>
        </p:nvSpPr>
        <p:spPr/>
        <p:txBody>
          <a:bodyPr rtlCol="0"/>
          <a:lstStyle>
            <a:lvl1pPr fontAlgn="auto">
              <a:spcBef>
                <a:spcPts val="0"/>
              </a:spcBef>
              <a:spcAft>
                <a:spcPts val="0"/>
              </a:spcAft>
              <a:defRPr>
                <a:solidFill>
                  <a:prstClr val="black">
                    <a:tint val="75000"/>
                  </a:prstClr>
                </a:solidFill>
                <a:latin typeface="+mn-lt"/>
                <a:ea typeface="+mn-ea"/>
              </a:defRPr>
            </a:lvl1pPr>
          </a:lstStyle>
          <a:p>
            <a:pPr>
              <a:defRPr/>
            </a:pPr>
            <a:endParaRPr lang="en-GB"/>
          </a:p>
        </p:txBody>
      </p:sp>
      <p:sp>
        <p:nvSpPr>
          <p:cNvPr id="6" name="Slide Number Placeholder 5"/>
          <p:cNvSpPr>
            <a:spLocks noGrp="1"/>
          </p:cNvSpPr>
          <p:nvPr>
            <p:ph type="sldNum" sz="quarter" idx="12"/>
          </p:nvPr>
        </p:nvSpPr>
        <p:spPr/>
        <p:txBody>
          <a:bodyPr/>
          <a:lstStyle>
            <a:lvl1pPr>
              <a:defRPr>
                <a:latin typeface="Calibri" charset="0"/>
                <a:ea typeface="+mn-ea"/>
              </a:defRPr>
            </a:lvl1pPr>
          </a:lstStyle>
          <a:p>
            <a:pPr>
              <a:defRPr/>
            </a:pPr>
            <a:fld id="{54BE4350-A562-4F55-BD1A-CF62AAF5E35E}" type="slidenum">
              <a:rPr lang="en-GB"/>
              <a:pPr>
                <a:defRPr/>
              </a:pPr>
              <a:t>‹#›</a:t>
            </a:fld>
            <a:endParaRPr lang="en-GB"/>
          </a:p>
        </p:txBody>
      </p:sp>
    </p:spTree>
  </p:cSld>
  <p:clrMapOvr>
    <a:masterClrMapping/>
  </p:clrMapOvr>
  <p:transition>
    <p:fade/>
  </p:transition>
</p:sldLayout>
</file>

<file path=ppt/slideLayouts/slideLayout40.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5" name="Date Placeholder 3"/>
          <p:cNvSpPr>
            <a:spLocks noGrp="1"/>
          </p:cNvSpPr>
          <p:nvPr>
            <p:ph type="dt" sz="half" idx="10"/>
          </p:nvPr>
        </p:nvSpPr>
        <p:spPr/>
        <p:txBody>
          <a:bodyPr/>
          <a:lstStyle>
            <a:lvl1pPr>
              <a:defRPr>
                <a:latin typeface="Calibri" charset="0"/>
                <a:ea typeface="+mn-ea"/>
              </a:defRPr>
            </a:lvl1pPr>
          </a:lstStyle>
          <a:p>
            <a:pPr>
              <a:defRPr/>
            </a:pPr>
            <a:fld id="{CD7E5354-4B45-4FEA-9AED-8B47AAAB893E}" type="datetime1">
              <a:rPr lang="en-GB"/>
              <a:pPr>
                <a:defRPr/>
              </a:pPr>
              <a:t>07/05/2017</a:t>
            </a:fld>
            <a:endParaRPr lang="en-GB"/>
          </a:p>
        </p:txBody>
      </p:sp>
      <p:sp>
        <p:nvSpPr>
          <p:cNvPr id="6" name="Footer Placeholder 4"/>
          <p:cNvSpPr>
            <a:spLocks noGrp="1"/>
          </p:cNvSpPr>
          <p:nvPr>
            <p:ph type="ftr" sz="quarter" idx="11"/>
          </p:nvPr>
        </p:nvSpPr>
        <p:spPr/>
        <p:txBody>
          <a:bodyPr rtlCol="0"/>
          <a:lstStyle>
            <a:lvl1pPr fontAlgn="auto">
              <a:spcBef>
                <a:spcPts val="0"/>
              </a:spcBef>
              <a:spcAft>
                <a:spcPts val="0"/>
              </a:spcAft>
              <a:defRPr>
                <a:solidFill>
                  <a:prstClr val="black">
                    <a:tint val="75000"/>
                  </a:prstClr>
                </a:solidFill>
                <a:latin typeface="+mn-lt"/>
                <a:ea typeface="+mn-ea"/>
              </a:defRPr>
            </a:lvl1pPr>
          </a:lstStyle>
          <a:p>
            <a:pPr>
              <a:defRPr/>
            </a:pPr>
            <a:endParaRPr lang="en-GB"/>
          </a:p>
        </p:txBody>
      </p:sp>
      <p:sp>
        <p:nvSpPr>
          <p:cNvPr id="7" name="Slide Number Placeholder 5"/>
          <p:cNvSpPr>
            <a:spLocks noGrp="1"/>
          </p:cNvSpPr>
          <p:nvPr>
            <p:ph type="sldNum" sz="quarter" idx="12"/>
          </p:nvPr>
        </p:nvSpPr>
        <p:spPr/>
        <p:txBody>
          <a:bodyPr/>
          <a:lstStyle>
            <a:lvl1pPr>
              <a:defRPr>
                <a:latin typeface="Calibri" charset="0"/>
                <a:ea typeface="+mn-ea"/>
              </a:defRPr>
            </a:lvl1pPr>
          </a:lstStyle>
          <a:p>
            <a:pPr>
              <a:defRPr/>
            </a:pPr>
            <a:fld id="{A5541FAE-1054-4031-84BF-121D904E78EB}" type="slidenum">
              <a:rPr lang="en-GB"/>
              <a:pPr>
                <a:defRPr/>
              </a:pPr>
              <a:t>‹#›</a:t>
            </a:fld>
            <a:endParaRPr lang="en-GB"/>
          </a:p>
        </p:txBody>
      </p:sp>
    </p:spTree>
  </p:cSld>
  <p:clrMapOvr>
    <a:masterClrMapping/>
  </p:clrMapOvr>
  <p:transition>
    <p:fade/>
  </p:transition>
</p:sldLayout>
</file>

<file path=ppt/slideLayouts/slideLayout41.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GB"/>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7" name="Date Placeholder 3"/>
          <p:cNvSpPr>
            <a:spLocks noGrp="1"/>
          </p:cNvSpPr>
          <p:nvPr>
            <p:ph type="dt" sz="half" idx="10"/>
          </p:nvPr>
        </p:nvSpPr>
        <p:spPr/>
        <p:txBody>
          <a:bodyPr/>
          <a:lstStyle>
            <a:lvl1pPr>
              <a:defRPr>
                <a:latin typeface="Calibri" charset="0"/>
                <a:ea typeface="+mn-ea"/>
              </a:defRPr>
            </a:lvl1pPr>
          </a:lstStyle>
          <a:p>
            <a:pPr>
              <a:defRPr/>
            </a:pPr>
            <a:fld id="{F7034006-04FC-4C1C-98E1-A2BD76457891}" type="datetime1">
              <a:rPr lang="en-GB"/>
              <a:pPr>
                <a:defRPr/>
              </a:pPr>
              <a:t>07/05/2017</a:t>
            </a:fld>
            <a:endParaRPr lang="en-GB"/>
          </a:p>
        </p:txBody>
      </p:sp>
      <p:sp>
        <p:nvSpPr>
          <p:cNvPr id="8" name="Footer Placeholder 4"/>
          <p:cNvSpPr>
            <a:spLocks noGrp="1"/>
          </p:cNvSpPr>
          <p:nvPr>
            <p:ph type="ftr" sz="quarter" idx="11"/>
          </p:nvPr>
        </p:nvSpPr>
        <p:spPr/>
        <p:txBody>
          <a:bodyPr rtlCol="0"/>
          <a:lstStyle>
            <a:lvl1pPr fontAlgn="auto">
              <a:spcBef>
                <a:spcPts val="0"/>
              </a:spcBef>
              <a:spcAft>
                <a:spcPts val="0"/>
              </a:spcAft>
              <a:defRPr>
                <a:solidFill>
                  <a:prstClr val="black">
                    <a:tint val="75000"/>
                  </a:prstClr>
                </a:solidFill>
                <a:latin typeface="+mn-lt"/>
                <a:ea typeface="+mn-ea"/>
              </a:defRPr>
            </a:lvl1pPr>
          </a:lstStyle>
          <a:p>
            <a:pPr>
              <a:defRPr/>
            </a:pPr>
            <a:endParaRPr lang="en-GB"/>
          </a:p>
        </p:txBody>
      </p:sp>
      <p:sp>
        <p:nvSpPr>
          <p:cNvPr id="9" name="Slide Number Placeholder 5"/>
          <p:cNvSpPr>
            <a:spLocks noGrp="1"/>
          </p:cNvSpPr>
          <p:nvPr>
            <p:ph type="sldNum" sz="quarter" idx="12"/>
          </p:nvPr>
        </p:nvSpPr>
        <p:spPr/>
        <p:txBody>
          <a:bodyPr/>
          <a:lstStyle>
            <a:lvl1pPr>
              <a:defRPr>
                <a:latin typeface="Calibri" charset="0"/>
                <a:ea typeface="+mn-ea"/>
              </a:defRPr>
            </a:lvl1pPr>
          </a:lstStyle>
          <a:p>
            <a:pPr>
              <a:defRPr/>
            </a:pPr>
            <a:fld id="{5016F9B2-81C0-4D64-8A8B-5DD117EC8185}" type="slidenum">
              <a:rPr lang="en-GB"/>
              <a:pPr>
                <a:defRPr/>
              </a:pPr>
              <a:t>‹#›</a:t>
            </a:fld>
            <a:endParaRPr lang="en-GB"/>
          </a:p>
        </p:txBody>
      </p:sp>
    </p:spTree>
  </p:cSld>
  <p:clrMapOvr>
    <a:masterClrMapping/>
  </p:clrMapOvr>
  <p:transition>
    <p:fade/>
  </p:transition>
</p:sldLayout>
</file>

<file path=ppt/slideLayouts/slideLayout42.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Date Placeholder 3"/>
          <p:cNvSpPr>
            <a:spLocks noGrp="1"/>
          </p:cNvSpPr>
          <p:nvPr>
            <p:ph type="dt" sz="half" idx="10"/>
          </p:nvPr>
        </p:nvSpPr>
        <p:spPr/>
        <p:txBody>
          <a:bodyPr/>
          <a:lstStyle>
            <a:lvl1pPr>
              <a:defRPr>
                <a:latin typeface="Calibri" charset="0"/>
                <a:ea typeface="+mn-ea"/>
              </a:defRPr>
            </a:lvl1pPr>
          </a:lstStyle>
          <a:p>
            <a:pPr>
              <a:defRPr/>
            </a:pPr>
            <a:fld id="{CE38BEF7-7C51-418E-90A5-680D9F32EA67}" type="datetime1">
              <a:rPr lang="en-GB"/>
              <a:pPr>
                <a:defRPr/>
              </a:pPr>
              <a:t>07/05/2017</a:t>
            </a:fld>
            <a:endParaRPr lang="en-GB"/>
          </a:p>
        </p:txBody>
      </p:sp>
      <p:sp>
        <p:nvSpPr>
          <p:cNvPr id="4" name="Footer Placeholder 4"/>
          <p:cNvSpPr>
            <a:spLocks noGrp="1"/>
          </p:cNvSpPr>
          <p:nvPr>
            <p:ph type="ftr" sz="quarter" idx="11"/>
          </p:nvPr>
        </p:nvSpPr>
        <p:spPr/>
        <p:txBody>
          <a:bodyPr rtlCol="0"/>
          <a:lstStyle>
            <a:lvl1pPr fontAlgn="auto">
              <a:spcBef>
                <a:spcPts val="0"/>
              </a:spcBef>
              <a:spcAft>
                <a:spcPts val="0"/>
              </a:spcAft>
              <a:defRPr>
                <a:solidFill>
                  <a:prstClr val="black">
                    <a:tint val="75000"/>
                  </a:prstClr>
                </a:solidFill>
                <a:latin typeface="+mn-lt"/>
                <a:ea typeface="+mn-ea"/>
              </a:defRPr>
            </a:lvl1pPr>
          </a:lstStyle>
          <a:p>
            <a:pPr>
              <a:defRPr/>
            </a:pPr>
            <a:endParaRPr lang="en-GB"/>
          </a:p>
        </p:txBody>
      </p:sp>
      <p:sp>
        <p:nvSpPr>
          <p:cNvPr id="5" name="Slide Number Placeholder 5"/>
          <p:cNvSpPr>
            <a:spLocks noGrp="1"/>
          </p:cNvSpPr>
          <p:nvPr>
            <p:ph type="sldNum" sz="quarter" idx="12"/>
          </p:nvPr>
        </p:nvSpPr>
        <p:spPr/>
        <p:txBody>
          <a:bodyPr/>
          <a:lstStyle>
            <a:lvl1pPr>
              <a:defRPr>
                <a:latin typeface="Calibri" charset="0"/>
                <a:ea typeface="+mn-ea"/>
              </a:defRPr>
            </a:lvl1pPr>
          </a:lstStyle>
          <a:p>
            <a:pPr>
              <a:defRPr/>
            </a:pPr>
            <a:fld id="{2B258E15-9BC1-4C41-A052-07FDEDECF757}" type="slidenum">
              <a:rPr lang="en-GB"/>
              <a:pPr>
                <a:defRPr/>
              </a:pPr>
              <a:t>‹#›</a:t>
            </a:fld>
            <a:endParaRPr lang="en-GB"/>
          </a:p>
        </p:txBody>
      </p:sp>
    </p:spTree>
  </p:cSld>
  <p:clrMapOvr>
    <a:masterClrMapping/>
  </p:clrMapOvr>
  <p:transition>
    <p:fade/>
  </p:transition>
</p:sldLayout>
</file>

<file path=ppt/slideLayouts/slideLayout43.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3"/>
          <p:cNvSpPr>
            <a:spLocks noGrp="1"/>
          </p:cNvSpPr>
          <p:nvPr>
            <p:ph type="dt" sz="half" idx="10"/>
          </p:nvPr>
        </p:nvSpPr>
        <p:spPr/>
        <p:txBody>
          <a:bodyPr/>
          <a:lstStyle>
            <a:lvl1pPr>
              <a:defRPr>
                <a:latin typeface="Calibri" charset="0"/>
                <a:ea typeface="+mn-ea"/>
              </a:defRPr>
            </a:lvl1pPr>
          </a:lstStyle>
          <a:p>
            <a:pPr>
              <a:defRPr/>
            </a:pPr>
            <a:fld id="{2AF9EE8B-7D6D-49B3-B786-76776D56569F}" type="datetime1">
              <a:rPr lang="en-GB"/>
              <a:pPr>
                <a:defRPr/>
              </a:pPr>
              <a:t>07/05/2017</a:t>
            </a:fld>
            <a:endParaRPr lang="en-GB"/>
          </a:p>
        </p:txBody>
      </p:sp>
      <p:sp>
        <p:nvSpPr>
          <p:cNvPr id="3" name="Footer Placeholder 4"/>
          <p:cNvSpPr>
            <a:spLocks noGrp="1"/>
          </p:cNvSpPr>
          <p:nvPr>
            <p:ph type="ftr" sz="quarter" idx="11"/>
          </p:nvPr>
        </p:nvSpPr>
        <p:spPr/>
        <p:txBody>
          <a:bodyPr rtlCol="0"/>
          <a:lstStyle>
            <a:lvl1pPr fontAlgn="auto">
              <a:spcBef>
                <a:spcPts val="0"/>
              </a:spcBef>
              <a:spcAft>
                <a:spcPts val="0"/>
              </a:spcAft>
              <a:defRPr>
                <a:solidFill>
                  <a:prstClr val="black">
                    <a:tint val="75000"/>
                  </a:prstClr>
                </a:solidFill>
                <a:latin typeface="+mn-lt"/>
                <a:ea typeface="+mn-ea"/>
              </a:defRPr>
            </a:lvl1pPr>
          </a:lstStyle>
          <a:p>
            <a:pPr>
              <a:defRPr/>
            </a:pPr>
            <a:endParaRPr lang="en-GB"/>
          </a:p>
        </p:txBody>
      </p:sp>
      <p:sp>
        <p:nvSpPr>
          <p:cNvPr id="4" name="Slide Number Placeholder 5"/>
          <p:cNvSpPr>
            <a:spLocks noGrp="1"/>
          </p:cNvSpPr>
          <p:nvPr>
            <p:ph type="sldNum" sz="quarter" idx="12"/>
          </p:nvPr>
        </p:nvSpPr>
        <p:spPr/>
        <p:txBody>
          <a:bodyPr/>
          <a:lstStyle>
            <a:lvl1pPr>
              <a:defRPr>
                <a:latin typeface="Calibri" charset="0"/>
                <a:ea typeface="+mn-ea"/>
              </a:defRPr>
            </a:lvl1pPr>
          </a:lstStyle>
          <a:p>
            <a:pPr>
              <a:defRPr/>
            </a:pPr>
            <a:fld id="{804AB877-E566-48E6-A6BC-EB1CA8ADDB84}" type="slidenum">
              <a:rPr lang="en-GB"/>
              <a:pPr>
                <a:defRPr/>
              </a:pPr>
              <a:t>‹#›</a:t>
            </a:fld>
            <a:endParaRPr lang="en-GB"/>
          </a:p>
        </p:txBody>
      </p:sp>
    </p:spTree>
  </p:cSld>
  <p:clrMapOvr>
    <a:masterClrMapping/>
  </p:clrMapOvr>
  <p:transition>
    <p:fade/>
  </p:transition>
</p:sldLayout>
</file>

<file path=ppt/slideLayouts/slideLayout44.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GB"/>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3"/>
          <p:cNvSpPr>
            <a:spLocks noGrp="1"/>
          </p:cNvSpPr>
          <p:nvPr>
            <p:ph type="dt" sz="half" idx="10"/>
          </p:nvPr>
        </p:nvSpPr>
        <p:spPr/>
        <p:txBody>
          <a:bodyPr/>
          <a:lstStyle>
            <a:lvl1pPr>
              <a:defRPr>
                <a:latin typeface="Calibri" charset="0"/>
                <a:ea typeface="+mn-ea"/>
              </a:defRPr>
            </a:lvl1pPr>
          </a:lstStyle>
          <a:p>
            <a:pPr>
              <a:defRPr/>
            </a:pPr>
            <a:fld id="{A9FD742B-9D1D-4E3D-9777-59B55B7246A6}" type="datetime1">
              <a:rPr lang="en-GB"/>
              <a:pPr>
                <a:defRPr/>
              </a:pPr>
              <a:t>07/05/2017</a:t>
            </a:fld>
            <a:endParaRPr lang="en-GB"/>
          </a:p>
        </p:txBody>
      </p:sp>
      <p:sp>
        <p:nvSpPr>
          <p:cNvPr id="6" name="Footer Placeholder 4"/>
          <p:cNvSpPr>
            <a:spLocks noGrp="1"/>
          </p:cNvSpPr>
          <p:nvPr>
            <p:ph type="ftr" sz="quarter" idx="11"/>
          </p:nvPr>
        </p:nvSpPr>
        <p:spPr/>
        <p:txBody>
          <a:bodyPr rtlCol="0"/>
          <a:lstStyle>
            <a:lvl1pPr fontAlgn="auto">
              <a:spcBef>
                <a:spcPts val="0"/>
              </a:spcBef>
              <a:spcAft>
                <a:spcPts val="0"/>
              </a:spcAft>
              <a:defRPr>
                <a:solidFill>
                  <a:prstClr val="black">
                    <a:tint val="75000"/>
                  </a:prstClr>
                </a:solidFill>
                <a:latin typeface="+mn-lt"/>
                <a:ea typeface="+mn-ea"/>
              </a:defRPr>
            </a:lvl1pPr>
          </a:lstStyle>
          <a:p>
            <a:pPr>
              <a:defRPr/>
            </a:pPr>
            <a:endParaRPr lang="en-GB"/>
          </a:p>
        </p:txBody>
      </p:sp>
      <p:sp>
        <p:nvSpPr>
          <p:cNvPr id="7" name="Slide Number Placeholder 5"/>
          <p:cNvSpPr>
            <a:spLocks noGrp="1"/>
          </p:cNvSpPr>
          <p:nvPr>
            <p:ph type="sldNum" sz="quarter" idx="12"/>
          </p:nvPr>
        </p:nvSpPr>
        <p:spPr/>
        <p:txBody>
          <a:bodyPr/>
          <a:lstStyle>
            <a:lvl1pPr>
              <a:defRPr>
                <a:latin typeface="Calibri" charset="0"/>
                <a:ea typeface="+mn-ea"/>
              </a:defRPr>
            </a:lvl1pPr>
          </a:lstStyle>
          <a:p>
            <a:pPr>
              <a:defRPr/>
            </a:pPr>
            <a:fld id="{41A7A499-4AA0-480A-964B-63D5E088B666}" type="slidenum">
              <a:rPr lang="en-GB"/>
              <a:pPr>
                <a:defRPr/>
              </a:pPr>
              <a:t>‹#›</a:t>
            </a:fld>
            <a:endParaRPr lang="en-GB"/>
          </a:p>
        </p:txBody>
      </p:sp>
    </p:spTree>
  </p:cSld>
  <p:clrMapOvr>
    <a:masterClrMapping/>
  </p:clrMapOvr>
  <p:transition>
    <p:fade/>
  </p:transition>
</p:sldLayout>
</file>

<file path=ppt/slideLayouts/slideLayout45.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GB"/>
          </a:p>
        </p:txBody>
      </p:sp>
      <p:sp>
        <p:nvSpPr>
          <p:cNvPr id="3" name="Picture Placeholder 2"/>
          <p:cNvSpPr>
            <a:spLocks noGrp="1"/>
          </p:cNvSpPr>
          <p:nvPr>
            <p:ph type="pic" idx="1"/>
          </p:nvPr>
        </p:nvSpPr>
        <p:spPr>
          <a:xfrm>
            <a:off x="1792288" y="612775"/>
            <a:ext cx="54864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GB"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3"/>
          <p:cNvSpPr>
            <a:spLocks noGrp="1"/>
          </p:cNvSpPr>
          <p:nvPr>
            <p:ph type="dt" sz="half" idx="10"/>
          </p:nvPr>
        </p:nvSpPr>
        <p:spPr/>
        <p:txBody>
          <a:bodyPr/>
          <a:lstStyle>
            <a:lvl1pPr>
              <a:defRPr>
                <a:latin typeface="Calibri" charset="0"/>
                <a:ea typeface="+mn-ea"/>
              </a:defRPr>
            </a:lvl1pPr>
          </a:lstStyle>
          <a:p>
            <a:pPr>
              <a:defRPr/>
            </a:pPr>
            <a:fld id="{4D6052CE-8186-4AB4-BF77-438ECF7A5884}" type="datetime1">
              <a:rPr lang="en-GB"/>
              <a:pPr>
                <a:defRPr/>
              </a:pPr>
              <a:t>07/05/2017</a:t>
            </a:fld>
            <a:endParaRPr lang="en-GB"/>
          </a:p>
        </p:txBody>
      </p:sp>
      <p:sp>
        <p:nvSpPr>
          <p:cNvPr id="6" name="Footer Placeholder 4"/>
          <p:cNvSpPr>
            <a:spLocks noGrp="1"/>
          </p:cNvSpPr>
          <p:nvPr>
            <p:ph type="ftr" sz="quarter" idx="11"/>
          </p:nvPr>
        </p:nvSpPr>
        <p:spPr/>
        <p:txBody>
          <a:bodyPr rtlCol="0"/>
          <a:lstStyle>
            <a:lvl1pPr fontAlgn="auto">
              <a:spcBef>
                <a:spcPts val="0"/>
              </a:spcBef>
              <a:spcAft>
                <a:spcPts val="0"/>
              </a:spcAft>
              <a:defRPr>
                <a:solidFill>
                  <a:prstClr val="black">
                    <a:tint val="75000"/>
                  </a:prstClr>
                </a:solidFill>
                <a:latin typeface="+mn-lt"/>
                <a:ea typeface="+mn-ea"/>
              </a:defRPr>
            </a:lvl1pPr>
          </a:lstStyle>
          <a:p>
            <a:pPr>
              <a:defRPr/>
            </a:pPr>
            <a:endParaRPr lang="en-GB"/>
          </a:p>
        </p:txBody>
      </p:sp>
      <p:sp>
        <p:nvSpPr>
          <p:cNvPr id="7" name="Slide Number Placeholder 5"/>
          <p:cNvSpPr>
            <a:spLocks noGrp="1"/>
          </p:cNvSpPr>
          <p:nvPr>
            <p:ph type="sldNum" sz="quarter" idx="12"/>
          </p:nvPr>
        </p:nvSpPr>
        <p:spPr/>
        <p:txBody>
          <a:bodyPr/>
          <a:lstStyle>
            <a:lvl1pPr>
              <a:defRPr>
                <a:latin typeface="Calibri" charset="0"/>
                <a:ea typeface="+mn-ea"/>
              </a:defRPr>
            </a:lvl1pPr>
          </a:lstStyle>
          <a:p>
            <a:pPr>
              <a:defRPr/>
            </a:pPr>
            <a:fld id="{A056C70D-BF34-4AA8-BD88-E5E97B4D3C15}" type="slidenum">
              <a:rPr lang="en-GB"/>
              <a:pPr>
                <a:defRPr/>
              </a:pPr>
              <a:t>‹#›</a:t>
            </a:fld>
            <a:endParaRPr lang="en-GB"/>
          </a:p>
        </p:txBody>
      </p:sp>
    </p:spTree>
  </p:cSld>
  <p:clrMapOvr>
    <a:masterClrMapping/>
  </p:clrMapOvr>
  <p:transition>
    <p:fade/>
  </p:transition>
</p:sldLayout>
</file>

<file path=ppt/slideLayouts/slideLayout4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10"/>
          </p:nvPr>
        </p:nvSpPr>
        <p:spPr/>
        <p:txBody>
          <a:bodyPr/>
          <a:lstStyle>
            <a:lvl1pPr>
              <a:defRPr>
                <a:latin typeface="Calibri" charset="0"/>
                <a:ea typeface="+mn-ea"/>
              </a:defRPr>
            </a:lvl1pPr>
          </a:lstStyle>
          <a:p>
            <a:pPr>
              <a:defRPr/>
            </a:pPr>
            <a:fld id="{6770CC58-E8BF-41DF-8FEA-B869F7FC5A79}" type="datetime1">
              <a:rPr lang="en-GB"/>
              <a:pPr>
                <a:defRPr/>
              </a:pPr>
              <a:t>07/05/2017</a:t>
            </a:fld>
            <a:endParaRPr lang="en-GB"/>
          </a:p>
        </p:txBody>
      </p:sp>
      <p:sp>
        <p:nvSpPr>
          <p:cNvPr id="5" name="Footer Placeholder 4"/>
          <p:cNvSpPr>
            <a:spLocks noGrp="1"/>
          </p:cNvSpPr>
          <p:nvPr>
            <p:ph type="ftr" sz="quarter" idx="11"/>
          </p:nvPr>
        </p:nvSpPr>
        <p:spPr/>
        <p:txBody>
          <a:bodyPr rtlCol="0"/>
          <a:lstStyle>
            <a:lvl1pPr fontAlgn="auto">
              <a:spcBef>
                <a:spcPts val="0"/>
              </a:spcBef>
              <a:spcAft>
                <a:spcPts val="0"/>
              </a:spcAft>
              <a:defRPr>
                <a:solidFill>
                  <a:prstClr val="black">
                    <a:tint val="75000"/>
                  </a:prstClr>
                </a:solidFill>
                <a:latin typeface="+mn-lt"/>
                <a:ea typeface="+mn-ea"/>
              </a:defRPr>
            </a:lvl1pPr>
          </a:lstStyle>
          <a:p>
            <a:pPr>
              <a:defRPr/>
            </a:pPr>
            <a:endParaRPr lang="en-GB"/>
          </a:p>
        </p:txBody>
      </p:sp>
      <p:sp>
        <p:nvSpPr>
          <p:cNvPr id="6" name="Slide Number Placeholder 5"/>
          <p:cNvSpPr>
            <a:spLocks noGrp="1"/>
          </p:cNvSpPr>
          <p:nvPr>
            <p:ph type="sldNum" sz="quarter" idx="12"/>
          </p:nvPr>
        </p:nvSpPr>
        <p:spPr/>
        <p:txBody>
          <a:bodyPr/>
          <a:lstStyle>
            <a:lvl1pPr>
              <a:defRPr>
                <a:latin typeface="Calibri" charset="0"/>
                <a:ea typeface="+mn-ea"/>
              </a:defRPr>
            </a:lvl1pPr>
          </a:lstStyle>
          <a:p>
            <a:pPr>
              <a:defRPr/>
            </a:pPr>
            <a:fld id="{4630C948-3DEB-4285-9995-E81839644D7D}" type="slidenum">
              <a:rPr lang="en-GB"/>
              <a:pPr>
                <a:defRPr/>
              </a:pPr>
              <a:t>‹#›</a:t>
            </a:fld>
            <a:endParaRPr lang="en-GB"/>
          </a:p>
        </p:txBody>
      </p:sp>
    </p:spTree>
  </p:cSld>
  <p:clrMapOvr>
    <a:masterClrMapping/>
  </p:clrMapOvr>
  <p:transition>
    <p:fade/>
  </p:transition>
</p:sldLayout>
</file>

<file path=ppt/slideLayouts/slideLayout4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GB"/>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10"/>
          </p:nvPr>
        </p:nvSpPr>
        <p:spPr/>
        <p:txBody>
          <a:bodyPr/>
          <a:lstStyle>
            <a:lvl1pPr>
              <a:defRPr>
                <a:latin typeface="Calibri" charset="0"/>
                <a:ea typeface="+mn-ea"/>
              </a:defRPr>
            </a:lvl1pPr>
          </a:lstStyle>
          <a:p>
            <a:pPr>
              <a:defRPr/>
            </a:pPr>
            <a:fld id="{7A4E7FF8-A8C3-4157-92B8-C42252CF6426}" type="datetime1">
              <a:rPr lang="en-GB"/>
              <a:pPr>
                <a:defRPr/>
              </a:pPr>
              <a:t>07/05/2017</a:t>
            </a:fld>
            <a:endParaRPr lang="en-GB"/>
          </a:p>
        </p:txBody>
      </p:sp>
      <p:sp>
        <p:nvSpPr>
          <p:cNvPr id="5" name="Footer Placeholder 4"/>
          <p:cNvSpPr>
            <a:spLocks noGrp="1"/>
          </p:cNvSpPr>
          <p:nvPr>
            <p:ph type="ftr" sz="quarter" idx="11"/>
          </p:nvPr>
        </p:nvSpPr>
        <p:spPr/>
        <p:txBody>
          <a:bodyPr rtlCol="0"/>
          <a:lstStyle>
            <a:lvl1pPr fontAlgn="auto">
              <a:spcBef>
                <a:spcPts val="0"/>
              </a:spcBef>
              <a:spcAft>
                <a:spcPts val="0"/>
              </a:spcAft>
              <a:defRPr>
                <a:solidFill>
                  <a:prstClr val="black">
                    <a:tint val="75000"/>
                  </a:prstClr>
                </a:solidFill>
                <a:latin typeface="+mn-lt"/>
                <a:ea typeface="+mn-ea"/>
              </a:defRPr>
            </a:lvl1pPr>
          </a:lstStyle>
          <a:p>
            <a:pPr>
              <a:defRPr/>
            </a:pPr>
            <a:endParaRPr lang="en-GB"/>
          </a:p>
        </p:txBody>
      </p:sp>
      <p:sp>
        <p:nvSpPr>
          <p:cNvPr id="6" name="Slide Number Placeholder 5"/>
          <p:cNvSpPr>
            <a:spLocks noGrp="1"/>
          </p:cNvSpPr>
          <p:nvPr>
            <p:ph type="sldNum" sz="quarter" idx="12"/>
          </p:nvPr>
        </p:nvSpPr>
        <p:spPr/>
        <p:txBody>
          <a:bodyPr/>
          <a:lstStyle>
            <a:lvl1pPr>
              <a:defRPr>
                <a:latin typeface="Calibri" charset="0"/>
                <a:ea typeface="+mn-ea"/>
              </a:defRPr>
            </a:lvl1pPr>
          </a:lstStyle>
          <a:p>
            <a:pPr>
              <a:defRPr/>
            </a:pPr>
            <a:fld id="{BEA5FEF7-732E-4594-A76B-12968F85247B}" type="slidenum">
              <a:rPr lang="en-GB"/>
              <a:pPr>
                <a:defRPr/>
              </a:pPr>
              <a:t>‹#›</a:t>
            </a:fld>
            <a:endParaRPr lang="en-GB"/>
          </a:p>
        </p:txBody>
      </p:sp>
    </p:spTree>
  </p:cSld>
  <p:clrMapOvr>
    <a:masterClrMapping/>
  </p:clrMapOvr>
  <p:transition>
    <p:fade/>
  </p:transition>
</p:sldLayout>
</file>

<file path=ppt/slideLayouts/slideLayout48.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GB"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GB" smtClean="0"/>
              <a:t>Click to edit Master subtitle style</a:t>
            </a:r>
            <a:endParaRPr lang="en-US"/>
          </a:p>
        </p:txBody>
      </p:sp>
    </p:spTree>
  </p:cSld>
  <p:clrMapOvr>
    <a:masterClrMapping/>
  </p:clrMapOvr>
  <p:transition>
    <p:fade/>
  </p:transition>
</p:sldLayout>
</file>

<file path=ppt/slideLayouts/slideLayout49.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smtClean="0"/>
              <a:t>Click to edit Master title style</a:t>
            </a:r>
            <a:endParaRPr lang="en-US"/>
          </a:p>
        </p:txBody>
      </p:sp>
      <p:sp>
        <p:nvSpPr>
          <p:cNvPr id="3" name="Content Placeholder 2"/>
          <p:cNvSpPr>
            <a:spLocks noGrp="1"/>
          </p:cNvSpPr>
          <p:nvPr>
            <p:ph idx="1"/>
          </p:nvPr>
        </p:nvSpPr>
        <p:spPr/>
        <p:txBody>
          <a:bodyPr/>
          <a:lstStyle/>
          <a:p>
            <a:pPr lvl="0"/>
            <a:r>
              <a:rPr lang="en-GB" smtClean="0"/>
              <a:t>Click to edit Master text styles</a:t>
            </a:r>
          </a:p>
          <a:p>
            <a:pPr lvl="1"/>
            <a:r>
              <a:rPr lang="en-GB" smtClean="0"/>
              <a:t>Second level</a:t>
            </a:r>
          </a:p>
          <a:p>
            <a:pPr lvl="2"/>
            <a:r>
              <a:rPr lang="en-GB" smtClean="0"/>
              <a:t>Third level</a:t>
            </a:r>
          </a:p>
          <a:p>
            <a:pPr lvl="3"/>
            <a:r>
              <a:rPr lang="en-GB" smtClean="0"/>
              <a:t>Fourth level</a:t>
            </a:r>
          </a:p>
          <a:p>
            <a:pPr lvl="4"/>
            <a:r>
              <a:rPr lang="en-GB" smtClean="0"/>
              <a:t>Fifth level</a:t>
            </a:r>
            <a:endParaRPr lang="en-US"/>
          </a:p>
        </p:txBody>
      </p:sp>
    </p:spTree>
  </p:cSld>
  <p:clrMapOvr>
    <a:masterClrMapping/>
  </p:clrMapOvr>
  <p:transition>
    <p:fade/>
  </p:transition>
</p:sldLayout>
</file>

<file path=ppt/slideLayouts/slideLayout50.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GB"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GB" smtClean="0"/>
              <a:t>Click to edit Master text styles</a:t>
            </a:r>
          </a:p>
        </p:txBody>
      </p:sp>
    </p:spTree>
  </p:cSld>
  <p:clrMapOvr>
    <a:masterClrMapping/>
  </p:clrMapOvr>
  <p:transition>
    <p:fade/>
  </p:transition>
</p:sldLayout>
</file>

<file path=ppt/slideLayouts/slideLayout51.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smtClean="0"/>
              <a:t>Click to edit Master title style</a:t>
            </a:r>
            <a:endParaRPr lang="en-US"/>
          </a:p>
        </p:txBody>
      </p:sp>
      <p:sp>
        <p:nvSpPr>
          <p:cNvPr id="3" name="Content Placeholder 2"/>
          <p:cNvSpPr>
            <a:spLocks noGrp="1"/>
          </p:cNvSpPr>
          <p:nvPr>
            <p:ph sz="half" idx="1"/>
          </p:nvPr>
        </p:nvSpPr>
        <p:spPr>
          <a:xfrm>
            <a:off x="685800" y="1981200"/>
            <a:ext cx="38100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GB" smtClean="0"/>
              <a:t>Click to edit Master text styles</a:t>
            </a:r>
          </a:p>
          <a:p>
            <a:pPr lvl="1"/>
            <a:r>
              <a:rPr lang="en-GB" smtClean="0"/>
              <a:t>Second level</a:t>
            </a:r>
          </a:p>
          <a:p>
            <a:pPr lvl="2"/>
            <a:r>
              <a:rPr lang="en-GB" smtClean="0"/>
              <a:t>Third level</a:t>
            </a:r>
          </a:p>
          <a:p>
            <a:pPr lvl="3"/>
            <a:r>
              <a:rPr lang="en-GB" smtClean="0"/>
              <a:t>Fourth level</a:t>
            </a:r>
          </a:p>
          <a:p>
            <a:pPr lvl="4"/>
            <a:r>
              <a:rPr lang="en-GB" smtClean="0"/>
              <a:t>Fifth level</a:t>
            </a:r>
            <a:endParaRPr lang="en-US"/>
          </a:p>
        </p:txBody>
      </p:sp>
      <p:sp>
        <p:nvSpPr>
          <p:cNvPr id="4" name="Content Placeholder 3"/>
          <p:cNvSpPr>
            <a:spLocks noGrp="1"/>
          </p:cNvSpPr>
          <p:nvPr>
            <p:ph sz="half" idx="2"/>
          </p:nvPr>
        </p:nvSpPr>
        <p:spPr>
          <a:xfrm>
            <a:off x="4648200" y="1981200"/>
            <a:ext cx="38100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GB" smtClean="0"/>
              <a:t>Click to edit Master text styles</a:t>
            </a:r>
          </a:p>
          <a:p>
            <a:pPr lvl="1"/>
            <a:r>
              <a:rPr lang="en-GB" smtClean="0"/>
              <a:t>Second level</a:t>
            </a:r>
          </a:p>
          <a:p>
            <a:pPr lvl="2"/>
            <a:r>
              <a:rPr lang="en-GB" smtClean="0"/>
              <a:t>Third level</a:t>
            </a:r>
          </a:p>
          <a:p>
            <a:pPr lvl="3"/>
            <a:r>
              <a:rPr lang="en-GB" smtClean="0"/>
              <a:t>Fourth level</a:t>
            </a:r>
          </a:p>
          <a:p>
            <a:pPr lvl="4"/>
            <a:r>
              <a:rPr lang="en-GB" smtClean="0"/>
              <a:t>Fifth level</a:t>
            </a:r>
            <a:endParaRPr lang="en-US"/>
          </a:p>
        </p:txBody>
      </p:sp>
    </p:spTree>
  </p:cSld>
  <p:clrMapOvr>
    <a:masterClrMapping/>
  </p:clrMapOvr>
  <p:transition>
    <p:fade/>
  </p:transition>
</p:sldLayout>
</file>

<file path=ppt/slideLayouts/slideLayout52.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GB"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GB" smtClean="0"/>
              <a:t>Click to edit Master text styles</a:t>
            </a:r>
          </a:p>
          <a:p>
            <a:pPr lvl="1"/>
            <a:r>
              <a:rPr lang="en-GB" smtClean="0"/>
              <a:t>Second level</a:t>
            </a:r>
          </a:p>
          <a:p>
            <a:pPr lvl="2"/>
            <a:r>
              <a:rPr lang="en-GB" smtClean="0"/>
              <a:t>Third level</a:t>
            </a:r>
          </a:p>
          <a:p>
            <a:pPr lvl="3"/>
            <a:r>
              <a:rPr lang="en-GB" smtClean="0"/>
              <a:t>Fourth level</a:t>
            </a:r>
          </a:p>
          <a:p>
            <a:pPr lvl="4"/>
            <a:r>
              <a:rPr lang="en-GB"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GB" smtClean="0"/>
              <a:t>Click to edit Master text styles</a:t>
            </a:r>
          </a:p>
          <a:p>
            <a:pPr lvl="1"/>
            <a:r>
              <a:rPr lang="en-GB" smtClean="0"/>
              <a:t>Second level</a:t>
            </a:r>
          </a:p>
          <a:p>
            <a:pPr lvl="2"/>
            <a:r>
              <a:rPr lang="en-GB" smtClean="0"/>
              <a:t>Third level</a:t>
            </a:r>
          </a:p>
          <a:p>
            <a:pPr lvl="3"/>
            <a:r>
              <a:rPr lang="en-GB" smtClean="0"/>
              <a:t>Fourth level</a:t>
            </a:r>
          </a:p>
          <a:p>
            <a:pPr lvl="4"/>
            <a:r>
              <a:rPr lang="en-GB" smtClean="0"/>
              <a:t>Fifth level</a:t>
            </a:r>
            <a:endParaRPr lang="en-US"/>
          </a:p>
        </p:txBody>
      </p:sp>
    </p:spTree>
  </p:cSld>
  <p:clrMapOvr>
    <a:masterClrMapping/>
  </p:clrMapOvr>
  <p:transition>
    <p:fade/>
  </p:transition>
</p:sldLayout>
</file>

<file path=ppt/slideLayouts/slideLayout53.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smtClean="0"/>
              <a:t>Click to edit Master title style</a:t>
            </a:r>
            <a:endParaRPr lang="en-US"/>
          </a:p>
        </p:txBody>
      </p:sp>
    </p:spTree>
  </p:cSld>
  <p:clrMapOvr>
    <a:masterClrMapping/>
  </p:clrMapOvr>
  <p:transition>
    <p:fade/>
  </p:transition>
</p:sldLayout>
</file>

<file path=ppt/slideLayouts/slideLayout54.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cSld>
  <p:clrMapOvr>
    <a:masterClrMapping/>
  </p:clrMapOvr>
  <p:transition>
    <p:fade/>
  </p:transition>
</p:sldLayout>
</file>

<file path=ppt/slideLayouts/slideLayout55.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GB"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GB" smtClean="0"/>
              <a:t>Click to edit Master text styles</a:t>
            </a:r>
          </a:p>
          <a:p>
            <a:pPr lvl="1"/>
            <a:r>
              <a:rPr lang="en-GB" smtClean="0"/>
              <a:t>Second level</a:t>
            </a:r>
          </a:p>
          <a:p>
            <a:pPr lvl="2"/>
            <a:r>
              <a:rPr lang="en-GB" smtClean="0"/>
              <a:t>Third level</a:t>
            </a:r>
          </a:p>
          <a:p>
            <a:pPr lvl="3"/>
            <a:r>
              <a:rPr lang="en-GB" smtClean="0"/>
              <a:t>Fourth level</a:t>
            </a:r>
          </a:p>
          <a:p>
            <a:pPr lvl="4"/>
            <a:r>
              <a:rPr lang="en-GB"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GB" smtClean="0"/>
              <a:t>Click to edit Master text styles</a:t>
            </a:r>
          </a:p>
        </p:txBody>
      </p:sp>
    </p:spTree>
  </p:cSld>
  <p:clrMapOvr>
    <a:masterClrMapping/>
  </p:clrMapOvr>
  <p:transition>
    <p:fade/>
  </p:transition>
</p:sldLayout>
</file>

<file path=ppt/slideLayouts/slideLayout56.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GB"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GB" smtClean="0"/>
              <a:t>Click to edit Master text styles</a:t>
            </a:r>
          </a:p>
        </p:txBody>
      </p:sp>
    </p:spTree>
  </p:cSld>
  <p:clrMapOvr>
    <a:masterClrMapping/>
  </p:clrMapOvr>
  <p:transition>
    <p:fade/>
  </p:transition>
</p:sldLayout>
</file>

<file path=ppt/slideLayouts/slideLayout57.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GB" smtClean="0"/>
              <a:t>Click to edit Master text styles</a:t>
            </a:r>
          </a:p>
          <a:p>
            <a:pPr lvl="1"/>
            <a:r>
              <a:rPr lang="en-GB" smtClean="0"/>
              <a:t>Second level</a:t>
            </a:r>
          </a:p>
          <a:p>
            <a:pPr lvl="2"/>
            <a:r>
              <a:rPr lang="en-GB" smtClean="0"/>
              <a:t>Third level</a:t>
            </a:r>
          </a:p>
          <a:p>
            <a:pPr lvl="3"/>
            <a:r>
              <a:rPr lang="en-GB" smtClean="0"/>
              <a:t>Fourth level</a:t>
            </a:r>
          </a:p>
          <a:p>
            <a:pPr lvl="4"/>
            <a:r>
              <a:rPr lang="en-GB" smtClean="0"/>
              <a:t>Fifth level</a:t>
            </a:r>
            <a:endParaRPr lang="en-US"/>
          </a:p>
        </p:txBody>
      </p:sp>
    </p:spTree>
  </p:cSld>
  <p:clrMapOvr>
    <a:masterClrMapping/>
  </p:clrMapOvr>
  <p:transition>
    <p:fade/>
  </p:transition>
</p:sldLayout>
</file>

<file path=ppt/slideLayouts/slideLayout58.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15100" y="762000"/>
            <a:ext cx="1943100" cy="5334000"/>
          </a:xfrm>
        </p:spPr>
        <p:txBody>
          <a:bodyPr vert="eaVert"/>
          <a:lstStyle/>
          <a:p>
            <a:r>
              <a:rPr lang="en-GB" smtClean="0"/>
              <a:t>Click to edit Master title style</a:t>
            </a:r>
            <a:endParaRPr lang="en-US"/>
          </a:p>
        </p:txBody>
      </p:sp>
      <p:sp>
        <p:nvSpPr>
          <p:cNvPr id="3" name="Vertical Text Placeholder 2"/>
          <p:cNvSpPr>
            <a:spLocks noGrp="1"/>
          </p:cNvSpPr>
          <p:nvPr>
            <p:ph type="body" orient="vert" idx="1"/>
          </p:nvPr>
        </p:nvSpPr>
        <p:spPr>
          <a:xfrm>
            <a:off x="685800" y="762000"/>
            <a:ext cx="5676900" cy="5334000"/>
          </a:xfrm>
        </p:spPr>
        <p:txBody>
          <a:bodyPr vert="eaVert"/>
          <a:lstStyle/>
          <a:p>
            <a:pPr lvl="0"/>
            <a:r>
              <a:rPr lang="en-GB" smtClean="0"/>
              <a:t>Click to edit Master text styles</a:t>
            </a:r>
          </a:p>
          <a:p>
            <a:pPr lvl="1"/>
            <a:r>
              <a:rPr lang="en-GB" smtClean="0"/>
              <a:t>Second level</a:t>
            </a:r>
          </a:p>
          <a:p>
            <a:pPr lvl="2"/>
            <a:r>
              <a:rPr lang="en-GB" smtClean="0"/>
              <a:t>Third level</a:t>
            </a:r>
          </a:p>
          <a:p>
            <a:pPr lvl="3"/>
            <a:r>
              <a:rPr lang="en-GB" smtClean="0"/>
              <a:t>Fourth level</a:t>
            </a:r>
          </a:p>
          <a:p>
            <a:pPr lvl="4"/>
            <a:r>
              <a:rPr lang="en-GB" smtClean="0"/>
              <a:t>Fifth level</a:t>
            </a:r>
            <a:endParaRPr lang="en-US"/>
          </a:p>
        </p:txBody>
      </p:sp>
    </p:spTree>
  </p:cSld>
  <p:clrMapOvr>
    <a:masterClrMapping/>
  </p:clrMapOvr>
  <p:transition>
    <p:fade/>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image" Target="../media/image2.jpeg"/><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1.jpeg"/></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0.xml"/><Relationship Id="rId13" Type="http://schemas.openxmlformats.org/officeDocument/2006/relationships/image" Target="../media/image3.png"/><Relationship Id="rId3" Type="http://schemas.openxmlformats.org/officeDocument/2006/relationships/slideLayout" Target="../slideLayouts/slideLayout15.xml"/><Relationship Id="rId7" Type="http://schemas.openxmlformats.org/officeDocument/2006/relationships/slideLayout" Target="../slideLayouts/slideLayout19.xml"/><Relationship Id="rId12" Type="http://schemas.openxmlformats.org/officeDocument/2006/relationships/theme" Target="../theme/theme2.xml"/><Relationship Id="rId2" Type="http://schemas.openxmlformats.org/officeDocument/2006/relationships/slideLayout" Target="../slideLayouts/slideLayout14.xml"/><Relationship Id="rId1" Type="http://schemas.openxmlformats.org/officeDocument/2006/relationships/slideLayout" Target="../slideLayouts/slideLayout13.xml"/><Relationship Id="rId6" Type="http://schemas.openxmlformats.org/officeDocument/2006/relationships/slideLayout" Target="../slideLayouts/slideLayout18.xml"/><Relationship Id="rId11" Type="http://schemas.openxmlformats.org/officeDocument/2006/relationships/slideLayout" Target="../slideLayouts/slideLayout23.xml"/><Relationship Id="rId5" Type="http://schemas.openxmlformats.org/officeDocument/2006/relationships/slideLayout" Target="../slideLayouts/slideLayout17.xml"/><Relationship Id="rId15" Type="http://schemas.openxmlformats.org/officeDocument/2006/relationships/image" Target="../media/image5.png"/><Relationship Id="rId10" Type="http://schemas.openxmlformats.org/officeDocument/2006/relationships/slideLayout" Target="../slideLayouts/slideLayout22.xml"/><Relationship Id="rId4" Type="http://schemas.openxmlformats.org/officeDocument/2006/relationships/slideLayout" Target="../slideLayouts/slideLayout16.xml"/><Relationship Id="rId9" Type="http://schemas.openxmlformats.org/officeDocument/2006/relationships/slideLayout" Target="../slideLayouts/slideLayout21.xml"/><Relationship Id="rId14" Type="http://schemas.openxmlformats.org/officeDocument/2006/relationships/image" Target="../media/image4.png"/></Relationships>
</file>

<file path=ppt/slideMasters/_rels/slideMaster3.xml.rels><?xml version="1.0" encoding="UTF-8" standalone="yes"?>
<Relationships xmlns="http://schemas.openxmlformats.org/package/2006/relationships"><Relationship Id="rId3" Type="http://schemas.openxmlformats.org/officeDocument/2006/relationships/theme" Target="../theme/theme3.xml"/><Relationship Id="rId2" Type="http://schemas.openxmlformats.org/officeDocument/2006/relationships/slideLayout" Target="../slideLayouts/slideLayout25.xml"/><Relationship Id="rId1" Type="http://schemas.openxmlformats.org/officeDocument/2006/relationships/slideLayout" Target="../slideLayouts/slideLayout24.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33.xml"/><Relationship Id="rId3" Type="http://schemas.openxmlformats.org/officeDocument/2006/relationships/slideLayout" Target="../slideLayouts/slideLayout28.xml"/><Relationship Id="rId7" Type="http://schemas.openxmlformats.org/officeDocument/2006/relationships/slideLayout" Target="../slideLayouts/slideLayout32.xml"/><Relationship Id="rId12" Type="http://schemas.openxmlformats.org/officeDocument/2006/relationships/theme" Target="../theme/theme4.xml"/><Relationship Id="rId2" Type="http://schemas.openxmlformats.org/officeDocument/2006/relationships/slideLayout" Target="../slideLayouts/slideLayout27.xml"/><Relationship Id="rId1" Type="http://schemas.openxmlformats.org/officeDocument/2006/relationships/slideLayout" Target="../slideLayouts/slideLayout26.xml"/><Relationship Id="rId6" Type="http://schemas.openxmlformats.org/officeDocument/2006/relationships/slideLayout" Target="../slideLayouts/slideLayout31.xml"/><Relationship Id="rId11" Type="http://schemas.openxmlformats.org/officeDocument/2006/relationships/slideLayout" Target="../slideLayouts/slideLayout36.xml"/><Relationship Id="rId5" Type="http://schemas.openxmlformats.org/officeDocument/2006/relationships/slideLayout" Target="../slideLayouts/slideLayout30.xml"/><Relationship Id="rId10" Type="http://schemas.openxmlformats.org/officeDocument/2006/relationships/slideLayout" Target="../slideLayouts/slideLayout35.xml"/><Relationship Id="rId4" Type="http://schemas.openxmlformats.org/officeDocument/2006/relationships/slideLayout" Target="../slideLayouts/slideLayout29.xml"/><Relationship Id="rId9" Type="http://schemas.openxmlformats.org/officeDocument/2006/relationships/slideLayout" Target="../slideLayouts/slideLayout34.xml"/></Relationships>
</file>

<file path=ppt/slideMasters/_rels/slideMaster5.xml.rels><?xml version="1.0" encoding="UTF-8" standalone="yes"?>
<Relationships xmlns="http://schemas.openxmlformats.org/package/2006/relationships"><Relationship Id="rId8" Type="http://schemas.openxmlformats.org/officeDocument/2006/relationships/slideLayout" Target="../slideLayouts/slideLayout44.xml"/><Relationship Id="rId3" Type="http://schemas.openxmlformats.org/officeDocument/2006/relationships/slideLayout" Target="../slideLayouts/slideLayout39.xml"/><Relationship Id="rId7" Type="http://schemas.openxmlformats.org/officeDocument/2006/relationships/slideLayout" Target="../slideLayouts/slideLayout43.xml"/><Relationship Id="rId12" Type="http://schemas.openxmlformats.org/officeDocument/2006/relationships/theme" Target="../theme/theme5.xml"/><Relationship Id="rId2" Type="http://schemas.openxmlformats.org/officeDocument/2006/relationships/slideLayout" Target="../slideLayouts/slideLayout38.xml"/><Relationship Id="rId1" Type="http://schemas.openxmlformats.org/officeDocument/2006/relationships/slideLayout" Target="../slideLayouts/slideLayout37.xml"/><Relationship Id="rId6" Type="http://schemas.openxmlformats.org/officeDocument/2006/relationships/slideLayout" Target="../slideLayouts/slideLayout42.xml"/><Relationship Id="rId11" Type="http://schemas.openxmlformats.org/officeDocument/2006/relationships/slideLayout" Target="../slideLayouts/slideLayout47.xml"/><Relationship Id="rId5" Type="http://schemas.openxmlformats.org/officeDocument/2006/relationships/slideLayout" Target="../slideLayouts/slideLayout41.xml"/><Relationship Id="rId10" Type="http://schemas.openxmlformats.org/officeDocument/2006/relationships/slideLayout" Target="../slideLayouts/slideLayout46.xml"/><Relationship Id="rId4" Type="http://schemas.openxmlformats.org/officeDocument/2006/relationships/slideLayout" Target="../slideLayouts/slideLayout40.xml"/><Relationship Id="rId9" Type="http://schemas.openxmlformats.org/officeDocument/2006/relationships/slideLayout" Target="../slideLayouts/slideLayout45.xml"/></Relationships>
</file>

<file path=ppt/slideMasters/_rels/slideMaster6.xml.rels><?xml version="1.0" encoding="UTF-8" standalone="yes"?>
<Relationships xmlns="http://schemas.openxmlformats.org/package/2006/relationships"><Relationship Id="rId8" Type="http://schemas.openxmlformats.org/officeDocument/2006/relationships/slideLayout" Target="../slideLayouts/slideLayout55.xml"/><Relationship Id="rId3" Type="http://schemas.openxmlformats.org/officeDocument/2006/relationships/slideLayout" Target="../slideLayouts/slideLayout50.xml"/><Relationship Id="rId7" Type="http://schemas.openxmlformats.org/officeDocument/2006/relationships/slideLayout" Target="../slideLayouts/slideLayout54.xml"/><Relationship Id="rId12" Type="http://schemas.openxmlformats.org/officeDocument/2006/relationships/theme" Target="../theme/theme6.xml"/><Relationship Id="rId2" Type="http://schemas.openxmlformats.org/officeDocument/2006/relationships/slideLayout" Target="../slideLayouts/slideLayout49.xml"/><Relationship Id="rId1" Type="http://schemas.openxmlformats.org/officeDocument/2006/relationships/slideLayout" Target="../slideLayouts/slideLayout48.xml"/><Relationship Id="rId6" Type="http://schemas.openxmlformats.org/officeDocument/2006/relationships/slideLayout" Target="../slideLayouts/slideLayout53.xml"/><Relationship Id="rId11" Type="http://schemas.openxmlformats.org/officeDocument/2006/relationships/slideLayout" Target="../slideLayouts/slideLayout58.xml"/><Relationship Id="rId5" Type="http://schemas.openxmlformats.org/officeDocument/2006/relationships/slideLayout" Target="../slideLayouts/slideLayout52.xml"/><Relationship Id="rId10" Type="http://schemas.openxmlformats.org/officeDocument/2006/relationships/slideLayout" Target="../slideLayouts/slideLayout57.xml"/><Relationship Id="rId4" Type="http://schemas.openxmlformats.org/officeDocument/2006/relationships/slideLayout" Target="../slideLayouts/slideLayout51.xml"/><Relationship Id="rId9" Type="http://schemas.openxmlformats.org/officeDocument/2006/relationships/slideLayout" Target="../slideLayouts/slideLayout56.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pic>
        <p:nvPicPr>
          <p:cNvPr id="1026" name="Picture 5" descr="NHS Blood Transplant"/>
          <p:cNvPicPr>
            <a:picLocks noChangeAspect="1" noChangeArrowheads="1"/>
          </p:cNvPicPr>
          <p:nvPr/>
        </p:nvPicPr>
        <p:blipFill>
          <a:blip r:embed="rId14"/>
          <a:srcRect/>
          <a:stretch>
            <a:fillRect/>
          </a:stretch>
        </p:blipFill>
        <p:spPr bwMode="auto">
          <a:xfrm>
            <a:off x="7315200" y="87313"/>
            <a:ext cx="1736725" cy="414337"/>
          </a:xfrm>
          <a:prstGeom prst="rect">
            <a:avLst/>
          </a:prstGeom>
          <a:solidFill>
            <a:srgbClr val="F8F8F8"/>
          </a:solidFill>
          <a:ln w="9525">
            <a:noFill/>
            <a:miter lim="800000"/>
            <a:headEnd/>
            <a:tailEnd/>
          </a:ln>
        </p:spPr>
      </p:pic>
      <p:sp>
        <p:nvSpPr>
          <p:cNvPr id="1027" name="Rectangle 2"/>
          <p:cNvSpPr>
            <a:spLocks noGrp="1" noChangeArrowheads="1"/>
          </p:cNvSpPr>
          <p:nvPr>
            <p:ph type="title"/>
          </p:nvPr>
        </p:nvSpPr>
        <p:spPr bwMode="auto">
          <a:xfrm>
            <a:off x="1360488" y="376238"/>
            <a:ext cx="6500812"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en-GB" altLang="en-US" smtClean="0"/>
              <a:t>Click to edit Master title style</a:t>
            </a:r>
          </a:p>
        </p:txBody>
      </p:sp>
      <p:sp>
        <p:nvSpPr>
          <p:cNvPr id="1028" name="Rectangle 3"/>
          <p:cNvSpPr>
            <a:spLocks noGrp="1" noChangeArrowheads="1"/>
          </p:cNvSpPr>
          <p:nvPr>
            <p:ph type="body" idx="1"/>
          </p:nvPr>
        </p:nvSpPr>
        <p:spPr bwMode="auto">
          <a:xfrm>
            <a:off x="457200" y="1600200"/>
            <a:ext cx="8229600" cy="4383088"/>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GB" altLang="en-US" smtClean="0"/>
              <a:t>Click to edit Master text styles</a:t>
            </a:r>
          </a:p>
          <a:p>
            <a:pPr lvl="1"/>
            <a:r>
              <a:rPr lang="en-GB" altLang="en-US" smtClean="0"/>
              <a:t>Second level</a:t>
            </a:r>
          </a:p>
          <a:p>
            <a:pPr lvl="2"/>
            <a:r>
              <a:rPr lang="en-GB" altLang="en-US" smtClean="0"/>
              <a:t>Third level</a:t>
            </a:r>
          </a:p>
          <a:p>
            <a:pPr lvl="3"/>
            <a:r>
              <a:rPr lang="en-GB" altLang="en-US" smtClean="0"/>
              <a:t>Fourth level</a:t>
            </a:r>
          </a:p>
          <a:p>
            <a:pPr lvl="4"/>
            <a:r>
              <a:rPr lang="en-GB" altLang="en-US" smtClean="0"/>
              <a:t>Fifth level</a:t>
            </a:r>
          </a:p>
        </p:txBody>
      </p:sp>
      <p:pic>
        <p:nvPicPr>
          <p:cNvPr id="1029" name="Picture 5" descr="NHS Blood Transplant"/>
          <p:cNvPicPr>
            <a:picLocks noChangeAspect="1" noChangeArrowheads="1"/>
          </p:cNvPicPr>
          <p:nvPr/>
        </p:nvPicPr>
        <p:blipFill>
          <a:blip r:embed="rId14"/>
          <a:srcRect/>
          <a:stretch>
            <a:fillRect/>
          </a:stretch>
        </p:blipFill>
        <p:spPr bwMode="auto">
          <a:xfrm>
            <a:off x="7315200" y="87313"/>
            <a:ext cx="1736725" cy="414337"/>
          </a:xfrm>
          <a:prstGeom prst="rect">
            <a:avLst/>
          </a:prstGeom>
          <a:solidFill>
            <a:srgbClr val="F8F8F8"/>
          </a:solidFill>
          <a:ln w="9525">
            <a:noFill/>
            <a:miter lim="800000"/>
            <a:headEnd/>
            <a:tailEnd/>
          </a:ln>
        </p:spPr>
      </p:pic>
      <p:pic>
        <p:nvPicPr>
          <p:cNvPr id="1030" name="Picture 7"/>
          <p:cNvPicPr>
            <a:picLocks noChangeAspect="1" noChangeArrowheads="1"/>
          </p:cNvPicPr>
          <p:nvPr userDrawn="1"/>
        </p:nvPicPr>
        <p:blipFill>
          <a:blip r:embed="rId15"/>
          <a:srcRect/>
          <a:stretch>
            <a:fillRect/>
          </a:stretch>
        </p:blipFill>
        <p:spPr bwMode="auto">
          <a:xfrm>
            <a:off x="0" y="0"/>
            <a:ext cx="1385888" cy="942975"/>
          </a:xfrm>
          <a:prstGeom prst="rect">
            <a:avLst/>
          </a:prstGeom>
          <a:noFill/>
          <a:ln w="9525">
            <a:noFill/>
            <a:miter lim="800000"/>
            <a:headEnd/>
            <a:tailEnd/>
          </a:ln>
        </p:spPr>
      </p:pic>
    </p:spTree>
  </p:cSld>
  <p:clrMap bg1="lt1" tx1="dk1" bg2="lt2" tx2="dk2" accent1="accent1" accent2="accent2" accent3="accent3" accent4="accent4" accent5="accent5" accent6="accent6" hlink="hlink" folHlink="folHlink"/>
  <p:sldLayoutIdLst>
    <p:sldLayoutId id="2147484055" r:id="rId1"/>
    <p:sldLayoutId id="2147484054" r:id="rId2"/>
    <p:sldLayoutId id="2147484053" r:id="rId3"/>
    <p:sldLayoutId id="2147484052" r:id="rId4"/>
    <p:sldLayoutId id="2147484051" r:id="rId5"/>
    <p:sldLayoutId id="2147484050" r:id="rId6"/>
    <p:sldLayoutId id="2147484049" r:id="rId7"/>
    <p:sldLayoutId id="2147484048" r:id="rId8"/>
    <p:sldLayoutId id="2147484047" r:id="rId9"/>
    <p:sldLayoutId id="2147484046" r:id="rId10"/>
    <p:sldLayoutId id="2147484045" r:id="rId11"/>
    <p:sldLayoutId id="2147484044" r:id="rId12"/>
  </p:sldLayoutIdLst>
  <p:transition spd="med">
    <p:fade/>
  </p:transition>
  <p:hf sldNum="0" hdr="0" dt="0"/>
  <p:txStyles>
    <p:titleStyle>
      <a:lvl1pPr algn="ctr" rtl="0" eaLnBrk="0" fontAlgn="base" hangingPunct="0">
        <a:spcBef>
          <a:spcPct val="0"/>
        </a:spcBef>
        <a:spcAft>
          <a:spcPct val="0"/>
        </a:spcAft>
        <a:defRPr sz="2800">
          <a:solidFill>
            <a:schemeClr val="accent2"/>
          </a:solidFill>
          <a:latin typeface="+mj-lt"/>
          <a:ea typeface="+mj-ea"/>
          <a:cs typeface="+mj-cs"/>
        </a:defRPr>
      </a:lvl1pPr>
      <a:lvl2pPr algn="ctr" rtl="0" eaLnBrk="0" fontAlgn="base" hangingPunct="0">
        <a:spcBef>
          <a:spcPct val="0"/>
        </a:spcBef>
        <a:spcAft>
          <a:spcPct val="0"/>
        </a:spcAft>
        <a:defRPr sz="2800">
          <a:solidFill>
            <a:schemeClr val="accent2"/>
          </a:solidFill>
          <a:latin typeface="Arial" pitchFamily="34" charset="0"/>
          <a:ea typeface="MS PGothic" pitchFamily="34" charset="-128"/>
          <a:cs typeface="Arial" pitchFamily="34" charset="0"/>
        </a:defRPr>
      </a:lvl2pPr>
      <a:lvl3pPr algn="ctr" rtl="0" eaLnBrk="0" fontAlgn="base" hangingPunct="0">
        <a:spcBef>
          <a:spcPct val="0"/>
        </a:spcBef>
        <a:spcAft>
          <a:spcPct val="0"/>
        </a:spcAft>
        <a:defRPr sz="2800">
          <a:solidFill>
            <a:schemeClr val="accent2"/>
          </a:solidFill>
          <a:latin typeface="Arial" pitchFamily="34" charset="0"/>
          <a:ea typeface="MS PGothic" pitchFamily="34" charset="-128"/>
          <a:cs typeface="Arial" pitchFamily="34" charset="0"/>
        </a:defRPr>
      </a:lvl3pPr>
      <a:lvl4pPr algn="ctr" rtl="0" eaLnBrk="0" fontAlgn="base" hangingPunct="0">
        <a:spcBef>
          <a:spcPct val="0"/>
        </a:spcBef>
        <a:spcAft>
          <a:spcPct val="0"/>
        </a:spcAft>
        <a:defRPr sz="2800">
          <a:solidFill>
            <a:schemeClr val="accent2"/>
          </a:solidFill>
          <a:latin typeface="Arial" pitchFamily="34" charset="0"/>
          <a:ea typeface="MS PGothic" pitchFamily="34" charset="-128"/>
          <a:cs typeface="Arial" pitchFamily="34" charset="0"/>
        </a:defRPr>
      </a:lvl4pPr>
      <a:lvl5pPr algn="ctr" rtl="0" eaLnBrk="0" fontAlgn="base" hangingPunct="0">
        <a:spcBef>
          <a:spcPct val="0"/>
        </a:spcBef>
        <a:spcAft>
          <a:spcPct val="0"/>
        </a:spcAft>
        <a:defRPr sz="2800">
          <a:solidFill>
            <a:schemeClr val="accent2"/>
          </a:solidFill>
          <a:latin typeface="Arial" pitchFamily="34" charset="0"/>
          <a:ea typeface="MS PGothic" pitchFamily="34" charset="-128"/>
          <a:cs typeface="Arial" pitchFamily="34" charset="0"/>
        </a:defRPr>
      </a:lvl5pPr>
      <a:lvl6pPr marL="457200" algn="ctr" rtl="0" eaLnBrk="0" fontAlgn="base" hangingPunct="0">
        <a:spcBef>
          <a:spcPct val="0"/>
        </a:spcBef>
        <a:spcAft>
          <a:spcPct val="0"/>
        </a:spcAft>
        <a:defRPr sz="2800">
          <a:solidFill>
            <a:schemeClr val="accent2"/>
          </a:solidFill>
          <a:latin typeface="Arial" pitchFamily="34" charset="0"/>
          <a:ea typeface="MS PGothic" pitchFamily="34" charset="-128"/>
          <a:cs typeface="Arial" pitchFamily="34" charset="0"/>
        </a:defRPr>
      </a:lvl6pPr>
      <a:lvl7pPr marL="914400" algn="ctr" rtl="0" eaLnBrk="0" fontAlgn="base" hangingPunct="0">
        <a:spcBef>
          <a:spcPct val="0"/>
        </a:spcBef>
        <a:spcAft>
          <a:spcPct val="0"/>
        </a:spcAft>
        <a:defRPr sz="2800">
          <a:solidFill>
            <a:schemeClr val="accent2"/>
          </a:solidFill>
          <a:latin typeface="Arial" pitchFamily="34" charset="0"/>
          <a:ea typeface="MS PGothic" pitchFamily="34" charset="-128"/>
          <a:cs typeface="Arial" pitchFamily="34" charset="0"/>
        </a:defRPr>
      </a:lvl7pPr>
      <a:lvl8pPr marL="1371600" algn="ctr" rtl="0" eaLnBrk="0" fontAlgn="base" hangingPunct="0">
        <a:spcBef>
          <a:spcPct val="0"/>
        </a:spcBef>
        <a:spcAft>
          <a:spcPct val="0"/>
        </a:spcAft>
        <a:defRPr sz="2800">
          <a:solidFill>
            <a:schemeClr val="accent2"/>
          </a:solidFill>
          <a:latin typeface="Arial" pitchFamily="34" charset="0"/>
          <a:ea typeface="MS PGothic" pitchFamily="34" charset="-128"/>
          <a:cs typeface="Arial" pitchFamily="34" charset="0"/>
        </a:defRPr>
      </a:lvl8pPr>
      <a:lvl9pPr marL="1828800" algn="ctr" rtl="0" eaLnBrk="0" fontAlgn="base" hangingPunct="0">
        <a:spcBef>
          <a:spcPct val="0"/>
        </a:spcBef>
        <a:spcAft>
          <a:spcPct val="0"/>
        </a:spcAft>
        <a:defRPr sz="2800">
          <a:solidFill>
            <a:schemeClr val="accent2"/>
          </a:solidFill>
          <a:latin typeface="Arial" pitchFamily="34" charset="0"/>
          <a:ea typeface="MS PGothic" pitchFamily="34" charset="-128"/>
          <a:cs typeface="Arial" pitchFamily="34" charset="0"/>
        </a:defRPr>
      </a:lvl9pPr>
    </p:titleStyle>
    <p:bodyStyle>
      <a:lvl1pPr marL="342900" indent="-342900" algn="l" rtl="0" eaLnBrk="0" fontAlgn="base" hangingPunct="0">
        <a:spcBef>
          <a:spcPct val="20000"/>
        </a:spcBef>
        <a:spcAft>
          <a:spcPct val="0"/>
        </a:spcAft>
        <a:buChar char="•"/>
        <a:defRPr sz="24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000">
          <a:solidFill>
            <a:schemeClr val="accent2"/>
          </a:solidFill>
          <a:latin typeface="+mn-lt"/>
          <a:ea typeface="Arial" pitchFamily="34" charset="0"/>
          <a:cs typeface="+mn-cs"/>
        </a:defRPr>
      </a:lvl2pPr>
      <a:lvl3pPr marL="1143000" indent="-228600" algn="l" rtl="0" eaLnBrk="0" fontAlgn="base" hangingPunct="0">
        <a:spcBef>
          <a:spcPct val="20000"/>
        </a:spcBef>
        <a:spcAft>
          <a:spcPct val="0"/>
        </a:spcAft>
        <a:buChar char="•"/>
        <a:defRPr>
          <a:solidFill>
            <a:schemeClr val="tx1"/>
          </a:solidFill>
          <a:latin typeface="+mn-lt"/>
          <a:ea typeface="Arial" pitchFamily="34" charset="0"/>
          <a:cs typeface="+mn-cs"/>
        </a:defRPr>
      </a:lvl3pPr>
      <a:lvl4pPr marL="1600200" indent="-228600" algn="l" rtl="0" eaLnBrk="0" fontAlgn="base" hangingPunct="0">
        <a:spcBef>
          <a:spcPct val="20000"/>
        </a:spcBef>
        <a:spcAft>
          <a:spcPct val="0"/>
        </a:spcAft>
        <a:buChar char="–"/>
        <a:defRPr sz="1600">
          <a:solidFill>
            <a:schemeClr val="tx1"/>
          </a:solidFill>
          <a:latin typeface="+mn-lt"/>
          <a:ea typeface="Arial" pitchFamily="34" charset="0"/>
          <a:cs typeface="+mn-cs"/>
        </a:defRPr>
      </a:lvl4pPr>
      <a:lvl5pPr marL="2057400" indent="-228600" algn="l" rtl="0" eaLnBrk="0" fontAlgn="base" hangingPunct="0">
        <a:spcBef>
          <a:spcPct val="20000"/>
        </a:spcBef>
        <a:spcAft>
          <a:spcPct val="0"/>
        </a:spcAft>
        <a:buChar char="»"/>
        <a:defRPr sz="1600">
          <a:solidFill>
            <a:schemeClr val="tx1"/>
          </a:solidFill>
          <a:latin typeface="+mn-lt"/>
          <a:ea typeface="Arial" pitchFamily="34" charset="0"/>
          <a:cs typeface="+mn-cs"/>
        </a:defRPr>
      </a:lvl5pPr>
      <a:lvl6pPr marL="2514600" indent="-228600" algn="l" rtl="0" eaLnBrk="0" fontAlgn="base" hangingPunct="0">
        <a:spcBef>
          <a:spcPct val="20000"/>
        </a:spcBef>
        <a:spcAft>
          <a:spcPct val="0"/>
        </a:spcAft>
        <a:buChar char="»"/>
        <a:defRPr sz="1600">
          <a:solidFill>
            <a:schemeClr val="tx1"/>
          </a:solidFill>
          <a:latin typeface="+mn-lt"/>
          <a:ea typeface="Arial" pitchFamily="34" charset="0"/>
          <a:cs typeface="+mn-cs"/>
        </a:defRPr>
      </a:lvl6pPr>
      <a:lvl7pPr marL="2971800" indent="-228600" algn="l" rtl="0" eaLnBrk="0" fontAlgn="base" hangingPunct="0">
        <a:spcBef>
          <a:spcPct val="20000"/>
        </a:spcBef>
        <a:spcAft>
          <a:spcPct val="0"/>
        </a:spcAft>
        <a:buChar char="»"/>
        <a:defRPr sz="1600">
          <a:solidFill>
            <a:schemeClr val="tx1"/>
          </a:solidFill>
          <a:latin typeface="+mn-lt"/>
          <a:ea typeface="Arial" pitchFamily="34" charset="0"/>
          <a:cs typeface="+mn-cs"/>
        </a:defRPr>
      </a:lvl7pPr>
      <a:lvl8pPr marL="3429000" indent="-228600" algn="l" rtl="0" eaLnBrk="0" fontAlgn="base" hangingPunct="0">
        <a:spcBef>
          <a:spcPct val="20000"/>
        </a:spcBef>
        <a:spcAft>
          <a:spcPct val="0"/>
        </a:spcAft>
        <a:buChar char="»"/>
        <a:defRPr sz="1600">
          <a:solidFill>
            <a:schemeClr val="tx1"/>
          </a:solidFill>
          <a:latin typeface="+mn-lt"/>
          <a:ea typeface="Arial" pitchFamily="34" charset="0"/>
          <a:cs typeface="+mn-cs"/>
        </a:defRPr>
      </a:lvl8pPr>
      <a:lvl9pPr marL="3886200" indent="-228600" algn="l" rtl="0" eaLnBrk="0" fontAlgn="base" hangingPunct="0">
        <a:spcBef>
          <a:spcPct val="20000"/>
        </a:spcBef>
        <a:spcAft>
          <a:spcPct val="0"/>
        </a:spcAft>
        <a:buChar char="»"/>
        <a:defRPr sz="1600">
          <a:solidFill>
            <a:schemeClr val="tx1"/>
          </a:solidFill>
          <a:latin typeface="+mn-lt"/>
          <a:ea typeface="Arial" pitchFamily="34" charset="0"/>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14338" name="Picture 2" descr="short ribbon transparent"/>
          <p:cNvPicPr>
            <a:picLocks noChangeAspect="1" noChangeArrowheads="1"/>
          </p:cNvPicPr>
          <p:nvPr userDrawn="1"/>
        </p:nvPicPr>
        <p:blipFill>
          <a:blip r:embed="rId13"/>
          <a:srcRect/>
          <a:stretch>
            <a:fillRect/>
          </a:stretch>
        </p:blipFill>
        <p:spPr bwMode="auto">
          <a:xfrm>
            <a:off x="0" y="3743325"/>
            <a:ext cx="9144000" cy="3603625"/>
          </a:xfrm>
          <a:prstGeom prst="rect">
            <a:avLst/>
          </a:prstGeom>
          <a:noFill/>
          <a:ln w="9525">
            <a:noFill/>
            <a:miter lim="800000"/>
            <a:headEnd/>
            <a:tailEnd/>
          </a:ln>
        </p:spPr>
      </p:pic>
      <p:sp>
        <p:nvSpPr>
          <p:cNvPr id="14339" name="Title Placeholder 1"/>
          <p:cNvSpPr>
            <a:spLocks noGrp="1"/>
          </p:cNvSpPr>
          <p:nvPr>
            <p:ph type="title"/>
          </p:nvPr>
        </p:nvSpPr>
        <p:spPr bwMode="auto">
          <a:xfrm>
            <a:off x="457200" y="625475"/>
            <a:ext cx="6978650" cy="1155700"/>
          </a:xfrm>
          <a:prstGeom prst="rect">
            <a:avLst/>
          </a:prstGeom>
          <a:noFill/>
          <a:ln w="9525">
            <a:noFill/>
            <a:miter lim="800000"/>
            <a:headEnd/>
            <a:tailEnd/>
          </a:ln>
        </p:spPr>
        <p:txBody>
          <a:bodyPr vert="horz" wrap="square" lIns="0" tIns="0" rIns="0" bIns="0" numCol="1" anchor="t" anchorCtr="0" compatLnSpc="1">
            <a:prstTxWarp prst="textNoShape">
              <a:avLst/>
            </a:prstTxWarp>
          </a:bodyPr>
          <a:lstStyle/>
          <a:p>
            <a:pPr lvl="0"/>
            <a:r>
              <a:rPr lang="en-GB" altLang="en-US" smtClean="0"/>
              <a:t>Click to edit Master title style</a:t>
            </a:r>
          </a:p>
        </p:txBody>
      </p:sp>
      <p:sp>
        <p:nvSpPr>
          <p:cNvPr id="14340" name="Text Placeholder 2"/>
          <p:cNvSpPr>
            <a:spLocks noGrp="1"/>
          </p:cNvSpPr>
          <p:nvPr>
            <p:ph type="body" idx="1"/>
          </p:nvPr>
        </p:nvSpPr>
        <p:spPr bwMode="auto">
          <a:xfrm>
            <a:off x="457200" y="1858963"/>
            <a:ext cx="6978650" cy="3357562"/>
          </a:xfrm>
          <a:prstGeom prst="rect">
            <a:avLst/>
          </a:prstGeom>
          <a:noFill/>
          <a:ln w="9525">
            <a:noFill/>
            <a:miter lim="800000"/>
            <a:headEnd/>
            <a:tailEnd/>
          </a:ln>
        </p:spPr>
        <p:txBody>
          <a:bodyPr vert="horz" wrap="square" lIns="0" tIns="0" rIns="0" bIns="0" numCol="1" anchor="t" anchorCtr="0" compatLnSpc="1">
            <a:prstTxWarp prst="textNoShape">
              <a:avLst/>
            </a:prstTxWarp>
          </a:bodyPr>
          <a:lstStyle/>
          <a:p>
            <a:pPr lvl="0"/>
            <a:r>
              <a:rPr lang="en-GB" altLang="en-US" smtClean="0"/>
              <a:t>Click to edit Master text styles</a:t>
            </a:r>
          </a:p>
          <a:p>
            <a:pPr lvl="1"/>
            <a:r>
              <a:rPr lang="en-GB" altLang="en-US" smtClean="0"/>
              <a:t>Second level</a:t>
            </a:r>
          </a:p>
          <a:p>
            <a:pPr lvl="2"/>
            <a:r>
              <a:rPr lang="en-GB" altLang="en-US" smtClean="0"/>
              <a:t>Third level</a:t>
            </a:r>
          </a:p>
          <a:p>
            <a:pPr lvl="3"/>
            <a:r>
              <a:rPr lang="en-GB" altLang="en-US" smtClean="0"/>
              <a:t>Fourth level</a:t>
            </a:r>
          </a:p>
          <a:p>
            <a:pPr lvl="4"/>
            <a:r>
              <a:rPr lang="en-GB" altLang="en-US" smtClean="0"/>
              <a:t>Fifth level</a:t>
            </a:r>
          </a:p>
        </p:txBody>
      </p:sp>
      <p:pic>
        <p:nvPicPr>
          <p:cNvPr id="14341" name="Picture 9" descr="NHSBT Colour_RGB.png"/>
          <p:cNvPicPr>
            <a:picLocks noChangeAspect="1"/>
          </p:cNvPicPr>
          <p:nvPr/>
        </p:nvPicPr>
        <p:blipFill>
          <a:blip r:embed="rId14"/>
          <a:srcRect/>
          <a:stretch>
            <a:fillRect/>
          </a:stretch>
        </p:blipFill>
        <p:spPr bwMode="auto">
          <a:xfrm>
            <a:off x="7208838" y="214313"/>
            <a:ext cx="1727200" cy="411162"/>
          </a:xfrm>
          <a:prstGeom prst="rect">
            <a:avLst/>
          </a:prstGeom>
          <a:noFill/>
          <a:ln w="9525">
            <a:noFill/>
            <a:miter lim="800000"/>
            <a:headEnd/>
            <a:tailEnd/>
          </a:ln>
        </p:spPr>
      </p:pic>
      <p:pic>
        <p:nvPicPr>
          <p:cNvPr id="14342" name="Picture 6" descr="OD_yes_RGB_Lalt"/>
          <p:cNvPicPr>
            <a:picLocks noChangeAspect="1" noChangeArrowheads="1"/>
          </p:cNvPicPr>
          <p:nvPr userDrawn="1"/>
        </p:nvPicPr>
        <p:blipFill>
          <a:blip r:embed="rId15"/>
          <a:srcRect/>
          <a:stretch>
            <a:fillRect/>
          </a:stretch>
        </p:blipFill>
        <p:spPr bwMode="auto">
          <a:xfrm>
            <a:off x="7313613" y="6221413"/>
            <a:ext cx="1719262" cy="454025"/>
          </a:xfrm>
          <a:prstGeom prst="rect">
            <a:avLst/>
          </a:prstGeom>
          <a:noFill/>
          <a:ln w="9525">
            <a:noFill/>
            <a:miter lim="800000"/>
            <a:headEnd/>
            <a:tailEnd/>
          </a:ln>
        </p:spPr>
      </p:pic>
    </p:spTree>
  </p:cSld>
  <p:clrMap bg1="lt1" tx1="dk1" bg2="lt2" tx2="dk2" accent1="accent1" accent2="accent2" accent3="accent3" accent4="accent4" accent5="accent5" accent6="accent6" hlink="hlink" folHlink="folHlink"/>
  <p:sldLayoutIdLst>
    <p:sldLayoutId id="2147484066" r:id="rId1"/>
    <p:sldLayoutId id="2147484065" r:id="rId2"/>
    <p:sldLayoutId id="2147484064" r:id="rId3"/>
    <p:sldLayoutId id="2147484063" r:id="rId4"/>
    <p:sldLayoutId id="2147484062" r:id="rId5"/>
    <p:sldLayoutId id="2147484061" r:id="rId6"/>
    <p:sldLayoutId id="2147484060" r:id="rId7"/>
    <p:sldLayoutId id="2147484059" r:id="rId8"/>
    <p:sldLayoutId id="2147484058" r:id="rId9"/>
    <p:sldLayoutId id="2147484057" r:id="rId10"/>
    <p:sldLayoutId id="2147484056" r:id="rId11"/>
  </p:sldLayoutIdLst>
  <p:txStyles>
    <p:titleStyle>
      <a:lvl1pPr algn="l" defTabSz="457200" rtl="0" eaLnBrk="0" fontAlgn="base" hangingPunct="0">
        <a:spcBef>
          <a:spcPct val="0"/>
        </a:spcBef>
        <a:spcAft>
          <a:spcPct val="0"/>
        </a:spcAft>
        <a:defRPr sz="3800" b="1">
          <a:solidFill>
            <a:srgbClr val="E0119D"/>
          </a:solidFill>
          <a:latin typeface="+mj-lt"/>
          <a:ea typeface="MS PGothic" pitchFamily="34" charset="-128"/>
          <a:cs typeface="ＭＳ Ｐゴシック" charset="-128"/>
        </a:defRPr>
      </a:lvl1pPr>
      <a:lvl2pPr algn="l" defTabSz="457200" rtl="0" eaLnBrk="0" fontAlgn="base" hangingPunct="0">
        <a:spcBef>
          <a:spcPct val="0"/>
        </a:spcBef>
        <a:spcAft>
          <a:spcPct val="0"/>
        </a:spcAft>
        <a:defRPr sz="3800" b="1">
          <a:solidFill>
            <a:srgbClr val="E0119D"/>
          </a:solidFill>
          <a:latin typeface="Arial" charset="0"/>
          <a:ea typeface="MS PGothic" pitchFamily="34" charset="-128"/>
          <a:cs typeface="ＭＳ Ｐゴシック" charset="-128"/>
        </a:defRPr>
      </a:lvl2pPr>
      <a:lvl3pPr algn="l" defTabSz="457200" rtl="0" eaLnBrk="0" fontAlgn="base" hangingPunct="0">
        <a:spcBef>
          <a:spcPct val="0"/>
        </a:spcBef>
        <a:spcAft>
          <a:spcPct val="0"/>
        </a:spcAft>
        <a:defRPr sz="3800" b="1">
          <a:solidFill>
            <a:srgbClr val="E0119D"/>
          </a:solidFill>
          <a:latin typeface="Arial" charset="0"/>
          <a:ea typeface="MS PGothic" pitchFamily="34" charset="-128"/>
          <a:cs typeface="ＭＳ Ｐゴシック" charset="-128"/>
        </a:defRPr>
      </a:lvl3pPr>
      <a:lvl4pPr algn="l" defTabSz="457200" rtl="0" eaLnBrk="0" fontAlgn="base" hangingPunct="0">
        <a:spcBef>
          <a:spcPct val="0"/>
        </a:spcBef>
        <a:spcAft>
          <a:spcPct val="0"/>
        </a:spcAft>
        <a:defRPr sz="3800" b="1">
          <a:solidFill>
            <a:srgbClr val="E0119D"/>
          </a:solidFill>
          <a:latin typeface="Arial" charset="0"/>
          <a:ea typeface="MS PGothic" pitchFamily="34" charset="-128"/>
          <a:cs typeface="ＭＳ Ｐゴシック" charset="-128"/>
        </a:defRPr>
      </a:lvl4pPr>
      <a:lvl5pPr algn="l" defTabSz="457200" rtl="0" eaLnBrk="0" fontAlgn="base" hangingPunct="0">
        <a:spcBef>
          <a:spcPct val="0"/>
        </a:spcBef>
        <a:spcAft>
          <a:spcPct val="0"/>
        </a:spcAft>
        <a:defRPr sz="3800" b="1">
          <a:solidFill>
            <a:srgbClr val="E0119D"/>
          </a:solidFill>
          <a:latin typeface="Arial" charset="0"/>
          <a:ea typeface="MS PGothic" pitchFamily="34" charset="-128"/>
          <a:cs typeface="ＭＳ Ｐゴシック" charset="-128"/>
        </a:defRPr>
      </a:lvl5pPr>
      <a:lvl6pPr marL="457200" algn="l" defTabSz="457200" rtl="0" fontAlgn="base">
        <a:spcBef>
          <a:spcPct val="0"/>
        </a:spcBef>
        <a:spcAft>
          <a:spcPct val="0"/>
        </a:spcAft>
        <a:defRPr sz="3800" b="1">
          <a:solidFill>
            <a:srgbClr val="E0119D"/>
          </a:solidFill>
          <a:latin typeface="Arial" charset="0"/>
          <a:ea typeface="ＭＳ Ｐゴシック" charset="0"/>
        </a:defRPr>
      </a:lvl6pPr>
      <a:lvl7pPr marL="914400" algn="l" defTabSz="457200" rtl="0" fontAlgn="base">
        <a:spcBef>
          <a:spcPct val="0"/>
        </a:spcBef>
        <a:spcAft>
          <a:spcPct val="0"/>
        </a:spcAft>
        <a:defRPr sz="3800" b="1">
          <a:solidFill>
            <a:srgbClr val="E0119D"/>
          </a:solidFill>
          <a:latin typeface="Arial" charset="0"/>
          <a:ea typeface="ＭＳ Ｐゴシック" charset="0"/>
        </a:defRPr>
      </a:lvl7pPr>
      <a:lvl8pPr marL="1371600" algn="l" defTabSz="457200" rtl="0" fontAlgn="base">
        <a:spcBef>
          <a:spcPct val="0"/>
        </a:spcBef>
        <a:spcAft>
          <a:spcPct val="0"/>
        </a:spcAft>
        <a:defRPr sz="3800" b="1">
          <a:solidFill>
            <a:srgbClr val="E0119D"/>
          </a:solidFill>
          <a:latin typeface="Arial" charset="0"/>
          <a:ea typeface="ＭＳ Ｐゴシック" charset="0"/>
        </a:defRPr>
      </a:lvl8pPr>
      <a:lvl9pPr marL="1828800" algn="l" defTabSz="457200" rtl="0" fontAlgn="base">
        <a:spcBef>
          <a:spcPct val="0"/>
        </a:spcBef>
        <a:spcAft>
          <a:spcPct val="0"/>
        </a:spcAft>
        <a:defRPr sz="3800" b="1">
          <a:solidFill>
            <a:srgbClr val="E0119D"/>
          </a:solidFill>
          <a:latin typeface="Arial" charset="0"/>
          <a:ea typeface="ＭＳ Ｐゴシック" charset="0"/>
        </a:defRPr>
      </a:lvl9pPr>
    </p:titleStyle>
    <p:bodyStyle>
      <a:lvl1pPr marL="177800" indent="-177800" algn="l" defTabSz="457200" rtl="0" eaLnBrk="0" fontAlgn="base" hangingPunct="0">
        <a:spcBef>
          <a:spcPts val="800"/>
        </a:spcBef>
        <a:spcAft>
          <a:spcPts val="800"/>
        </a:spcAft>
        <a:buClr>
          <a:srgbClr val="E0119D"/>
        </a:buClr>
        <a:buFont typeface="Arial" charset="0"/>
        <a:buChar char="•"/>
        <a:defRPr sz="2200">
          <a:solidFill>
            <a:schemeClr val="tx1"/>
          </a:solidFill>
          <a:latin typeface="+mn-lt"/>
          <a:ea typeface="MS PGothic" pitchFamily="34" charset="-128"/>
          <a:cs typeface="ＭＳ Ｐゴシック" charset="-128"/>
        </a:defRPr>
      </a:lvl1pPr>
      <a:lvl2pPr marL="447675" indent="-269875" algn="l" defTabSz="457200" rtl="0" eaLnBrk="0" fontAlgn="base" hangingPunct="0">
        <a:spcBef>
          <a:spcPts val="400"/>
        </a:spcBef>
        <a:spcAft>
          <a:spcPct val="0"/>
        </a:spcAft>
        <a:buClr>
          <a:srgbClr val="E0119D"/>
        </a:buClr>
        <a:buFont typeface="Arial" charset="0"/>
        <a:buChar char="–"/>
        <a:defRPr sz="2200">
          <a:solidFill>
            <a:schemeClr val="tx1"/>
          </a:solidFill>
          <a:latin typeface="+mn-lt"/>
          <a:ea typeface="MS PGothic" pitchFamily="34" charset="-128"/>
          <a:cs typeface="ＭＳ Ｐゴシック" charset="-128"/>
        </a:defRPr>
      </a:lvl2pPr>
      <a:lvl3pPr marL="625475" indent="-177800" algn="l" defTabSz="457200" rtl="0" eaLnBrk="0" fontAlgn="base" hangingPunct="0">
        <a:spcBef>
          <a:spcPts val="400"/>
        </a:spcBef>
        <a:spcAft>
          <a:spcPct val="0"/>
        </a:spcAft>
        <a:buClr>
          <a:srgbClr val="E0119D"/>
        </a:buClr>
        <a:buFont typeface="Lucida Grande"/>
        <a:buChar char="–"/>
        <a:defRPr sz="2200">
          <a:solidFill>
            <a:schemeClr val="tx1"/>
          </a:solidFill>
          <a:latin typeface="+mn-lt"/>
          <a:ea typeface="MS PGothic" pitchFamily="34" charset="-128"/>
          <a:cs typeface="ＭＳ Ｐゴシック" charset="-128"/>
        </a:defRPr>
      </a:lvl3pPr>
      <a:lvl4pPr marL="895350" indent="-269875" algn="l" defTabSz="457200" rtl="0" eaLnBrk="0" fontAlgn="base" hangingPunct="0">
        <a:spcBef>
          <a:spcPts val="400"/>
        </a:spcBef>
        <a:spcAft>
          <a:spcPct val="0"/>
        </a:spcAft>
        <a:buClr>
          <a:srgbClr val="E0119D"/>
        </a:buClr>
        <a:buFont typeface="Lucida Grande"/>
        <a:buChar char="–"/>
        <a:defRPr sz="2200">
          <a:solidFill>
            <a:schemeClr val="tx1"/>
          </a:solidFill>
          <a:latin typeface="+mn-lt"/>
          <a:ea typeface="MS PGothic" pitchFamily="34" charset="-128"/>
          <a:cs typeface="ＭＳ Ｐゴシック" charset="-128"/>
        </a:defRPr>
      </a:lvl4pPr>
      <a:lvl5pPr marL="1165225" indent="-269875" algn="l" defTabSz="457200" rtl="0" eaLnBrk="0" fontAlgn="base" hangingPunct="0">
        <a:spcBef>
          <a:spcPts val="400"/>
        </a:spcBef>
        <a:spcAft>
          <a:spcPct val="0"/>
        </a:spcAft>
        <a:buClr>
          <a:srgbClr val="E0119D"/>
        </a:buClr>
        <a:buFont typeface="Lucida Grande"/>
        <a:buChar char="–"/>
        <a:defRPr sz="2200">
          <a:solidFill>
            <a:schemeClr val="tx1"/>
          </a:solidFill>
          <a:latin typeface="+mn-lt"/>
          <a:ea typeface="MS PGothic" pitchFamily="34" charset="-128"/>
          <a:cs typeface="ＭＳ Ｐゴシック" charset="-128"/>
        </a:defRPr>
      </a:lvl5pPr>
      <a:lvl6pPr marL="1622425" indent="-269875" algn="l" defTabSz="457200" rtl="0" fontAlgn="base">
        <a:spcBef>
          <a:spcPts val="400"/>
        </a:spcBef>
        <a:spcAft>
          <a:spcPct val="0"/>
        </a:spcAft>
        <a:buClr>
          <a:srgbClr val="E0119D"/>
        </a:buClr>
        <a:buFont typeface="Lucida Grande" charset="0"/>
        <a:buChar char="–"/>
        <a:defRPr sz="2200">
          <a:solidFill>
            <a:schemeClr val="tx1"/>
          </a:solidFill>
          <a:latin typeface="+mn-lt"/>
          <a:ea typeface="+mn-ea"/>
        </a:defRPr>
      </a:lvl6pPr>
      <a:lvl7pPr marL="2079625" indent="-269875" algn="l" defTabSz="457200" rtl="0" fontAlgn="base">
        <a:spcBef>
          <a:spcPts val="400"/>
        </a:spcBef>
        <a:spcAft>
          <a:spcPct val="0"/>
        </a:spcAft>
        <a:buClr>
          <a:srgbClr val="E0119D"/>
        </a:buClr>
        <a:buFont typeface="Lucida Grande" charset="0"/>
        <a:buChar char="–"/>
        <a:defRPr sz="2200">
          <a:solidFill>
            <a:schemeClr val="tx1"/>
          </a:solidFill>
          <a:latin typeface="+mn-lt"/>
          <a:ea typeface="+mn-ea"/>
        </a:defRPr>
      </a:lvl7pPr>
      <a:lvl8pPr marL="2536825" indent="-269875" algn="l" defTabSz="457200" rtl="0" fontAlgn="base">
        <a:spcBef>
          <a:spcPts val="400"/>
        </a:spcBef>
        <a:spcAft>
          <a:spcPct val="0"/>
        </a:spcAft>
        <a:buClr>
          <a:srgbClr val="E0119D"/>
        </a:buClr>
        <a:buFont typeface="Lucida Grande" charset="0"/>
        <a:buChar char="–"/>
        <a:defRPr sz="2200">
          <a:solidFill>
            <a:schemeClr val="tx1"/>
          </a:solidFill>
          <a:latin typeface="+mn-lt"/>
          <a:ea typeface="+mn-ea"/>
        </a:defRPr>
      </a:lvl8pPr>
      <a:lvl9pPr marL="2994025" indent="-269875" algn="l" defTabSz="457200" rtl="0" fontAlgn="base">
        <a:spcBef>
          <a:spcPts val="400"/>
        </a:spcBef>
        <a:spcAft>
          <a:spcPct val="0"/>
        </a:spcAft>
        <a:buClr>
          <a:srgbClr val="E0119D"/>
        </a:buClr>
        <a:buFont typeface="Lucida Grande" charset="0"/>
        <a:buChar char="–"/>
        <a:defRPr sz="2200">
          <a:solidFill>
            <a:schemeClr val="tx1"/>
          </a:solidFill>
          <a:latin typeface="+mn-lt"/>
          <a:ea typeface="+mn-ea"/>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6626" name="Rectangle 2"/>
          <p:cNvSpPr>
            <a:spLocks noGrp="1" noChangeArrowheads="1"/>
          </p:cNvSpPr>
          <p:nvPr>
            <p:ph type="title"/>
          </p:nvPr>
        </p:nvSpPr>
        <p:spPr bwMode="auto">
          <a:xfrm>
            <a:off x="457200" y="198438"/>
            <a:ext cx="82296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en-GB" altLang="en-US" smtClean="0"/>
              <a:t>Click to edit Master title style</a:t>
            </a:r>
          </a:p>
        </p:txBody>
      </p:sp>
      <p:sp>
        <p:nvSpPr>
          <p:cNvPr id="26627" name="Rectangle 3"/>
          <p:cNvSpPr>
            <a:spLocks noGrp="1" noChangeArrowheads="1"/>
          </p:cNvSpPr>
          <p:nvPr>
            <p:ph type="body" idx="1"/>
          </p:nvPr>
        </p:nvSpPr>
        <p:spPr bwMode="auto">
          <a:xfrm>
            <a:off x="457200" y="1600200"/>
            <a:ext cx="8229600" cy="4525963"/>
          </a:xfrm>
          <a:prstGeom prst="rect">
            <a:avLst/>
          </a:prstGeom>
          <a:solidFill>
            <a:srgbClr val="F8F8F8"/>
          </a:solidFill>
          <a:ln w="28575">
            <a:solidFill>
              <a:schemeClr val="accent2"/>
            </a:solidFill>
            <a:miter lim="800000"/>
            <a:headEnd/>
            <a:tailEnd/>
          </a:ln>
        </p:spPr>
        <p:txBody>
          <a:bodyPr vert="horz" wrap="square" lIns="91440" tIns="45720" rIns="91440" bIns="45720" numCol="1" anchor="t" anchorCtr="0" compatLnSpc="1">
            <a:prstTxWarp prst="textNoShape">
              <a:avLst/>
            </a:prstTxWarp>
          </a:bodyPr>
          <a:lstStyle/>
          <a:p>
            <a:pPr lvl="0"/>
            <a:r>
              <a:rPr lang="en-GB" altLang="en-US" smtClean="0"/>
              <a:t>Click to edit Master text styles</a:t>
            </a:r>
          </a:p>
          <a:p>
            <a:pPr lvl="1"/>
            <a:r>
              <a:rPr lang="en-GB" altLang="en-US" smtClean="0"/>
              <a:t>Second level</a:t>
            </a:r>
          </a:p>
          <a:p>
            <a:pPr lvl="2"/>
            <a:r>
              <a:rPr lang="en-GB" altLang="en-US" smtClean="0"/>
              <a:t>Third level</a:t>
            </a:r>
          </a:p>
          <a:p>
            <a:pPr lvl="3"/>
            <a:r>
              <a:rPr lang="en-GB" altLang="en-US" smtClean="0"/>
              <a:t>Fourth level</a:t>
            </a:r>
          </a:p>
          <a:p>
            <a:pPr lvl="4"/>
            <a:r>
              <a:rPr lang="en-GB" altLang="en-US" smtClean="0"/>
              <a:t>Fifth level</a:t>
            </a:r>
          </a:p>
        </p:txBody>
      </p:sp>
      <p:sp>
        <p:nvSpPr>
          <p:cNvPr id="10" name="Footer Placeholder 4"/>
          <p:cNvSpPr>
            <a:spLocks noGrp="1"/>
          </p:cNvSpPr>
          <p:nvPr>
            <p:ph type="ftr" sz="quarter" idx="3"/>
          </p:nvPr>
        </p:nvSpPr>
        <p:spPr>
          <a:xfrm>
            <a:off x="0" y="6272213"/>
            <a:ext cx="9144000" cy="612775"/>
          </a:xfrm>
          <a:prstGeom prst="rect">
            <a:avLst/>
          </a:prstGeom>
          <a:solidFill>
            <a:srgbClr val="0000FF"/>
          </a:solidFill>
        </p:spPr>
        <p:txBody>
          <a:bodyPr vert="horz" wrap="square" lIns="91440" tIns="45720" rIns="91440" bIns="45720" numCol="1" anchor="t" anchorCtr="0" compatLnSpc="1">
            <a:prstTxWarp prst="textNoShape">
              <a:avLst/>
            </a:prstTxWarp>
          </a:bodyPr>
          <a:lstStyle>
            <a:lvl1pPr eaLnBrk="1" hangingPunct="1">
              <a:defRPr>
                <a:solidFill>
                  <a:srgbClr val="FFFFFF"/>
                </a:solidFill>
                <a:ea typeface="ＭＳ Ｐゴシック" charset="-128"/>
                <a:cs typeface="ＭＳ Ｐゴシック" charset="-128"/>
              </a:defRPr>
            </a:lvl1pPr>
          </a:lstStyle>
          <a:p>
            <a:pPr>
              <a:defRPr/>
            </a:pPr>
            <a:endParaRPr lang="en-GB" altLang="en-US"/>
          </a:p>
        </p:txBody>
      </p:sp>
    </p:spTree>
  </p:cSld>
  <p:clrMap bg1="lt1" tx1="dk1" bg2="lt2" tx2="dk2" accent1="accent1" accent2="accent2" accent3="accent3" accent4="accent4" accent5="accent5" accent6="accent6" hlink="hlink" folHlink="folHlink"/>
  <p:sldLayoutIdLst>
    <p:sldLayoutId id="2147484078" r:id="rId1"/>
    <p:sldLayoutId id="2147484079" r:id="rId2"/>
  </p:sldLayoutIdLst>
  <p:transition spd="med">
    <p:fade/>
  </p:transition>
  <p:timing>
    <p:tnLst>
      <p:par>
        <p:cTn id="1" dur="indefinite" restart="never" nodeType="tmRoot"/>
      </p:par>
    </p:tnLst>
  </p:timing>
  <p:hf sldNum="0" hdr="0" dt="0"/>
  <p:txStyles>
    <p:titleStyle>
      <a:lvl1pPr algn="ctr" rtl="0" eaLnBrk="0" fontAlgn="base" hangingPunct="0">
        <a:spcBef>
          <a:spcPct val="0"/>
        </a:spcBef>
        <a:spcAft>
          <a:spcPct val="0"/>
        </a:spcAft>
        <a:defRPr sz="3200">
          <a:solidFill>
            <a:schemeClr val="accent2"/>
          </a:solidFill>
          <a:latin typeface="+mj-lt"/>
          <a:ea typeface="+mj-ea"/>
          <a:cs typeface="+mj-cs"/>
        </a:defRPr>
      </a:lvl1pPr>
      <a:lvl2pPr algn="ctr" rtl="0" eaLnBrk="0" fontAlgn="base" hangingPunct="0">
        <a:spcBef>
          <a:spcPct val="0"/>
        </a:spcBef>
        <a:spcAft>
          <a:spcPct val="0"/>
        </a:spcAft>
        <a:defRPr sz="3200">
          <a:solidFill>
            <a:schemeClr val="accent2"/>
          </a:solidFill>
          <a:latin typeface="Arial" pitchFamily="-106" charset="0"/>
          <a:ea typeface="Arial" pitchFamily="-106" charset="0"/>
          <a:cs typeface="Arial" pitchFamily="-106" charset="0"/>
        </a:defRPr>
      </a:lvl2pPr>
      <a:lvl3pPr algn="ctr" rtl="0" eaLnBrk="0" fontAlgn="base" hangingPunct="0">
        <a:spcBef>
          <a:spcPct val="0"/>
        </a:spcBef>
        <a:spcAft>
          <a:spcPct val="0"/>
        </a:spcAft>
        <a:defRPr sz="3200">
          <a:solidFill>
            <a:schemeClr val="accent2"/>
          </a:solidFill>
          <a:latin typeface="Arial" pitchFamily="-106" charset="0"/>
          <a:ea typeface="Arial" pitchFamily="-106" charset="0"/>
          <a:cs typeface="Arial" pitchFamily="-106" charset="0"/>
        </a:defRPr>
      </a:lvl3pPr>
      <a:lvl4pPr algn="ctr" rtl="0" eaLnBrk="0" fontAlgn="base" hangingPunct="0">
        <a:spcBef>
          <a:spcPct val="0"/>
        </a:spcBef>
        <a:spcAft>
          <a:spcPct val="0"/>
        </a:spcAft>
        <a:defRPr sz="3200">
          <a:solidFill>
            <a:schemeClr val="accent2"/>
          </a:solidFill>
          <a:latin typeface="Arial" pitchFamily="-106" charset="0"/>
          <a:ea typeface="Arial" pitchFamily="-106" charset="0"/>
          <a:cs typeface="Arial" pitchFamily="-106" charset="0"/>
        </a:defRPr>
      </a:lvl4pPr>
      <a:lvl5pPr algn="ctr" rtl="0" eaLnBrk="0" fontAlgn="base" hangingPunct="0">
        <a:spcBef>
          <a:spcPct val="0"/>
        </a:spcBef>
        <a:spcAft>
          <a:spcPct val="0"/>
        </a:spcAft>
        <a:defRPr sz="3200">
          <a:solidFill>
            <a:schemeClr val="accent2"/>
          </a:solidFill>
          <a:latin typeface="Arial" pitchFamily="-106" charset="0"/>
          <a:ea typeface="Arial" pitchFamily="-106" charset="0"/>
          <a:cs typeface="Arial" pitchFamily="-106" charset="0"/>
        </a:defRPr>
      </a:lvl5pPr>
      <a:lvl6pPr marL="457200" algn="ctr" rtl="0" fontAlgn="base">
        <a:spcBef>
          <a:spcPct val="0"/>
        </a:spcBef>
        <a:spcAft>
          <a:spcPct val="0"/>
        </a:spcAft>
        <a:defRPr sz="3200">
          <a:solidFill>
            <a:schemeClr val="accent2"/>
          </a:solidFill>
          <a:latin typeface="Arial" pitchFamily="-106" charset="0"/>
          <a:ea typeface="Arial" pitchFamily="-106" charset="0"/>
          <a:cs typeface="Arial" pitchFamily="-106" charset="0"/>
        </a:defRPr>
      </a:lvl6pPr>
      <a:lvl7pPr marL="914400" algn="ctr" rtl="0" fontAlgn="base">
        <a:spcBef>
          <a:spcPct val="0"/>
        </a:spcBef>
        <a:spcAft>
          <a:spcPct val="0"/>
        </a:spcAft>
        <a:defRPr sz="3200">
          <a:solidFill>
            <a:schemeClr val="accent2"/>
          </a:solidFill>
          <a:latin typeface="Arial" pitchFamily="-106" charset="0"/>
          <a:ea typeface="Arial" pitchFamily="-106" charset="0"/>
          <a:cs typeface="Arial" pitchFamily="-106" charset="0"/>
        </a:defRPr>
      </a:lvl7pPr>
      <a:lvl8pPr marL="1371600" algn="ctr" rtl="0" fontAlgn="base">
        <a:spcBef>
          <a:spcPct val="0"/>
        </a:spcBef>
        <a:spcAft>
          <a:spcPct val="0"/>
        </a:spcAft>
        <a:defRPr sz="3200">
          <a:solidFill>
            <a:schemeClr val="accent2"/>
          </a:solidFill>
          <a:latin typeface="Arial" pitchFamily="-106" charset="0"/>
          <a:ea typeface="Arial" pitchFamily="-106" charset="0"/>
          <a:cs typeface="Arial" pitchFamily="-106" charset="0"/>
        </a:defRPr>
      </a:lvl8pPr>
      <a:lvl9pPr marL="1828800" algn="ctr" rtl="0" fontAlgn="base">
        <a:spcBef>
          <a:spcPct val="0"/>
        </a:spcBef>
        <a:spcAft>
          <a:spcPct val="0"/>
        </a:spcAft>
        <a:defRPr sz="3200">
          <a:solidFill>
            <a:schemeClr val="accent2"/>
          </a:solidFill>
          <a:latin typeface="Arial" pitchFamily="-106" charset="0"/>
          <a:ea typeface="Arial" pitchFamily="-106" charset="0"/>
          <a:cs typeface="Arial" pitchFamily="-106" charset="0"/>
        </a:defRPr>
      </a:lvl9pPr>
    </p:titleStyle>
    <p:bodyStyle>
      <a:lvl1pPr marL="342900" indent="-342900" algn="l" rtl="0" eaLnBrk="0" fontAlgn="base" hangingPunct="0">
        <a:spcBef>
          <a:spcPct val="20000"/>
        </a:spcBef>
        <a:spcAft>
          <a:spcPct val="0"/>
        </a:spcAft>
        <a:buChar char="•"/>
        <a:defRPr sz="24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000">
          <a:solidFill>
            <a:schemeClr val="accent2"/>
          </a:solidFill>
          <a:latin typeface="+mn-lt"/>
          <a:ea typeface="+mn-ea"/>
          <a:cs typeface="+mn-cs"/>
        </a:defRPr>
      </a:lvl2pPr>
      <a:lvl3pPr marL="1143000" indent="-228600" algn="l" rtl="0" eaLnBrk="0" fontAlgn="base" hangingPunct="0">
        <a:spcBef>
          <a:spcPct val="20000"/>
        </a:spcBef>
        <a:spcAft>
          <a:spcPct val="0"/>
        </a:spcAft>
        <a:buChar char="•"/>
        <a:defRPr>
          <a:solidFill>
            <a:schemeClr val="tx1"/>
          </a:solidFill>
          <a:latin typeface="+mn-lt"/>
          <a:ea typeface="+mn-ea"/>
          <a:cs typeface="+mn-cs"/>
        </a:defRPr>
      </a:lvl3pPr>
      <a:lvl4pPr marL="1600200" indent="-228600" algn="l" rtl="0" eaLnBrk="0" fontAlgn="base" hangingPunct="0">
        <a:spcBef>
          <a:spcPct val="20000"/>
        </a:spcBef>
        <a:spcAft>
          <a:spcPct val="0"/>
        </a:spcAft>
        <a:buChar char="–"/>
        <a:defRPr sz="1600">
          <a:solidFill>
            <a:schemeClr val="tx1"/>
          </a:solidFill>
          <a:latin typeface="+mn-lt"/>
          <a:ea typeface="+mn-ea"/>
          <a:cs typeface="+mn-cs"/>
        </a:defRPr>
      </a:lvl4pPr>
      <a:lvl5pPr marL="2057400" indent="-228600" algn="l" rtl="0" eaLnBrk="0" fontAlgn="base" hangingPunct="0">
        <a:spcBef>
          <a:spcPct val="20000"/>
        </a:spcBef>
        <a:spcAft>
          <a:spcPct val="0"/>
        </a:spcAft>
        <a:buChar char="»"/>
        <a:defRPr sz="1600">
          <a:solidFill>
            <a:schemeClr val="tx1"/>
          </a:solidFill>
          <a:latin typeface="+mn-lt"/>
          <a:ea typeface="+mn-ea"/>
          <a:cs typeface="+mn-cs"/>
        </a:defRPr>
      </a:lvl5pPr>
      <a:lvl6pPr marL="2514600" indent="-228600" algn="l" rtl="0" fontAlgn="base">
        <a:spcBef>
          <a:spcPct val="20000"/>
        </a:spcBef>
        <a:spcAft>
          <a:spcPct val="0"/>
        </a:spcAft>
        <a:buChar char="»"/>
        <a:defRPr sz="1600">
          <a:solidFill>
            <a:schemeClr val="tx1"/>
          </a:solidFill>
          <a:latin typeface="+mn-lt"/>
          <a:ea typeface="+mn-ea"/>
          <a:cs typeface="+mn-cs"/>
        </a:defRPr>
      </a:lvl6pPr>
      <a:lvl7pPr marL="2971800" indent="-228600" algn="l" rtl="0" fontAlgn="base">
        <a:spcBef>
          <a:spcPct val="20000"/>
        </a:spcBef>
        <a:spcAft>
          <a:spcPct val="0"/>
        </a:spcAft>
        <a:buChar char="»"/>
        <a:defRPr sz="1600">
          <a:solidFill>
            <a:schemeClr val="tx1"/>
          </a:solidFill>
          <a:latin typeface="+mn-lt"/>
          <a:ea typeface="+mn-ea"/>
          <a:cs typeface="+mn-cs"/>
        </a:defRPr>
      </a:lvl7pPr>
      <a:lvl8pPr marL="3429000" indent="-228600" algn="l" rtl="0" fontAlgn="base">
        <a:spcBef>
          <a:spcPct val="20000"/>
        </a:spcBef>
        <a:spcAft>
          <a:spcPct val="0"/>
        </a:spcAft>
        <a:buChar char="»"/>
        <a:defRPr sz="1600">
          <a:solidFill>
            <a:schemeClr val="tx1"/>
          </a:solidFill>
          <a:latin typeface="+mn-lt"/>
          <a:ea typeface="+mn-ea"/>
          <a:cs typeface="+mn-cs"/>
        </a:defRPr>
      </a:lvl8pPr>
      <a:lvl9pPr marL="3886200" indent="-228600" algn="l" rtl="0" fontAlgn="base">
        <a:spcBef>
          <a:spcPct val="20000"/>
        </a:spcBef>
        <a:spcAft>
          <a:spcPct val="0"/>
        </a:spcAft>
        <a:buChar char="»"/>
        <a:defRPr sz="16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9698" name="Title Placeholder 1"/>
          <p:cNvSpPr>
            <a:spLocks noGrp="1"/>
          </p:cNvSpPr>
          <p:nvPr>
            <p:ph type="title"/>
          </p:nvPr>
        </p:nvSpPr>
        <p:spPr bwMode="auto">
          <a:xfrm>
            <a:off x="457200" y="274638"/>
            <a:ext cx="82296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en-US" smtClean="0"/>
              <a:t>Click to edit Master title style</a:t>
            </a:r>
            <a:endParaRPr lang="en-GB" smtClean="0"/>
          </a:p>
        </p:txBody>
      </p:sp>
      <p:sp>
        <p:nvSpPr>
          <p:cNvPr id="29699" name="Text Placeholder 2"/>
          <p:cNvSpPr>
            <a:spLocks noGrp="1"/>
          </p:cNvSpPr>
          <p:nvPr>
            <p:ph type="body" idx="1"/>
          </p:nvPr>
        </p:nvSpPr>
        <p:spPr bwMode="auto">
          <a:xfrm>
            <a:off x="457200" y="1600200"/>
            <a:ext cx="82296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smtClean="0"/>
          </a:p>
        </p:txBody>
      </p:sp>
      <p:sp>
        <p:nvSpPr>
          <p:cNvPr id="4" name="Date Placeholder 3"/>
          <p:cNvSpPr>
            <a:spLocks noGrp="1"/>
          </p:cNvSpPr>
          <p:nvPr>
            <p:ph type="dt" sz="half" idx="2"/>
          </p:nvPr>
        </p:nvSpPr>
        <p:spPr>
          <a:xfrm>
            <a:off x="457200" y="6356350"/>
            <a:ext cx="2133600" cy="365125"/>
          </a:xfrm>
          <a:prstGeom prst="rect">
            <a:avLst/>
          </a:prstGeom>
        </p:spPr>
        <p:txBody>
          <a:bodyPr vert="horz" wrap="square" lIns="91440" tIns="45720" rIns="91440" bIns="45720" numCol="1" anchor="ctr" anchorCtr="0" compatLnSpc="1">
            <a:prstTxWarp prst="textNoShape">
              <a:avLst/>
            </a:prstTxWarp>
          </a:bodyPr>
          <a:lstStyle>
            <a:lvl1pPr>
              <a:defRPr sz="1200">
                <a:solidFill>
                  <a:srgbClr val="898989"/>
                </a:solidFill>
                <a:latin typeface="Calibri" pitchFamily="34" charset="0"/>
              </a:defRPr>
            </a:lvl1pPr>
          </a:lstStyle>
          <a:p>
            <a:fld id="{F7ECCA82-CD89-4D0A-B154-F41F1E49DD4C}" type="datetime1">
              <a:rPr lang="en-GB"/>
              <a:pPr/>
              <a:t>07/05/2017</a:t>
            </a:fld>
            <a:endParaRPr lang="en-GB"/>
          </a:p>
        </p:txBody>
      </p:sp>
      <p:sp>
        <p:nvSpPr>
          <p:cNvPr id="5" name="Footer Placeholder 4"/>
          <p:cNvSpPr>
            <a:spLocks noGrp="1"/>
          </p:cNvSpPr>
          <p:nvPr>
            <p:ph type="ftr" sz="quarter" idx="3"/>
          </p:nvPr>
        </p:nvSpPr>
        <p:spPr>
          <a:xfrm>
            <a:off x="3124200" y="6356350"/>
            <a:ext cx="2895600" cy="365125"/>
          </a:xfrm>
          <a:prstGeom prst="rect">
            <a:avLst/>
          </a:prstGeom>
        </p:spPr>
        <p:txBody>
          <a:bodyPr vert="horz" wrap="square" lIns="91440" tIns="45720" rIns="91440" bIns="45720" numCol="1" anchor="ctr" anchorCtr="0" compatLnSpc="1">
            <a:prstTxWarp prst="textNoShape">
              <a:avLst/>
            </a:prstTxWarp>
          </a:bodyPr>
          <a:lstStyle>
            <a:lvl1pPr algn="ctr">
              <a:defRPr sz="1200">
                <a:solidFill>
                  <a:srgbClr val="898989"/>
                </a:solidFill>
                <a:latin typeface="Calibri" pitchFamily="34" charset="0"/>
              </a:defRPr>
            </a:lvl1pPr>
          </a:lstStyle>
          <a:p>
            <a:endParaRPr lang="en-GB"/>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wrap="square" lIns="91440" tIns="45720" rIns="91440" bIns="45720" numCol="1" anchor="ctr" anchorCtr="0" compatLnSpc="1">
            <a:prstTxWarp prst="textNoShape">
              <a:avLst/>
            </a:prstTxWarp>
          </a:bodyPr>
          <a:lstStyle>
            <a:lvl1pPr algn="r">
              <a:defRPr sz="1200">
                <a:solidFill>
                  <a:srgbClr val="898989"/>
                </a:solidFill>
                <a:latin typeface="Calibri" pitchFamily="34" charset="0"/>
              </a:defRPr>
            </a:lvl1pPr>
          </a:lstStyle>
          <a:p>
            <a:fld id="{A3F8A4BE-092E-4819-B024-2C2F19ADDE8E}" type="slidenum">
              <a:rPr lang="en-GB"/>
              <a:pPr/>
              <a:t>‹#›</a:t>
            </a:fld>
            <a:endParaRPr lang="en-GB"/>
          </a:p>
        </p:txBody>
      </p:sp>
    </p:spTree>
  </p:cSld>
  <p:clrMap bg1="lt1" tx1="dk1" bg2="lt2" tx2="dk2" accent1="accent1" accent2="accent2" accent3="accent3" accent4="accent4" accent5="accent5" accent6="accent6" hlink="hlink" folHlink="folHlink"/>
  <p:sldLayoutIdLst>
    <p:sldLayoutId id="2147484080" r:id="rId1"/>
    <p:sldLayoutId id="2147484081" r:id="rId2"/>
    <p:sldLayoutId id="2147484082" r:id="rId3"/>
    <p:sldLayoutId id="2147484083" r:id="rId4"/>
    <p:sldLayoutId id="2147484084" r:id="rId5"/>
    <p:sldLayoutId id="2147484085" r:id="rId6"/>
    <p:sldLayoutId id="2147484086" r:id="rId7"/>
    <p:sldLayoutId id="2147484087" r:id="rId8"/>
    <p:sldLayoutId id="2147484088" r:id="rId9"/>
    <p:sldLayoutId id="2147484089" r:id="rId10"/>
    <p:sldLayoutId id="2147484090" r:id="rId11"/>
  </p:sldLayoutIdLst>
  <p:transition>
    <p:fade/>
  </p:transition>
  <p:txStyles>
    <p:titleStyle>
      <a:lvl1pPr algn="ctr" rtl="0" eaLnBrk="0" fontAlgn="base" hangingPunct="0">
        <a:spcBef>
          <a:spcPct val="0"/>
        </a:spcBef>
        <a:spcAft>
          <a:spcPct val="0"/>
        </a:spcAft>
        <a:defRPr sz="4400" kern="1200">
          <a:solidFill>
            <a:schemeClr val="tx1"/>
          </a:solidFill>
          <a:latin typeface="+mj-lt"/>
          <a:ea typeface="MS PGothic" pitchFamily="34" charset="-128"/>
          <a:cs typeface="ＭＳ Ｐゴシック" pitchFamily="19" charset="-128"/>
        </a:defRPr>
      </a:lvl1pPr>
      <a:lvl2pPr algn="ctr" rtl="0" eaLnBrk="0" fontAlgn="base" hangingPunct="0">
        <a:spcBef>
          <a:spcPct val="0"/>
        </a:spcBef>
        <a:spcAft>
          <a:spcPct val="0"/>
        </a:spcAft>
        <a:defRPr sz="4400">
          <a:solidFill>
            <a:schemeClr val="tx1"/>
          </a:solidFill>
          <a:latin typeface="Calibri" pitchFamily="19" charset="0"/>
          <a:ea typeface="MS PGothic" pitchFamily="34" charset="-128"/>
          <a:cs typeface="ＭＳ Ｐゴシック" pitchFamily="19" charset="-128"/>
        </a:defRPr>
      </a:lvl2pPr>
      <a:lvl3pPr algn="ctr" rtl="0" eaLnBrk="0" fontAlgn="base" hangingPunct="0">
        <a:spcBef>
          <a:spcPct val="0"/>
        </a:spcBef>
        <a:spcAft>
          <a:spcPct val="0"/>
        </a:spcAft>
        <a:defRPr sz="4400">
          <a:solidFill>
            <a:schemeClr val="tx1"/>
          </a:solidFill>
          <a:latin typeface="Calibri" pitchFamily="19" charset="0"/>
          <a:ea typeface="MS PGothic" pitchFamily="34" charset="-128"/>
          <a:cs typeface="ＭＳ Ｐゴシック" pitchFamily="19" charset="-128"/>
        </a:defRPr>
      </a:lvl3pPr>
      <a:lvl4pPr algn="ctr" rtl="0" eaLnBrk="0" fontAlgn="base" hangingPunct="0">
        <a:spcBef>
          <a:spcPct val="0"/>
        </a:spcBef>
        <a:spcAft>
          <a:spcPct val="0"/>
        </a:spcAft>
        <a:defRPr sz="4400">
          <a:solidFill>
            <a:schemeClr val="tx1"/>
          </a:solidFill>
          <a:latin typeface="Calibri" pitchFamily="19" charset="0"/>
          <a:ea typeface="MS PGothic" pitchFamily="34" charset="-128"/>
          <a:cs typeface="ＭＳ Ｐゴシック" pitchFamily="19" charset="-128"/>
        </a:defRPr>
      </a:lvl4pPr>
      <a:lvl5pPr algn="ctr" rtl="0" eaLnBrk="0" fontAlgn="base" hangingPunct="0">
        <a:spcBef>
          <a:spcPct val="0"/>
        </a:spcBef>
        <a:spcAft>
          <a:spcPct val="0"/>
        </a:spcAft>
        <a:defRPr sz="4400">
          <a:solidFill>
            <a:schemeClr val="tx1"/>
          </a:solidFill>
          <a:latin typeface="Calibri" pitchFamily="19" charset="0"/>
          <a:ea typeface="MS PGothic" pitchFamily="34" charset="-128"/>
          <a:cs typeface="ＭＳ Ｐゴシック" pitchFamily="19" charset="-128"/>
        </a:defRPr>
      </a:lvl5pPr>
      <a:lvl6pPr marL="457200" algn="ctr" rtl="0" fontAlgn="base">
        <a:spcBef>
          <a:spcPct val="0"/>
        </a:spcBef>
        <a:spcAft>
          <a:spcPct val="0"/>
        </a:spcAft>
        <a:defRPr sz="4400">
          <a:solidFill>
            <a:schemeClr val="tx1"/>
          </a:solidFill>
          <a:latin typeface="Calibri" pitchFamily="19" charset="0"/>
        </a:defRPr>
      </a:lvl6pPr>
      <a:lvl7pPr marL="914400" algn="ctr" rtl="0" fontAlgn="base">
        <a:spcBef>
          <a:spcPct val="0"/>
        </a:spcBef>
        <a:spcAft>
          <a:spcPct val="0"/>
        </a:spcAft>
        <a:defRPr sz="4400">
          <a:solidFill>
            <a:schemeClr val="tx1"/>
          </a:solidFill>
          <a:latin typeface="Calibri" pitchFamily="19" charset="0"/>
        </a:defRPr>
      </a:lvl7pPr>
      <a:lvl8pPr marL="1371600" algn="ctr" rtl="0" fontAlgn="base">
        <a:spcBef>
          <a:spcPct val="0"/>
        </a:spcBef>
        <a:spcAft>
          <a:spcPct val="0"/>
        </a:spcAft>
        <a:defRPr sz="4400">
          <a:solidFill>
            <a:schemeClr val="tx1"/>
          </a:solidFill>
          <a:latin typeface="Calibri" pitchFamily="19" charset="0"/>
        </a:defRPr>
      </a:lvl8pPr>
      <a:lvl9pPr marL="1828800" algn="ctr" rtl="0" fontAlgn="base">
        <a:spcBef>
          <a:spcPct val="0"/>
        </a:spcBef>
        <a:spcAft>
          <a:spcPct val="0"/>
        </a:spcAft>
        <a:defRPr sz="4400">
          <a:solidFill>
            <a:schemeClr val="tx1"/>
          </a:solidFill>
          <a:latin typeface="Calibri" pitchFamily="19" charset="0"/>
        </a:defRPr>
      </a:lvl9pPr>
    </p:titleStyle>
    <p:bodyStyle>
      <a:lvl1pPr marL="342900" indent="-342900" algn="l" rtl="0" eaLnBrk="0" fontAlgn="base" hangingPunct="0">
        <a:spcBef>
          <a:spcPct val="20000"/>
        </a:spcBef>
        <a:spcAft>
          <a:spcPct val="0"/>
        </a:spcAft>
        <a:buFont typeface="Arial" charset="0"/>
        <a:buChar char="•"/>
        <a:defRPr sz="3200" kern="1200">
          <a:solidFill>
            <a:schemeClr val="tx1"/>
          </a:solidFill>
          <a:latin typeface="+mn-lt"/>
          <a:ea typeface="MS PGothic" pitchFamily="34" charset="-128"/>
          <a:cs typeface="ＭＳ Ｐゴシック" pitchFamily="19" charset="-128"/>
        </a:defRPr>
      </a:lvl1pPr>
      <a:lvl2pPr marL="742950" indent="-285750" algn="l" rtl="0" eaLnBrk="0" fontAlgn="base" hangingPunct="0">
        <a:spcBef>
          <a:spcPct val="20000"/>
        </a:spcBef>
        <a:spcAft>
          <a:spcPct val="0"/>
        </a:spcAft>
        <a:buFont typeface="Arial" charset="0"/>
        <a:buChar char="–"/>
        <a:defRPr sz="2800" kern="1200">
          <a:solidFill>
            <a:schemeClr val="tx1"/>
          </a:solidFill>
          <a:latin typeface="+mn-lt"/>
          <a:ea typeface="MS PGothic" pitchFamily="34" charset="-128"/>
          <a:cs typeface="+mn-cs"/>
        </a:defRPr>
      </a:lvl2pPr>
      <a:lvl3pPr marL="1143000" indent="-228600" algn="l" rtl="0" eaLnBrk="0" fontAlgn="base" hangingPunct="0">
        <a:spcBef>
          <a:spcPct val="20000"/>
        </a:spcBef>
        <a:spcAft>
          <a:spcPct val="0"/>
        </a:spcAft>
        <a:buFont typeface="Arial" charset="0"/>
        <a:buChar char="•"/>
        <a:defRPr sz="2400" kern="1200">
          <a:solidFill>
            <a:schemeClr val="tx1"/>
          </a:solidFill>
          <a:latin typeface="+mn-lt"/>
          <a:ea typeface="MS PGothic" pitchFamily="34" charset="-128"/>
          <a:cs typeface="+mn-cs"/>
        </a:defRPr>
      </a:lvl3pPr>
      <a:lvl4pPr marL="1600200" indent="-228600" algn="l" rtl="0" eaLnBrk="0" fontAlgn="base" hangingPunct="0">
        <a:spcBef>
          <a:spcPct val="20000"/>
        </a:spcBef>
        <a:spcAft>
          <a:spcPct val="0"/>
        </a:spcAft>
        <a:buFont typeface="Arial" charset="0"/>
        <a:buChar char="–"/>
        <a:defRPr sz="2000" kern="1200">
          <a:solidFill>
            <a:schemeClr val="tx1"/>
          </a:solidFill>
          <a:latin typeface="+mn-lt"/>
          <a:ea typeface="MS PGothic" pitchFamily="34" charset="-128"/>
          <a:cs typeface="+mn-cs"/>
        </a:defRPr>
      </a:lvl4pPr>
      <a:lvl5pPr marL="2057400" indent="-228600" algn="l" rtl="0" eaLnBrk="0" fontAlgn="base" hangingPunct="0">
        <a:spcBef>
          <a:spcPct val="20000"/>
        </a:spcBef>
        <a:spcAft>
          <a:spcPct val="0"/>
        </a:spcAft>
        <a:buFont typeface="Arial" charset="0"/>
        <a:buChar char="»"/>
        <a:defRPr sz="2000" kern="1200">
          <a:solidFill>
            <a:schemeClr val="tx1"/>
          </a:solidFill>
          <a:latin typeface="+mn-lt"/>
          <a:ea typeface="MS PGothic" pitchFamily="34" charset="-128"/>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41986" name="Title Placeholder 1"/>
          <p:cNvSpPr>
            <a:spLocks noGrp="1"/>
          </p:cNvSpPr>
          <p:nvPr>
            <p:ph type="title"/>
          </p:nvPr>
        </p:nvSpPr>
        <p:spPr bwMode="auto">
          <a:xfrm>
            <a:off x="457200" y="274638"/>
            <a:ext cx="82296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en-US" smtClean="0"/>
              <a:t>Click to edit Master title style</a:t>
            </a:r>
            <a:endParaRPr lang="en-GB" smtClean="0"/>
          </a:p>
        </p:txBody>
      </p:sp>
      <p:sp>
        <p:nvSpPr>
          <p:cNvPr id="41987" name="Text Placeholder 2"/>
          <p:cNvSpPr>
            <a:spLocks noGrp="1"/>
          </p:cNvSpPr>
          <p:nvPr>
            <p:ph type="body" idx="1"/>
          </p:nvPr>
        </p:nvSpPr>
        <p:spPr bwMode="auto">
          <a:xfrm>
            <a:off x="457200" y="1600200"/>
            <a:ext cx="82296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smtClean="0"/>
          </a:p>
        </p:txBody>
      </p:sp>
      <p:sp>
        <p:nvSpPr>
          <p:cNvPr id="4" name="Date Placeholder 3"/>
          <p:cNvSpPr>
            <a:spLocks noGrp="1"/>
          </p:cNvSpPr>
          <p:nvPr>
            <p:ph type="dt" sz="half" idx="2"/>
          </p:nvPr>
        </p:nvSpPr>
        <p:spPr>
          <a:xfrm>
            <a:off x="457200" y="6356350"/>
            <a:ext cx="2133600" cy="365125"/>
          </a:xfrm>
          <a:prstGeom prst="rect">
            <a:avLst/>
          </a:prstGeom>
        </p:spPr>
        <p:txBody>
          <a:bodyPr vert="horz" wrap="square" lIns="91440" tIns="45720" rIns="91440" bIns="45720" numCol="1" anchor="ctr" anchorCtr="0" compatLnSpc="1">
            <a:prstTxWarp prst="textNoShape">
              <a:avLst/>
            </a:prstTxWarp>
          </a:bodyPr>
          <a:lstStyle>
            <a:lvl1pPr>
              <a:defRPr sz="1200">
                <a:solidFill>
                  <a:srgbClr val="898989"/>
                </a:solidFill>
                <a:latin typeface="Calibri" pitchFamily="34" charset="0"/>
              </a:defRPr>
            </a:lvl1pPr>
          </a:lstStyle>
          <a:p>
            <a:fld id="{BCEA6710-3D2C-4CB2-BB66-D7A600F72E80}" type="datetime1">
              <a:rPr lang="en-GB"/>
              <a:pPr/>
              <a:t>07/05/2017</a:t>
            </a:fld>
            <a:endParaRPr lang="en-GB"/>
          </a:p>
        </p:txBody>
      </p:sp>
      <p:sp>
        <p:nvSpPr>
          <p:cNvPr id="5" name="Footer Placeholder 4"/>
          <p:cNvSpPr>
            <a:spLocks noGrp="1"/>
          </p:cNvSpPr>
          <p:nvPr>
            <p:ph type="ftr" sz="quarter" idx="3"/>
          </p:nvPr>
        </p:nvSpPr>
        <p:spPr>
          <a:xfrm>
            <a:off x="3124200" y="6356350"/>
            <a:ext cx="2895600" cy="365125"/>
          </a:xfrm>
          <a:prstGeom prst="rect">
            <a:avLst/>
          </a:prstGeom>
        </p:spPr>
        <p:txBody>
          <a:bodyPr vert="horz" wrap="square" lIns="91440" tIns="45720" rIns="91440" bIns="45720" numCol="1" anchor="ctr" anchorCtr="0" compatLnSpc="1">
            <a:prstTxWarp prst="textNoShape">
              <a:avLst/>
            </a:prstTxWarp>
          </a:bodyPr>
          <a:lstStyle>
            <a:lvl1pPr algn="ctr">
              <a:defRPr sz="1200">
                <a:solidFill>
                  <a:srgbClr val="898989"/>
                </a:solidFill>
                <a:latin typeface="Calibri" pitchFamily="34" charset="0"/>
              </a:defRPr>
            </a:lvl1pPr>
          </a:lstStyle>
          <a:p>
            <a:endParaRPr lang="en-GB"/>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wrap="square" lIns="91440" tIns="45720" rIns="91440" bIns="45720" numCol="1" anchor="ctr" anchorCtr="0" compatLnSpc="1">
            <a:prstTxWarp prst="textNoShape">
              <a:avLst/>
            </a:prstTxWarp>
          </a:bodyPr>
          <a:lstStyle>
            <a:lvl1pPr algn="r">
              <a:defRPr sz="1200">
                <a:solidFill>
                  <a:srgbClr val="898989"/>
                </a:solidFill>
                <a:latin typeface="Calibri" pitchFamily="34" charset="0"/>
              </a:defRPr>
            </a:lvl1pPr>
          </a:lstStyle>
          <a:p>
            <a:fld id="{30F72C69-2103-453A-8C7B-C36815420862}" type="slidenum">
              <a:rPr lang="en-GB"/>
              <a:pPr/>
              <a:t>‹#›</a:t>
            </a:fld>
            <a:endParaRPr lang="en-GB"/>
          </a:p>
        </p:txBody>
      </p:sp>
    </p:spTree>
  </p:cSld>
  <p:clrMap bg1="lt1" tx1="dk1" bg2="lt2" tx2="dk2" accent1="accent1" accent2="accent2" accent3="accent3" accent4="accent4" accent5="accent5" accent6="accent6" hlink="hlink" folHlink="folHlink"/>
  <p:sldLayoutIdLst>
    <p:sldLayoutId id="2147484091" r:id="rId1"/>
    <p:sldLayoutId id="2147484092" r:id="rId2"/>
    <p:sldLayoutId id="2147484093" r:id="rId3"/>
    <p:sldLayoutId id="2147484094" r:id="rId4"/>
    <p:sldLayoutId id="2147484095" r:id="rId5"/>
    <p:sldLayoutId id="2147484096" r:id="rId6"/>
    <p:sldLayoutId id="2147484097" r:id="rId7"/>
    <p:sldLayoutId id="2147484098" r:id="rId8"/>
    <p:sldLayoutId id="2147484099" r:id="rId9"/>
    <p:sldLayoutId id="2147484100" r:id="rId10"/>
    <p:sldLayoutId id="2147484101" r:id="rId11"/>
  </p:sldLayoutIdLst>
  <p:transition>
    <p:fade/>
  </p:transition>
  <p:txStyles>
    <p:titleStyle>
      <a:lvl1pPr algn="ctr" rtl="0" eaLnBrk="0" fontAlgn="base" hangingPunct="0">
        <a:spcBef>
          <a:spcPct val="0"/>
        </a:spcBef>
        <a:spcAft>
          <a:spcPct val="0"/>
        </a:spcAft>
        <a:defRPr sz="4400" kern="1200">
          <a:solidFill>
            <a:schemeClr val="tx1"/>
          </a:solidFill>
          <a:latin typeface="+mj-lt"/>
          <a:ea typeface="MS PGothic" pitchFamily="34" charset="-128"/>
          <a:cs typeface="ＭＳ Ｐゴシック" pitchFamily="19" charset="-128"/>
        </a:defRPr>
      </a:lvl1pPr>
      <a:lvl2pPr algn="ctr" rtl="0" eaLnBrk="0" fontAlgn="base" hangingPunct="0">
        <a:spcBef>
          <a:spcPct val="0"/>
        </a:spcBef>
        <a:spcAft>
          <a:spcPct val="0"/>
        </a:spcAft>
        <a:defRPr sz="4400">
          <a:solidFill>
            <a:schemeClr val="tx1"/>
          </a:solidFill>
          <a:latin typeface="Calibri" pitchFamily="19" charset="0"/>
          <a:ea typeface="MS PGothic" pitchFamily="34" charset="-128"/>
          <a:cs typeface="ＭＳ Ｐゴシック" pitchFamily="19" charset="-128"/>
        </a:defRPr>
      </a:lvl2pPr>
      <a:lvl3pPr algn="ctr" rtl="0" eaLnBrk="0" fontAlgn="base" hangingPunct="0">
        <a:spcBef>
          <a:spcPct val="0"/>
        </a:spcBef>
        <a:spcAft>
          <a:spcPct val="0"/>
        </a:spcAft>
        <a:defRPr sz="4400">
          <a:solidFill>
            <a:schemeClr val="tx1"/>
          </a:solidFill>
          <a:latin typeface="Calibri" pitchFamily="19" charset="0"/>
          <a:ea typeface="MS PGothic" pitchFamily="34" charset="-128"/>
          <a:cs typeface="ＭＳ Ｐゴシック" pitchFamily="19" charset="-128"/>
        </a:defRPr>
      </a:lvl3pPr>
      <a:lvl4pPr algn="ctr" rtl="0" eaLnBrk="0" fontAlgn="base" hangingPunct="0">
        <a:spcBef>
          <a:spcPct val="0"/>
        </a:spcBef>
        <a:spcAft>
          <a:spcPct val="0"/>
        </a:spcAft>
        <a:defRPr sz="4400">
          <a:solidFill>
            <a:schemeClr val="tx1"/>
          </a:solidFill>
          <a:latin typeface="Calibri" pitchFamily="19" charset="0"/>
          <a:ea typeface="MS PGothic" pitchFamily="34" charset="-128"/>
          <a:cs typeface="ＭＳ Ｐゴシック" pitchFamily="19" charset="-128"/>
        </a:defRPr>
      </a:lvl4pPr>
      <a:lvl5pPr algn="ctr" rtl="0" eaLnBrk="0" fontAlgn="base" hangingPunct="0">
        <a:spcBef>
          <a:spcPct val="0"/>
        </a:spcBef>
        <a:spcAft>
          <a:spcPct val="0"/>
        </a:spcAft>
        <a:defRPr sz="4400">
          <a:solidFill>
            <a:schemeClr val="tx1"/>
          </a:solidFill>
          <a:latin typeface="Calibri" pitchFamily="19" charset="0"/>
          <a:ea typeface="MS PGothic" pitchFamily="34" charset="-128"/>
          <a:cs typeface="ＭＳ Ｐゴシック" pitchFamily="19" charset="-128"/>
        </a:defRPr>
      </a:lvl5pPr>
      <a:lvl6pPr marL="457200" algn="ctr" rtl="0" fontAlgn="base">
        <a:spcBef>
          <a:spcPct val="0"/>
        </a:spcBef>
        <a:spcAft>
          <a:spcPct val="0"/>
        </a:spcAft>
        <a:defRPr sz="4400">
          <a:solidFill>
            <a:schemeClr val="tx1"/>
          </a:solidFill>
          <a:latin typeface="Calibri" pitchFamily="19" charset="0"/>
        </a:defRPr>
      </a:lvl6pPr>
      <a:lvl7pPr marL="914400" algn="ctr" rtl="0" fontAlgn="base">
        <a:spcBef>
          <a:spcPct val="0"/>
        </a:spcBef>
        <a:spcAft>
          <a:spcPct val="0"/>
        </a:spcAft>
        <a:defRPr sz="4400">
          <a:solidFill>
            <a:schemeClr val="tx1"/>
          </a:solidFill>
          <a:latin typeface="Calibri" pitchFamily="19" charset="0"/>
        </a:defRPr>
      </a:lvl7pPr>
      <a:lvl8pPr marL="1371600" algn="ctr" rtl="0" fontAlgn="base">
        <a:spcBef>
          <a:spcPct val="0"/>
        </a:spcBef>
        <a:spcAft>
          <a:spcPct val="0"/>
        </a:spcAft>
        <a:defRPr sz="4400">
          <a:solidFill>
            <a:schemeClr val="tx1"/>
          </a:solidFill>
          <a:latin typeface="Calibri" pitchFamily="19" charset="0"/>
        </a:defRPr>
      </a:lvl8pPr>
      <a:lvl9pPr marL="1828800" algn="ctr" rtl="0" fontAlgn="base">
        <a:spcBef>
          <a:spcPct val="0"/>
        </a:spcBef>
        <a:spcAft>
          <a:spcPct val="0"/>
        </a:spcAft>
        <a:defRPr sz="4400">
          <a:solidFill>
            <a:schemeClr val="tx1"/>
          </a:solidFill>
          <a:latin typeface="Calibri" pitchFamily="19" charset="0"/>
        </a:defRPr>
      </a:lvl9pPr>
    </p:titleStyle>
    <p:bodyStyle>
      <a:lvl1pPr marL="342900" indent="-342900" algn="l" rtl="0" eaLnBrk="0" fontAlgn="base" hangingPunct="0">
        <a:spcBef>
          <a:spcPct val="20000"/>
        </a:spcBef>
        <a:spcAft>
          <a:spcPct val="0"/>
        </a:spcAft>
        <a:buFont typeface="Arial" charset="0"/>
        <a:buChar char="•"/>
        <a:defRPr sz="3200" kern="1200">
          <a:solidFill>
            <a:schemeClr val="tx1"/>
          </a:solidFill>
          <a:latin typeface="+mn-lt"/>
          <a:ea typeface="MS PGothic" pitchFamily="34" charset="-128"/>
          <a:cs typeface="ＭＳ Ｐゴシック" pitchFamily="19" charset="-128"/>
        </a:defRPr>
      </a:lvl1pPr>
      <a:lvl2pPr marL="742950" indent="-285750" algn="l" rtl="0" eaLnBrk="0" fontAlgn="base" hangingPunct="0">
        <a:spcBef>
          <a:spcPct val="20000"/>
        </a:spcBef>
        <a:spcAft>
          <a:spcPct val="0"/>
        </a:spcAft>
        <a:buFont typeface="Arial" charset="0"/>
        <a:buChar char="–"/>
        <a:defRPr sz="2800" kern="1200">
          <a:solidFill>
            <a:schemeClr val="tx1"/>
          </a:solidFill>
          <a:latin typeface="+mn-lt"/>
          <a:ea typeface="MS PGothic" pitchFamily="34" charset="-128"/>
          <a:cs typeface="+mn-cs"/>
        </a:defRPr>
      </a:lvl2pPr>
      <a:lvl3pPr marL="1143000" indent="-228600" algn="l" rtl="0" eaLnBrk="0" fontAlgn="base" hangingPunct="0">
        <a:spcBef>
          <a:spcPct val="20000"/>
        </a:spcBef>
        <a:spcAft>
          <a:spcPct val="0"/>
        </a:spcAft>
        <a:buFont typeface="Arial" charset="0"/>
        <a:buChar char="•"/>
        <a:defRPr sz="2400" kern="1200">
          <a:solidFill>
            <a:schemeClr val="tx1"/>
          </a:solidFill>
          <a:latin typeface="+mn-lt"/>
          <a:ea typeface="MS PGothic" pitchFamily="34" charset="-128"/>
          <a:cs typeface="+mn-cs"/>
        </a:defRPr>
      </a:lvl3pPr>
      <a:lvl4pPr marL="1600200" indent="-228600" algn="l" rtl="0" eaLnBrk="0" fontAlgn="base" hangingPunct="0">
        <a:spcBef>
          <a:spcPct val="20000"/>
        </a:spcBef>
        <a:spcAft>
          <a:spcPct val="0"/>
        </a:spcAft>
        <a:buFont typeface="Arial" charset="0"/>
        <a:buChar char="–"/>
        <a:defRPr sz="2000" kern="1200">
          <a:solidFill>
            <a:schemeClr val="tx1"/>
          </a:solidFill>
          <a:latin typeface="+mn-lt"/>
          <a:ea typeface="MS PGothic" pitchFamily="34" charset="-128"/>
          <a:cs typeface="+mn-cs"/>
        </a:defRPr>
      </a:lvl4pPr>
      <a:lvl5pPr marL="2057400" indent="-228600" algn="l" rtl="0" eaLnBrk="0" fontAlgn="base" hangingPunct="0">
        <a:spcBef>
          <a:spcPct val="20000"/>
        </a:spcBef>
        <a:spcAft>
          <a:spcPct val="0"/>
        </a:spcAft>
        <a:buFont typeface="Arial" charset="0"/>
        <a:buChar char="»"/>
        <a:defRPr sz="2000" kern="1200">
          <a:solidFill>
            <a:schemeClr val="tx1"/>
          </a:solidFill>
          <a:latin typeface="+mn-lt"/>
          <a:ea typeface="MS PGothic" pitchFamily="34" charset="-128"/>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6.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54274" name="Rectangle 3"/>
          <p:cNvSpPr>
            <a:spLocks noGrp="1" noChangeArrowheads="1"/>
          </p:cNvSpPr>
          <p:nvPr>
            <p:ph type="title"/>
          </p:nvPr>
        </p:nvSpPr>
        <p:spPr bwMode="auto">
          <a:xfrm>
            <a:off x="685800" y="762000"/>
            <a:ext cx="7772400" cy="9906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en-GB" smtClean="0"/>
              <a:t>Click to edit Master title style</a:t>
            </a:r>
          </a:p>
        </p:txBody>
      </p:sp>
      <p:sp>
        <p:nvSpPr>
          <p:cNvPr id="54275" name="Rectangle 4"/>
          <p:cNvSpPr>
            <a:spLocks noGrp="1" noChangeArrowheads="1"/>
          </p:cNvSpPr>
          <p:nvPr>
            <p:ph type="body" idx="1"/>
          </p:nvPr>
        </p:nvSpPr>
        <p:spPr bwMode="auto">
          <a:xfrm>
            <a:off x="685800" y="1981200"/>
            <a:ext cx="7772400" cy="4114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GB" smtClean="0"/>
              <a:t>Click to edit Master text styles</a:t>
            </a:r>
          </a:p>
          <a:p>
            <a:pPr lvl="1"/>
            <a:r>
              <a:rPr lang="en-GB" smtClean="0"/>
              <a:t>Second level</a:t>
            </a:r>
          </a:p>
          <a:p>
            <a:pPr lvl="2"/>
            <a:r>
              <a:rPr lang="en-GB" smtClean="0"/>
              <a:t>Third level</a:t>
            </a:r>
          </a:p>
          <a:p>
            <a:pPr lvl="3"/>
            <a:r>
              <a:rPr lang="en-GB" smtClean="0"/>
              <a:t>Fourth level</a:t>
            </a:r>
          </a:p>
          <a:p>
            <a:pPr lvl="4"/>
            <a:r>
              <a:rPr lang="en-GB" smtClean="0"/>
              <a:t>Fifth level</a:t>
            </a:r>
          </a:p>
        </p:txBody>
      </p:sp>
      <p:sp>
        <p:nvSpPr>
          <p:cNvPr id="331782" name="Text Box 6"/>
          <p:cNvSpPr txBox="1">
            <a:spLocks noChangeArrowheads="1"/>
          </p:cNvSpPr>
          <p:nvPr/>
        </p:nvSpPr>
        <p:spPr bwMode="auto">
          <a:xfrm>
            <a:off x="80963" y="6299200"/>
            <a:ext cx="6167437" cy="703263"/>
          </a:xfrm>
          <a:prstGeom prst="rect">
            <a:avLst/>
          </a:prstGeom>
          <a:noFill/>
          <a:ln w="9525">
            <a:noFill/>
            <a:miter lim="800000"/>
            <a:headEnd/>
            <a:tailEnd/>
          </a:ln>
          <a:effectLst/>
        </p:spPr>
        <p:txBody>
          <a:bodyPr>
            <a:spAutoFit/>
          </a:bodyPr>
          <a:lstStyle/>
          <a:p>
            <a:pPr defTabSz="914400" eaLnBrk="0" hangingPunct="0">
              <a:spcBef>
                <a:spcPct val="50000"/>
              </a:spcBef>
              <a:defRPr/>
            </a:pPr>
            <a:endParaRPr lang="en-GB" sz="1600" b="1">
              <a:solidFill>
                <a:srgbClr val="FFFFFF"/>
              </a:solidFill>
              <a:latin typeface="Arial" pitchFamily="-65" charset="0"/>
              <a:ea typeface="+mn-ea"/>
            </a:endParaRPr>
          </a:p>
          <a:p>
            <a:pPr defTabSz="914400" eaLnBrk="0" hangingPunct="0">
              <a:spcBef>
                <a:spcPct val="50000"/>
              </a:spcBef>
              <a:defRPr/>
            </a:pPr>
            <a:endParaRPr lang="en-GB" sz="1600" b="1">
              <a:solidFill>
                <a:srgbClr val="FFFFFF"/>
              </a:solidFill>
              <a:latin typeface="Arial" pitchFamily="-65" charset="0"/>
              <a:ea typeface="+mn-ea"/>
            </a:endParaRPr>
          </a:p>
        </p:txBody>
      </p:sp>
    </p:spTree>
  </p:cSld>
  <p:clrMap bg1="lt1" tx1="dk1" bg2="lt2" tx2="dk2" accent1="accent1" accent2="accent2" accent3="accent3" accent4="accent4" accent5="accent5" accent6="accent6" hlink="hlink" folHlink="folHlink"/>
  <p:sldLayoutIdLst>
    <p:sldLayoutId id="2147484077" r:id="rId1"/>
    <p:sldLayoutId id="2147484076" r:id="rId2"/>
    <p:sldLayoutId id="2147484075" r:id="rId3"/>
    <p:sldLayoutId id="2147484074" r:id="rId4"/>
    <p:sldLayoutId id="2147484073" r:id="rId5"/>
    <p:sldLayoutId id="2147484072" r:id="rId6"/>
    <p:sldLayoutId id="2147484071" r:id="rId7"/>
    <p:sldLayoutId id="2147484070" r:id="rId8"/>
    <p:sldLayoutId id="2147484069" r:id="rId9"/>
    <p:sldLayoutId id="2147484068" r:id="rId10"/>
    <p:sldLayoutId id="2147484067" r:id="rId11"/>
  </p:sldLayoutIdLst>
  <p:transition>
    <p:fade/>
  </p:transition>
  <p:timing>
    <p:tnLst>
      <p:par>
        <p:cTn id="1" dur="indefinite" restart="never" nodeType="tmRoot"/>
      </p:par>
    </p:tnLst>
  </p:timing>
  <p:txStyles>
    <p:titleStyle>
      <a:lvl1pPr algn="ctr" rtl="0" eaLnBrk="0" fontAlgn="base" hangingPunct="0">
        <a:spcBef>
          <a:spcPct val="0"/>
        </a:spcBef>
        <a:spcAft>
          <a:spcPct val="0"/>
        </a:spcAft>
        <a:defRPr sz="4400">
          <a:solidFill>
            <a:srgbClr val="0066CC"/>
          </a:solidFill>
          <a:latin typeface="+mj-lt"/>
          <a:ea typeface="MS PGothic" pitchFamily="34" charset="-128"/>
          <a:cs typeface="ＭＳ Ｐゴシック" pitchFamily="-65" charset="-128"/>
        </a:defRPr>
      </a:lvl1pPr>
      <a:lvl2pPr algn="ctr" rtl="0" eaLnBrk="0" fontAlgn="base" hangingPunct="0">
        <a:spcBef>
          <a:spcPct val="0"/>
        </a:spcBef>
        <a:spcAft>
          <a:spcPct val="0"/>
        </a:spcAft>
        <a:defRPr sz="4400">
          <a:solidFill>
            <a:srgbClr val="0066CC"/>
          </a:solidFill>
          <a:latin typeface="Arial" pitchFamily="-1" charset="0"/>
          <a:ea typeface="MS PGothic" pitchFamily="34" charset="-128"/>
          <a:cs typeface="ＭＳ Ｐゴシック" pitchFamily="-65" charset="-128"/>
        </a:defRPr>
      </a:lvl2pPr>
      <a:lvl3pPr algn="ctr" rtl="0" eaLnBrk="0" fontAlgn="base" hangingPunct="0">
        <a:spcBef>
          <a:spcPct val="0"/>
        </a:spcBef>
        <a:spcAft>
          <a:spcPct val="0"/>
        </a:spcAft>
        <a:defRPr sz="4400">
          <a:solidFill>
            <a:srgbClr val="0066CC"/>
          </a:solidFill>
          <a:latin typeface="Arial" pitchFamily="-1" charset="0"/>
          <a:ea typeface="MS PGothic" pitchFamily="34" charset="-128"/>
          <a:cs typeface="ＭＳ Ｐゴシック" pitchFamily="-65" charset="-128"/>
        </a:defRPr>
      </a:lvl3pPr>
      <a:lvl4pPr algn="ctr" rtl="0" eaLnBrk="0" fontAlgn="base" hangingPunct="0">
        <a:spcBef>
          <a:spcPct val="0"/>
        </a:spcBef>
        <a:spcAft>
          <a:spcPct val="0"/>
        </a:spcAft>
        <a:defRPr sz="4400">
          <a:solidFill>
            <a:srgbClr val="0066CC"/>
          </a:solidFill>
          <a:latin typeface="Arial" pitchFamily="-1" charset="0"/>
          <a:ea typeface="MS PGothic" pitchFamily="34" charset="-128"/>
          <a:cs typeface="ＭＳ Ｐゴシック" pitchFamily="-65" charset="-128"/>
        </a:defRPr>
      </a:lvl4pPr>
      <a:lvl5pPr algn="ctr" rtl="0" eaLnBrk="0" fontAlgn="base" hangingPunct="0">
        <a:spcBef>
          <a:spcPct val="0"/>
        </a:spcBef>
        <a:spcAft>
          <a:spcPct val="0"/>
        </a:spcAft>
        <a:defRPr sz="4400">
          <a:solidFill>
            <a:srgbClr val="0066CC"/>
          </a:solidFill>
          <a:latin typeface="Arial" pitchFamily="-1" charset="0"/>
          <a:ea typeface="MS PGothic" pitchFamily="34" charset="-128"/>
          <a:cs typeface="ＭＳ Ｐゴシック" pitchFamily="-65" charset="-128"/>
        </a:defRPr>
      </a:lvl5pPr>
      <a:lvl6pPr marL="457200" algn="ctr" rtl="0" eaLnBrk="0" fontAlgn="base" hangingPunct="0">
        <a:spcBef>
          <a:spcPct val="0"/>
        </a:spcBef>
        <a:spcAft>
          <a:spcPct val="0"/>
        </a:spcAft>
        <a:defRPr sz="4400">
          <a:solidFill>
            <a:srgbClr val="0066CC"/>
          </a:solidFill>
          <a:latin typeface="Arial" pitchFamily="-1" charset="0"/>
        </a:defRPr>
      </a:lvl6pPr>
      <a:lvl7pPr marL="914400" algn="ctr" rtl="0" eaLnBrk="0" fontAlgn="base" hangingPunct="0">
        <a:spcBef>
          <a:spcPct val="0"/>
        </a:spcBef>
        <a:spcAft>
          <a:spcPct val="0"/>
        </a:spcAft>
        <a:defRPr sz="4400">
          <a:solidFill>
            <a:srgbClr val="0066CC"/>
          </a:solidFill>
          <a:latin typeface="Arial" pitchFamily="-1" charset="0"/>
        </a:defRPr>
      </a:lvl7pPr>
      <a:lvl8pPr marL="1371600" algn="ctr" rtl="0" eaLnBrk="0" fontAlgn="base" hangingPunct="0">
        <a:spcBef>
          <a:spcPct val="0"/>
        </a:spcBef>
        <a:spcAft>
          <a:spcPct val="0"/>
        </a:spcAft>
        <a:defRPr sz="4400">
          <a:solidFill>
            <a:srgbClr val="0066CC"/>
          </a:solidFill>
          <a:latin typeface="Arial" pitchFamily="-1" charset="0"/>
        </a:defRPr>
      </a:lvl8pPr>
      <a:lvl9pPr marL="1828800" algn="ctr" rtl="0" eaLnBrk="0" fontAlgn="base" hangingPunct="0">
        <a:spcBef>
          <a:spcPct val="0"/>
        </a:spcBef>
        <a:spcAft>
          <a:spcPct val="0"/>
        </a:spcAft>
        <a:defRPr sz="4400">
          <a:solidFill>
            <a:srgbClr val="0066CC"/>
          </a:solidFill>
          <a:latin typeface="Arial" pitchFamily="-1" charset="0"/>
        </a:defRPr>
      </a:lvl9pPr>
    </p:titleStyle>
    <p:bodyStyle>
      <a:lvl1pPr marL="342900" indent="-342900" algn="l" rtl="0" eaLnBrk="0" fontAlgn="base" hangingPunct="0">
        <a:spcBef>
          <a:spcPct val="20000"/>
        </a:spcBef>
        <a:spcAft>
          <a:spcPct val="0"/>
        </a:spcAft>
        <a:buChar char="•"/>
        <a:defRPr sz="3200">
          <a:solidFill>
            <a:srgbClr val="0066CC"/>
          </a:solidFill>
          <a:latin typeface="+mn-lt"/>
          <a:ea typeface="MS PGothic" pitchFamily="34" charset="-128"/>
          <a:cs typeface="ＭＳ Ｐゴシック" pitchFamily="-65" charset="-128"/>
        </a:defRPr>
      </a:lvl1pPr>
      <a:lvl2pPr marL="742950" indent="-285750" algn="l" rtl="0" eaLnBrk="0" fontAlgn="base" hangingPunct="0">
        <a:spcBef>
          <a:spcPct val="20000"/>
        </a:spcBef>
        <a:spcAft>
          <a:spcPct val="0"/>
        </a:spcAft>
        <a:buChar char="–"/>
        <a:defRPr sz="2800">
          <a:solidFill>
            <a:srgbClr val="0066CC"/>
          </a:solidFill>
          <a:latin typeface="+mn-lt"/>
          <a:ea typeface="MS PGothic" pitchFamily="34" charset="-128"/>
          <a:cs typeface="ＭＳ Ｐゴシック"/>
        </a:defRPr>
      </a:lvl2pPr>
      <a:lvl3pPr marL="1143000" indent="-228600" algn="l" rtl="0" eaLnBrk="0" fontAlgn="base" hangingPunct="0">
        <a:spcBef>
          <a:spcPct val="20000"/>
        </a:spcBef>
        <a:spcAft>
          <a:spcPct val="0"/>
        </a:spcAft>
        <a:buChar char="•"/>
        <a:defRPr sz="2400">
          <a:solidFill>
            <a:srgbClr val="0066CC"/>
          </a:solidFill>
          <a:latin typeface="+mn-lt"/>
          <a:ea typeface="MS PGothic" pitchFamily="34" charset="-128"/>
          <a:cs typeface="ＭＳ Ｐゴシック"/>
        </a:defRPr>
      </a:lvl3pPr>
      <a:lvl4pPr marL="1600200" indent="-228600" algn="l" rtl="0" eaLnBrk="0" fontAlgn="base" hangingPunct="0">
        <a:spcBef>
          <a:spcPct val="20000"/>
        </a:spcBef>
        <a:spcAft>
          <a:spcPct val="0"/>
        </a:spcAft>
        <a:buChar char="–"/>
        <a:defRPr sz="2000">
          <a:solidFill>
            <a:srgbClr val="0066CC"/>
          </a:solidFill>
          <a:latin typeface="+mn-lt"/>
          <a:ea typeface="MS PGothic" pitchFamily="34" charset="-128"/>
          <a:cs typeface="ＭＳ Ｐゴシック"/>
        </a:defRPr>
      </a:lvl4pPr>
      <a:lvl5pPr marL="2057400" indent="-228600" algn="l" rtl="0" eaLnBrk="0" fontAlgn="base" hangingPunct="0">
        <a:spcBef>
          <a:spcPct val="20000"/>
        </a:spcBef>
        <a:spcAft>
          <a:spcPct val="0"/>
        </a:spcAft>
        <a:buChar char="»"/>
        <a:defRPr sz="2000">
          <a:solidFill>
            <a:srgbClr val="0066CC"/>
          </a:solidFill>
          <a:latin typeface="+mn-lt"/>
          <a:ea typeface="MS PGothic" pitchFamily="34" charset="-128"/>
          <a:cs typeface="ＭＳ Ｐゴシック"/>
        </a:defRPr>
      </a:lvl5pPr>
      <a:lvl6pPr marL="2514600" indent="-228600" algn="l" rtl="0" eaLnBrk="0" fontAlgn="base" hangingPunct="0">
        <a:spcBef>
          <a:spcPct val="20000"/>
        </a:spcBef>
        <a:spcAft>
          <a:spcPct val="0"/>
        </a:spcAft>
        <a:buChar char="»"/>
        <a:defRPr sz="2000">
          <a:solidFill>
            <a:srgbClr val="0066CC"/>
          </a:solidFill>
          <a:latin typeface="+mn-lt"/>
          <a:ea typeface="ＭＳ Ｐゴシック" pitchFamily="-1" charset="-128"/>
        </a:defRPr>
      </a:lvl6pPr>
      <a:lvl7pPr marL="2971800" indent="-228600" algn="l" rtl="0" eaLnBrk="0" fontAlgn="base" hangingPunct="0">
        <a:spcBef>
          <a:spcPct val="20000"/>
        </a:spcBef>
        <a:spcAft>
          <a:spcPct val="0"/>
        </a:spcAft>
        <a:buChar char="»"/>
        <a:defRPr sz="2000">
          <a:solidFill>
            <a:srgbClr val="0066CC"/>
          </a:solidFill>
          <a:latin typeface="+mn-lt"/>
          <a:ea typeface="ＭＳ Ｐゴシック" pitchFamily="-1" charset="-128"/>
        </a:defRPr>
      </a:lvl7pPr>
      <a:lvl8pPr marL="3429000" indent="-228600" algn="l" rtl="0" eaLnBrk="0" fontAlgn="base" hangingPunct="0">
        <a:spcBef>
          <a:spcPct val="20000"/>
        </a:spcBef>
        <a:spcAft>
          <a:spcPct val="0"/>
        </a:spcAft>
        <a:buChar char="»"/>
        <a:defRPr sz="2000">
          <a:solidFill>
            <a:srgbClr val="0066CC"/>
          </a:solidFill>
          <a:latin typeface="+mn-lt"/>
          <a:ea typeface="ＭＳ Ｐゴシック" pitchFamily="-1" charset="-128"/>
        </a:defRPr>
      </a:lvl8pPr>
      <a:lvl9pPr marL="3886200" indent="-228600" algn="l" rtl="0" eaLnBrk="0" fontAlgn="base" hangingPunct="0">
        <a:spcBef>
          <a:spcPct val="20000"/>
        </a:spcBef>
        <a:spcAft>
          <a:spcPct val="0"/>
        </a:spcAft>
        <a:buChar char="»"/>
        <a:defRPr sz="2000">
          <a:solidFill>
            <a:srgbClr val="0066CC"/>
          </a:solidFill>
          <a:latin typeface="+mn-lt"/>
          <a:ea typeface="ＭＳ Ｐゴシック" pitchFamily="-1" charset="-128"/>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1.xml"/><Relationship Id="rId1" Type="http://schemas.openxmlformats.org/officeDocument/2006/relationships/slideLayout" Target="../slideLayouts/slideLayout14.xml"/></Relationships>
</file>

<file path=ppt/slides/_rels/slide2.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notesSlide" Target="../notesSlides/notesSlide2.xml"/><Relationship Id="rId1" Type="http://schemas.openxmlformats.org/officeDocument/2006/relationships/slideLayout" Target="../slideLayouts/slideLayout31.xml"/></Relationships>
</file>

<file path=ppt/slides/_rels/slide3.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3.xml"/><Relationship Id="rId1" Type="http://schemas.openxmlformats.org/officeDocument/2006/relationships/slideLayout" Target="../slideLayouts/slideLayout32.xml"/><Relationship Id="rId4" Type="http://schemas.openxmlformats.org/officeDocument/2006/relationships/image" Target="../media/image8.png"/></Relationships>
</file>

<file path=ppt/slides/_rels/slide4.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4.xml"/><Relationship Id="rId1" Type="http://schemas.openxmlformats.org/officeDocument/2006/relationships/slideLayout" Target="../slideLayouts/slideLayout25.xml"/></Relationships>
</file>

<file path=ppt/slides/_rels/slide5.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5.xml"/><Relationship Id="rId1" Type="http://schemas.openxmlformats.org/officeDocument/2006/relationships/slideLayout" Target="../slideLayouts/slideLayout40.xml"/><Relationship Id="rId5" Type="http://schemas.openxmlformats.org/officeDocument/2006/relationships/image" Target="../media/image12.jpeg"/><Relationship Id="rId4" Type="http://schemas.openxmlformats.org/officeDocument/2006/relationships/image" Target="../media/image11.jpeg"/></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5.xml"/></Relationships>
</file>

<file path=ppt/slides/_rels/slide7.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7.xml"/><Relationship Id="rId1" Type="http://schemas.openxmlformats.org/officeDocument/2006/relationships/slideLayout" Target="../slideLayouts/slideLayout25.xml"/><Relationship Id="rId4" Type="http://schemas.openxmlformats.org/officeDocument/2006/relationships/image" Target="../media/image14.png"/></Relationships>
</file>

<file path=ppt/slides/_rels/slide8.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notesSlide" Target="../notesSlides/notesSlide8.xml"/><Relationship Id="rId1" Type="http://schemas.openxmlformats.org/officeDocument/2006/relationships/slideLayout" Target="../slideLayouts/slideLayout40.xml"/><Relationship Id="rId4" Type="http://schemas.openxmlformats.org/officeDocument/2006/relationships/image" Target="../media/image16.jpeg"/></Relationships>
</file>

<file path=ppt/slides/_rels/slide9.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9.xml"/><Relationship Id="rId1" Type="http://schemas.openxmlformats.org/officeDocument/2006/relationships/slideLayout" Target="../slideLayouts/slideLayout40.xml"/><Relationship Id="rId5" Type="http://schemas.openxmlformats.org/officeDocument/2006/relationships/image" Target="../media/image8.png"/><Relationship Id="rId4" Type="http://schemas.openxmlformats.org/officeDocument/2006/relationships/image" Target="../media/image12.jpeg"/></Relationships>
</file>

<file path=ppt/slides/_rels/slide10.xml.rels><?xml version="1.0" encoding="UTF-8" standalone="yes"?>
<Relationships xmlns="http://schemas.openxmlformats.org/package/2006/relationships"><Relationship Id="rId3" Type="http://schemas.openxmlformats.org/officeDocument/2006/relationships/image" Target="../media/image17.emf"/><Relationship Id="rId2" Type="http://schemas.openxmlformats.org/officeDocument/2006/relationships/notesSlide" Target="../notesSlides/notesSlide10.xml"/><Relationship Id="rId1" Type="http://schemas.openxmlformats.org/officeDocument/2006/relationships/slideLayout" Target="../slideLayouts/slideLayout29.xml"/><Relationship Id="rId4" Type="http://schemas.openxmlformats.org/officeDocument/2006/relationships/image" Target="../media/image18.jpeg"/></Relationships>
</file>

<file path=ppt/slides/_rels/slide11.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11.xml"/><Relationship Id="rId1" Type="http://schemas.openxmlformats.org/officeDocument/2006/relationships/slideLayout" Target="../slideLayouts/slideLayout29.xml"/><Relationship Id="rId4" Type="http://schemas.openxmlformats.org/officeDocument/2006/relationships/image" Target="../media/image18.jpeg"/></Relationships>
</file>

<file path=ppt/slides/_rels/slide12.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notesSlide" Target="../notesSlides/notesSlide12.xml"/><Relationship Id="rId1" Type="http://schemas.openxmlformats.org/officeDocument/2006/relationships/slideLayout" Target="../slideLayouts/slideLayout43.xml"/><Relationship Id="rId5" Type="http://schemas.openxmlformats.org/officeDocument/2006/relationships/image" Target="../media/image6.jpeg"/><Relationship Id="rId4" Type="http://schemas.openxmlformats.org/officeDocument/2006/relationships/image" Target="../media/image20.png"/></Relationships>
</file>

<file path=ppt/slides/_rels/slide13.xml.rels><?xml version="1.0" encoding="UTF-8" standalone="yes"?>
<Relationships xmlns="http://schemas.openxmlformats.org/package/2006/relationships"><Relationship Id="rId3" Type="http://schemas.openxmlformats.org/officeDocument/2006/relationships/chart" Target="../charts/chart2.xml"/><Relationship Id="rId2" Type="http://schemas.openxmlformats.org/officeDocument/2006/relationships/notesSlide" Target="../notesSlides/notesSlide13.xml"/><Relationship Id="rId1" Type="http://schemas.openxmlformats.org/officeDocument/2006/relationships/slideLayout" Target="../slideLayouts/slideLayout43.xml"/></Relationships>
</file>

<file path=ppt/slides/_rels/slide14.xml.rels><?xml version="1.0" encoding="UTF-8" standalone="yes"?>
<Relationships xmlns="http://schemas.openxmlformats.org/package/2006/relationships"><Relationship Id="rId3" Type="http://schemas.openxmlformats.org/officeDocument/2006/relationships/chart" Target="../charts/chart3.xml"/><Relationship Id="rId2" Type="http://schemas.openxmlformats.org/officeDocument/2006/relationships/notesSlide" Target="../notesSlides/notesSlide14.xml"/><Relationship Id="rId1" Type="http://schemas.openxmlformats.org/officeDocument/2006/relationships/slideLayout" Target="../slideLayouts/slideLayout43.xml"/></Relationships>
</file>

<file path=ppt/slides/_rels/slide15.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notesSlide" Target="../notesSlides/notesSlide15.xml"/><Relationship Id="rId1" Type="http://schemas.openxmlformats.org/officeDocument/2006/relationships/slideLayout" Target="../slideLayouts/slideLayout54.xml"/><Relationship Id="rId4" Type="http://schemas.openxmlformats.org/officeDocument/2006/relationships/image" Target="../media/image22.png"/></Relationships>
</file>

<file path=ppt/slides/_rels/slide16.xml.rels><?xml version="1.0" encoding="UTF-8" standalone="yes"?>
<Relationships xmlns="http://schemas.openxmlformats.org/package/2006/relationships"><Relationship Id="rId3" Type="http://schemas.openxmlformats.org/officeDocument/2006/relationships/chart" Target="../charts/chart4.xml"/><Relationship Id="rId2" Type="http://schemas.openxmlformats.org/officeDocument/2006/relationships/notesSlide" Target="../notesSlides/notesSlide16.xml"/><Relationship Id="rId1" Type="http://schemas.openxmlformats.org/officeDocument/2006/relationships/slideLayout" Target="../slideLayouts/slideLayout54.xml"/></Relationships>
</file>

<file path=ppt/slides/_rels/slide17.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notesSlide" Target="../notesSlides/notesSlide17.xml"/><Relationship Id="rId1" Type="http://schemas.openxmlformats.org/officeDocument/2006/relationships/slideLayout" Target="../slideLayouts/slideLayout25.xml"/><Relationship Id="rId5" Type="http://schemas.openxmlformats.org/officeDocument/2006/relationships/image" Target="../media/image8.png"/><Relationship Id="rId4" Type="http://schemas.openxmlformats.org/officeDocument/2006/relationships/image" Target="../media/image24.jpeg"/></Relationships>
</file>

<file path=ppt/slides/_rels/slide18.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18.xml"/><Relationship Id="rId1" Type="http://schemas.openxmlformats.org/officeDocument/2006/relationships/slideLayout" Target="../slideLayouts/slideLayout25.xml"/><Relationship Id="rId4" Type="http://schemas.openxmlformats.org/officeDocument/2006/relationships/image" Target="../media/image25.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7585" name="Rectangle 2"/>
          <p:cNvSpPr>
            <a:spLocks noGrp="1"/>
          </p:cNvSpPr>
          <p:nvPr>
            <p:ph type="title"/>
          </p:nvPr>
        </p:nvSpPr>
        <p:spPr>
          <a:xfrm>
            <a:off x="334963" y="825500"/>
            <a:ext cx="7172325" cy="936625"/>
          </a:xfrm>
        </p:spPr>
        <p:txBody>
          <a:bodyPr/>
          <a:lstStyle/>
          <a:p>
            <a:pPr eaLnBrk="1" hangingPunct="1"/>
            <a:r>
              <a:rPr lang="en-GB" altLang="en-US" smtClean="0"/>
              <a:t>Organ Donation and the ED</a:t>
            </a:r>
          </a:p>
        </p:txBody>
      </p:sp>
      <p:pic>
        <p:nvPicPr>
          <p:cNvPr id="67586" name="Picture 4"/>
          <p:cNvPicPr>
            <a:picLocks noChangeAspect="1"/>
          </p:cNvPicPr>
          <p:nvPr/>
        </p:nvPicPr>
        <p:blipFill>
          <a:blip r:embed="rId3"/>
          <a:srcRect b="7037"/>
          <a:stretch>
            <a:fillRect/>
          </a:stretch>
        </p:blipFill>
        <p:spPr bwMode="auto">
          <a:xfrm>
            <a:off x="334963" y="1762125"/>
            <a:ext cx="5022850" cy="4017963"/>
          </a:xfrm>
          <a:prstGeom prst="rect">
            <a:avLst/>
          </a:prstGeom>
          <a:noFill/>
          <a:ln w="9525">
            <a:noFill/>
            <a:miter lim="800000"/>
            <a:headEnd/>
            <a:tailEnd/>
          </a:ln>
        </p:spPr>
      </p:pic>
      <p:sp>
        <p:nvSpPr>
          <p:cNvPr id="67587" name="Rectangle 3"/>
          <p:cNvSpPr>
            <a:spLocks noGrp="1"/>
          </p:cNvSpPr>
          <p:nvPr>
            <p:ph type="body" idx="1"/>
          </p:nvPr>
        </p:nvSpPr>
        <p:spPr>
          <a:xfrm>
            <a:off x="4691063" y="2406650"/>
            <a:ext cx="3868737" cy="728663"/>
          </a:xfrm>
        </p:spPr>
        <p:txBody>
          <a:bodyPr/>
          <a:lstStyle/>
          <a:p>
            <a:pPr marL="0" indent="0" algn="ctr" eaLnBrk="1" hangingPunct="1">
              <a:spcBef>
                <a:spcPct val="0"/>
              </a:spcBef>
              <a:spcAft>
                <a:spcPct val="0"/>
              </a:spcAft>
              <a:buFont typeface="Arial" charset="0"/>
              <a:buNone/>
            </a:pPr>
            <a:r>
              <a:rPr lang="en-GB" altLang="en-US" sz="3600" b="1" smtClean="0">
                <a:solidFill>
                  <a:srgbClr val="6E2C6B"/>
                </a:solidFill>
              </a:rPr>
              <a:t>A Strategy for Best Practice</a:t>
            </a:r>
            <a:endParaRPr lang="en-GB" altLang="en-US" sz="3200" b="1" smtClean="0"/>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3" name="Chart 12"/>
          <p:cNvGraphicFramePr>
            <a:graphicFrameLocks/>
          </p:cNvGraphicFramePr>
          <p:nvPr/>
        </p:nvGraphicFramePr>
        <p:xfrm>
          <a:off x="132979" y="1012844"/>
          <a:ext cx="8891752" cy="5149418"/>
        </p:xfrm>
        <a:graphic>
          <a:graphicData uri="http://schemas.openxmlformats.org/drawingml/2006/chart">
            <c:chart xmlns:c="http://schemas.openxmlformats.org/drawingml/2006/chart" xmlns:r="http://schemas.openxmlformats.org/officeDocument/2006/relationships" r:id="rId3"/>
          </a:graphicData>
        </a:graphic>
      </p:graphicFrame>
      <p:sp>
        <p:nvSpPr>
          <p:cNvPr id="69634" name="TextBox 13"/>
          <p:cNvSpPr txBox="1">
            <a:spLocks noChangeArrowheads="1"/>
          </p:cNvSpPr>
          <p:nvPr/>
        </p:nvSpPr>
        <p:spPr bwMode="auto">
          <a:xfrm>
            <a:off x="6169025" y="3811588"/>
            <a:ext cx="2914650" cy="584200"/>
          </a:xfrm>
          <a:prstGeom prst="rect">
            <a:avLst/>
          </a:prstGeom>
          <a:noFill/>
          <a:ln w="9525">
            <a:noFill/>
            <a:miter lim="800000"/>
            <a:headEnd/>
            <a:tailEnd/>
          </a:ln>
        </p:spPr>
        <p:txBody>
          <a:bodyPr>
            <a:spAutoFit/>
          </a:bodyPr>
          <a:lstStyle/>
          <a:p>
            <a:endParaRPr lang="en-GB" sz="3200">
              <a:solidFill>
                <a:srgbClr val="6E2C6B"/>
              </a:solidFill>
            </a:endParaRPr>
          </a:p>
        </p:txBody>
      </p:sp>
      <p:sp>
        <p:nvSpPr>
          <p:cNvPr id="15" name="Rectangle 14"/>
          <p:cNvSpPr>
            <a:spLocks noChangeArrowheads="1"/>
          </p:cNvSpPr>
          <p:nvPr/>
        </p:nvSpPr>
        <p:spPr bwMode="auto">
          <a:xfrm>
            <a:off x="-22225" y="76200"/>
            <a:ext cx="9166225" cy="936625"/>
          </a:xfrm>
          <a:prstGeom prst="rect">
            <a:avLst/>
          </a:prstGeom>
          <a:noFill/>
          <a:ln>
            <a:noFill/>
          </a:ln>
          <a:extLst>
            <a:ext uri="{909E8E84-426E-40dd-AFC4-6F175D3DCCD1}"/>
            <a:ext uri="{91240B29-F687-4f45-9708-019B960494DF}"/>
          </a:extLst>
        </p:spPr>
        <p:txBody>
          <a:bodyPr/>
          <a:lstStyle/>
          <a:p>
            <a:pPr algn="ctr" defTabSz="914400">
              <a:tabLst>
                <a:tab pos="3587750" algn="l"/>
              </a:tabLst>
              <a:defRPr/>
            </a:pPr>
            <a:r>
              <a:rPr lang="en-GB" sz="2800" b="1" dirty="0">
                <a:solidFill>
                  <a:srgbClr val="E0119D"/>
                </a:solidFill>
                <a:latin typeface="+mn-lt"/>
              </a:rPr>
              <a:t>UK Transplants and </a:t>
            </a:r>
            <a:r>
              <a:rPr lang="en-GB" sz="2800" b="1" dirty="0">
                <a:solidFill>
                  <a:srgbClr val="E0119D"/>
                </a:solidFill>
                <a:latin typeface="+mn-lt"/>
              </a:rPr>
              <a:t>the </a:t>
            </a:r>
            <a:r>
              <a:rPr lang="en-GB" sz="2800" b="1" dirty="0">
                <a:solidFill>
                  <a:srgbClr val="E0119D"/>
                </a:solidFill>
                <a:latin typeface="+mn-lt"/>
              </a:rPr>
              <a:t>Transplant </a:t>
            </a:r>
            <a:r>
              <a:rPr lang="en-GB" sz="2800" b="1" dirty="0">
                <a:solidFill>
                  <a:srgbClr val="E0119D"/>
                </a:solidFill>
                <a:latin typeface="+mn-lt"/>
              </a:rPr>
              <a:t>W</a:t>
            </a:r>
            <a:r>
              <a:rPr lang="en-GB" sz="2800" b="1" dirty="0">
                <a:solidFill>
                  <a:srgbClr val="E0119D"/>
                </a:solidFill>
                <a:latin typeface="+mn-lt"/>
              </a:rPr>
              <a:t>aiting </a:t>
            </a:r>
            <a:r>
              <a:rPr lang="en-GB" sz="2800" b="1" dirty="0">
                <a:solidFill>
                  <a:srgbClr val="E0119D"/>
                </a:solidFill>
                <a:latin typeface="+mn-lt"/>
              </a:rPr>
              <a:t>L</a:t>
            </a:r>
            <a:r>
              <a:rPr lang="en-GB" sz="2800" b="1" dirty="0">
                <a:solidFill>
                  <a:srgbClr val="E0119D"/>
                </a:solidFill>
                <a:latin typeface="+mn-lt"/>
              </a:rPr>
              <a:t>ist  </a:t>
            </a:r>
          </a:p>
          <a:p>
            <a:pPr algn="ctr" defTabSz="914400">
              <a:tabLst>
                <a:tab pos="3587750" algn="l"/>
              </a:tabLst>
              <a:defRPr/>
            </a:pPr>
            <a:r>
              <a:rPr lang="en-GB" sz="2800" b="1" dirty="0">
                <a:solidFill>
                  <a:srgbClr val="E0119D"/>
                </a:solidFill>
                <a:latin typeface="+mn-lt"/>
              </a:rPr>
              <a:t>2002 - 2016</a:t>
            </a:r>
            <a:endParaRPr lang="en-US" sz="2800" b="1" dirty="0">
              <a:solidFill>
                <a:srgbClr val="E0119D"/>
              </a:solidFill>
              <a:latin typeface="+mn-lt"/>
            </a:endParaRPr>
          </a:p>
        </p:txBody>
      </p:sp>
      <p:sp>
        <p:nvSpPr>
          <p:cNvPr id="5" name="Rectangle 4"/>
          <p:cNvSpPr/>
          <p:nvPr/>
        </p:nvSpPr>
        <p:spPr bwMode="auto">
          <a:xfrm>
            <a:off x="0" y="6271574"/>
            <a:ext cx="9144000" cy="586426"/>
          </a:xfrm>
          <a:prstGeom prst="rect">
            <a:avLst/>
          </a:prstGeom>
          <a:solidFill>
            <a:srgbClr val="E0119D"/>
          </a:solidFill>
          <a:ln w="9525" cap="flat" cmpd="sng" algn="ctr">
            <a:noFill/>
            <a:prstDash val="solid"/>
            <a:round/>
            <a:headEnd type="none" w="med" len="med"/>
            <a:tailEnd type="none" w="med" len="med"/>
          </a:ln>
          <a:effectLst/>
          <a:scene3d>
            <a:camera prst="orthographicFront"/>
            <a:lightRig rig="legacyFlat3" dir="t"/>
          </a:scene3d>
          <a:sp3d extrusionH="430200" prstMaterial="legacyMatte">
            <a:bevelT w="13500" h="13500" prst="angle"/>
            <a:bevelB w="13500" h="13500" prst="angle"/>
            <a:extrusionClr>
              <a:schemeClr val="accent1"/>
            </a:extrusionClr>
          </a:sp3d>
        </p:spPr>
        <p:txBody>
          <a:bodyPr wrap="none" anchor="ctr"/>
          <a:lstStyle/>
          <a:p>
            <a:pPr algn="r" eaLnBrk="0" hangingPunct="0">
              <a:defRPr/>
            </a:pPr>
            <a:r>
              <a:rPr lang="en-US" dirty="0">
                <a:solidFill>
                  <a:srgbClr val="FFFFFF"/>
                </a:solidFill>
                <a:latin typeface="Arial"/>
                <a:ea typeface="ＭＳ Ｐゴシック" charset="-128"/>
              </a:rPr>
              <a:t>Organ Donation and the ED</a:t>
            </a:r>
            <a:endParaRPr lang="en-US" dirty="0">
              <a:solidFill>
                <a:srgbClr val="FFFFFF"/>
              </a:solidFill>
              <a:latin typeface="Arial"/>
              <a:ea typeface="ＭＳ Ｐゴシック" charset="-128"/>
            </a:endParaRPr>
          </a:p>
        </p:txBody>
      </p:sp>
      <p:sp>
        <p:nvSpPr>
          <p:cNvPr id="6" name="Rectangle 5"/>
          <p:cNvSpPr/>
          <p:nvPr/>
        </p:nvSpPr>
        <p:spPr>
          <a:xfrm>
            <a:off x="6308725" y="4103688"/>
            <a:ext cx="2636838" cy="1938337"/>
          </a:xfrm>
          <a:prstGeom prst="rect">
            <a:avLst/>
          </a:prstGeom>
          <a:solidFill>
            <a:srgbClr val="6E2C6B"/>
          </a:solidFill>
          <a:effectLst>
            <a:outerShdw blurRad="50800" dist="76200" dir="5400000" algn="t" rotWithShape="0">
              <a:prstClr val="black">
                <a:alpha val="40000"/>
              </a:prstClr>
            </a:outerShdw>
          </a:effectLst>
        </p:spPr>
        <p:txBody>
          <a:bodyPr>
            <a:spAutoFit/>
          </a:bodyPr>
          <a:lstStyle/>
          <a:p>
            <a:pPr algn="ctr">
              <a:defRPr/>
            </a:pPr>
            <a:r>
              <a:rPr lang="en-GB" sz="2400" b="1" dirty="0">
                <a:solidFill>
                  <a:srgbClr val="FFFFFF"/>
                </a:solidFill>
                <a:latin typeface="Arial" pitchFamily="34" charset="0"/>
                <a:ea typeface="+mn-ea"/>
              </a:rPr>
              <a:t>Three </a:t>
            </a:r>
            <a:r>
              <a:rPr lang="en-GB" sz="2400" b="1" dirty="0">
                <a:solidFill>
                  <a:srgbClr val="FFFFFF"/>
                </a:solidFill>
                <a:latin typeface="Arial" pitchFamily="34" charset="0"/>
                <a:ea typeface="+mn-ea"/>
              </a:rPr>
              <a:t>people die </a:t>
            </a:r>
            <a:r>
              <a:rPr lang="en-GB" sz="2400" b="1" dirty="0">
                <a:solidFill>
                  <a:srgbClr val="FFFFFF"/>
                </a:solidFill>
                <a:latin typeface="Arial" pitchFamily="34" charset="0"/>
                <a:ea typeface="+mn-ea"/>
              </a:rPr>
              <a:t>in the UK </a:t>
            </a:r>
          </a:p>
          <a:p>
            <a:pPr algn="ctr">
              <a:defRPr/>
            </a:pPr>
            <a:r>
              <a:rPr lang="en-GB" sz="2400" b="1" dirty="0">
                <a:solidFill>
                  <a:srgbClr val="FFFFFF"/>
                </a:solidFill>
                <a:latin typeface="Arial" pitchFamily="34" charset="0"/>
                <a:ea typeface="+mn-ea"/>
              </a:rPr>
              <a:t>EVERYDAY waiting </a:t>
            </a:r>
            <a:r>
              <a:rPr lang="en-GB" sz="2400" b="1" dirty="0">
                <a:solidFill>
                  <a:srgbClr val="FFFFFF"/>
                </a:solidFill>
                <a:latin typeface="Arial" pitchFamily="34" charset="0"/>
                <a:ea typeface="+mn-ea"/>
              </a:rPr>
              <a:t>for a </a:t>
            </a:r>
            <a:r>
              <a:rPr lang="en-GB" sz="2400" b="1" dirty="0">
                <a:solidFill>
                  <a:srgbClr val="FFFFFF"/>
                </a:solidFill>
                <a:latin typeface="Arial" pitchFamily="34" charset="0"/>
                <a:ea typeface="+mn-ea"/>
              </a:rPr>
              <a:t>transplant</a:t>
            </a:r>
            <a:endParaRPr lang="en-GB" sz="2400" b="1" dirty="0">
              <a:solidFill>
                <a:srgbClr val="FFFFFF"/>
              </a:solidFill>
              <a:latin typeface="Arial" pitchFamily="34" charset="0"/>
              <a:ea typeface="+mn-ea"/>
            </a:endParaRPr>
          </a:p>
        </p:txBody>
      </p:sp>
    </p:spTree>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withEffect">
                                  <p:stCondLst>
                                    <p:cond delay="0"/>
                                  </p:stCondLst>
                                  <p:childTnLst>
                                    <p:set>
                                      <p:cBhvr>
                                        <p:cTn id="6" dur="1" fill="hold">
                                          <p:stCondLst>
                                            <p:cond delay="0"/>
                                          </p:stCondLst>
                                        </p:cTn>
                                        <p:tgtEl>
                                          <p:spTgt spid="13">
                                            <p:graphicEl>
                                              <a:chart seriesIdx="-3" categoryIdx="-3" bldStep="gridLegend"/>
                                            </p:graphic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8" presetClass="entr" presetSubtype="3" fill="hold" grpId="0" nodeType="clickEffect">
                                  <p:stCondLst>
                                    <p:cond delay="0"/>
                                  </p:stCondLst>
                                  <p:childTnLst>
                                    <p:set>
                                      <p:cBhvr>
                                        <p:cTn id="10" dur="1" fill="hold">
                                          <p:stCondLst>
                                            <p:cond delay="0"/>
                                          </p:stCondLst>
                                        </p:cTn>
                                        <p:tgtEl>
                                          <p:spTgt spid="13">
                                            <p:graphicEl>
                                              <a:chart seriesIdx="0" categoryIdx="-4" bldStep="series"/>
                                            </p:graphicEl>
                                          </p:spTgt>
                                        </p:tgtEl>
                                        <p:attrNameLst>
                                          <p:attrName>style.visibility</p:attrName>
                                        </p:attrNameLst>
                                      </p:cBhvr>
                                      <p:to>
                                        <p:strVal val="visible"/>
                                      </p:to>
                                    </p:set>
                                    <p:animEffect transition="in" filter="strips(upRight)">
                                      <p:cBhvr>
                                        <p:cTn id="11" dur="1000"/>
                                        <p:tgtEl>
                                          <p:spTgt spid="13">
                                            <p:graphicEl>
                                              <a:chart seriesIdx="0" categoryIdx="-4" bldStep="series"/>
                                            </p:graphicEl>
                                          </p:spTgt>
                                        </p:tgtEl>
                                      </p:cBhvr>
                                    </p:animEffect>
                                  </p:childTnLst>
                                </p:cTn>
                              </p:par>
                            </p:childTnLst>
                          </p:cTn>
                        </p:par>
                      </p:childTnLst>
                    </p:cTn>
                  </p:par>
                  <p:par>
                    <p:cTn id="12" fill="hold">
                      <p:stCondLst>
                        <p:cond delay="indefinite"/>
                      </p:stCondLst>
                      <p:childTnLst>
                        <p:par>
                          <p:cTn id="13" fill="hold">
                            <p:stCondLst>
                              <p:cond delay="0"/>
                            </p:stCondLst>
                            <p:childTnLst>
                              <p:par>
                                <p:cTn id="14" presetID="18" presetClass="entr" presetSubtype="3" fill="hold" grpId="0" nodeType="clickEffect">
                                  <p:stCondLst>
                                    <p:cond delay="0"/>
                                  </p:stCondLst>
                                  <p:childTnLst>
                                    <p:set>
                                      <p:cBhvr>
                                        <p:cTn id="15" dur="1" fill="hold">
                                          <p:stCondLst>
                                            <p:cond delay="0"/>
                                          </p:stCondLst>
                                        </p:cTn>
                                        <p:tgtEl>
                                          <p:spTgt spid="13">
                                            <p:graphicEl>
                                              <a:chart seriesIdx="1" categoryIdx="-4" bldStep="series"/>
                                            </p:graphicEl>
                                          </p:spTgt>
                                        </p:tgtEl>
                                        <p:attrNameLst>
                                          <p:attrName>style.visibility</p:attrName>
                                        </p:attrNameLst>
                                      </p:cBhvr>
                                      <p:to>
                                        <p:strVal val="visible"/>
                                      </p:to>
                                    </p:set>
                                    <p:animEffect transition="in" filter="strips(upRight)">
                                      <p:cBhvr>
                                        <p:cTn id="16" dur="1000"/>
                                        <p:tgtEl>
                                          <p:spTgt spid="13">
                                            <p:graphicEl>
                                              <a:chart seriesIdx="1" categoryIdx="-4" bldStep="series"/>
                                            </p:graphicEl>
                                          </p:spTgt>
                                        </p:tgtEl>
                                      </p:cBhvr>
                                    </p:animEffect>
                                  </p:childTnLst>
                                </p:cTn>
                              </p:par>
                              <p:par>
                                <p:cTn id="17" presetID="18" presetClass="entr" presetSubtype="3" fill="hold" grpId="0" nodeType="withEffect">
                                  <p:stCondLst>
                                    <p:cond delay="0"/>
                                  </p:stCondLst>
                                  <p:childTnLst>
                                    <p:set>
                                      <p:cBhvr>
                                        <p:cTn id="18" dur="1" fill="hold">
                                          <p:stCondLst>
                                            <p:cond delay="0"/>
                                          </p:stCondLst>
                                        </p:cTn>
                                        <p:tgtEl>
                                          <p:spTgt spid="13">
                                            <p:graphicEl>
                                              <a:chart seriesIdx="2" categoryIdx="-4" bldStep="series"/>
                                            </p:graphicEl>
                                          </p:spTgt>
                                        </p:tgtEl>
                                        <p:attrNameLst>
                                          <p:attrName>style.visibility</p:attrName>
                                        </p:attrNameLst>
                                      </p:cBhvr>
                                      <p:to>
                                        <p:strVal val="visible"/>
                                      </p:to>
                                    </p:set>
                                    <p:animEffect transition="in" filter="strips(upRight)">
                                      <p:cBhvr>
                                        <p:cTn id="19" dur="1000"/>
                                        <p:tgtEl>
                                          <p:spTgt spid="13">
                                            <p:graphicEl>
                                              <a:chart seriesIdx="2" categoryIdx="-4" bldStep="series"/>
                                            </p:graphicEl>
                                          </p:spTgt>
                                        </p:tgtEl>
                                      </p:cBhvr>
                                    </p:animEffect>
                                  </p:childTnLst>
                                </p:cTn>
                              </p:par>
                              <p:par>
                                <p:cTn id="20" presetID="18" presetClass="entr" presetSubtype="3" fill="hold" grpId="0" nodeType="withEffect">
                                  <p:stCondLst>
                                    <p:cond delay="0"/>
                                  </p:stCondLst>
                                  <p:childTnLst>
                                    <p:set>
                                      <p:cBhvr>
                                        <p:cTn id="21" dur="1" fill="hold">
                                          <p:stCondLst>
                                            <p:cond delay="0"/>
                                          </p:stCondLst>
                                        </p:cTn>
                                        <p:tgtEl>
                                          <p:spTgt spid="13">
                                            <p:graphicEl>
                                              <a:chart seriesIdx="3" categoryIdx="-4" bldStep="series"/>
                                            </p:graphicEl>
                                          </p:spTgt>
                                        </p:tgtEl>
                                        <p:attrNameLst>
                                          <p:attrName>style.visibility</p:attrName>
                                        </p:attrNameLst>
                                      </p:cBhvr>
                                      <p:to>
                                        <p:strVal val="visible"/>
                                      </p:to>
                                    </p:set>
                                    <p:animEffect transition="in" filter="strips(upRight)">
                                      <p:cBhvr>
                                        <p:cTn id="22" dur="1000"/>
                                        <p:tgtEl>
                                          <p:spTgt spid="13">
                                            <p:graphicEl>
                                              <a:chart seriesIdx="3" categoryIdx="-4" bldStep="series"/>
                                            </p:graphicEl>
                                          </p:spTgt>
                                        </p:tgtEl>
                                      </p:cBhvr>
                                    </p:animEffec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13" grpId="0" uiExpand="1">
        <p:bldSub>
          <a:bldChart bld="series"/>
        </p:bldSub>
      </p:bldGraphic>
      <p:bldP spid="6" grpId="0" animBg="1"/>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681" name="Rectangle 2"/>
          <p:cNvSpPr txBox="1">
            <a:spLocks noChangeArrowheads="1"/>
          </p:cNvSpPr>
          <p:nvPr/>
        </p:nvSpPr>
        <p:spPr bwMode="auto">
          <a:xfrm>
            <a:off x="3886200" y="271463"/>
            <a:ext cx="5100638" cy="5672137"/>
          </a:xfrm>
          <a:prstGeom prst="rect">
            <a:avLst/>
          </a:prstGeom>
          <a:solidFill>
            <a:srgbClr val="F8F8F8"/>
          </a:solidFill>
          <a:ln w="28575">
            <a:solidFill>
              <a:srgbClr val="002060"/>
            </a:solidFill>
            <a:miter lim="800000"/>
            <a:headEnd/>
            <a:tailEnd/>
          </a:ln>
        </p:spPr>
        <p:txBody>
          <a:bodyPr/>
          <a:lstStyle/>
          <a:p>
            <a:pPr>
              <a:spcBef>
                <a:spcPct val="20000"/>
              </a:spcBef>
            </a:pPr>
            <a:r>
              <a:rPr lang="en-US" sz="1200" b="1">
                <a:cs typeface="Arial" charset="0"/>
              </a:rPr>
              <a:t>Preface </a:t>
            </a:r>
            <a:endParaRPr lang="en-US" sz="1200">
              <a:cs typeface="Arial" charset="0"/>
            </a:endParaRPr>
          </a:p>
          <a:p>
            <a:pPr>
              <a:spcBef>
                <a:spcPct val="20000"/>
              </a:spcBef>
            </a:pPr>
            <a:r>
              <a:rPr lang="en-US" sz="1200">
                <a:cs typeface="Arial" charset="0"/>
              </a:rPr>
              <a:t>Many critically ill patients enter the hospital through the Emergency Department. Emergency physicians and nurses are firstly concerned with resuscitation of these patients. We also recognise that some will have such severe illness or injury that they will not survive. The emergency department becomes the first stage of an emotional journey for the relatives. Clinicians working in the emergency department face many challenges as they help the family understand the unfolding tragedy. </a:t>
            </a:r>
          </a:p>
          <a:p>
            <a:pPr>
              <a:spcBef>
                <a:spcPct val="20000"/>
              </a:spcBef>
            </a:pPr>
            <a:endParaRPr lang="en-US" sz="1200">
              <a:cs typeface="Arial" charset="0"/>
            </a:endParaRPr>
          </a:p>
          <a:p>
            <a:pPr>
              <a:spcBef>
                <a:spcPct val="20000"/>
              </a:spcBef>
            </a:pPr>
            <a:r>
              <a:rPr lang="en-US" sz="1200" b="1">
                <a:cs typeface="Arial" charset="0"/>
              </a:rPr>
              <a:t>Most patients who go on to become organ donors start their journey in the emergency department </a:t>
            </a:r>
            <a:r>
              <a:rPr lang="en-US" sz="1200">
                <a:cs typeface="Arial" charset="0"/>
              </a:rPr>
              <a:t>and the question of when to explore this opportunity for the patient can be difficult for clinicians and potentially cause conflict among them. </a:t>
            </a:r>
            <a:r>
              <a:rPr lang="en-US" sz="1200" b="1">
                <a:cs typeface="Arial" charset="0"/>
              </a:rPr>
              <a:t>Deceased donation is important, not just for those people waiting on the transplant list, but also because many people have made an express wish to become organ donors after their death. </a:t>
            </a:r>
            <a:r>
              <a:rPr lang="en-US" sz="1200">
                <a:cs typeface="Arial" charset="0"/>
              </a:rPr>
              <a:t>Nursing staff and emergency physicians must understand this and support their patients and families to explore this wish at the end of life. </a:t>
            </a:r>
          </a:p>
          <a:p>
            <a:pPr>
              <a:spcBef>
                <a:spcPct val="20000"/>
              </a:spcBef>
            </a:pPr>
            <a:endParaRPr lang="en-US" sz="1200">
              <a:cs typeface="Arial" charset="0"/>
            </a:endParaRPr>
          </a:p>
          <a:p>
            <a:pPr>
              <a:spcBef>
                <a:spcPct val="20000"/>
              </a:spcBef>
            </a:pPr>
            <a:r>
              <a:rPr lang="en-US" sz="1200" b="1">
                <a:cs typeface="Arial" charset="0"/>
              </a:rPr>
              <a:t>This strategy guide presents best practice in </a:t>
            </a:r>
            <a:r>
              <a:rPr lang="en-US" sz="1200">
                <a:cs typeface="Arial" charset="0"/>
              </a:rPr>
              <a:t>how clinicians should make decisions about </a:t>
            </a:r>
            <a:r>
              <a:rPr lang="en-US" sz="1200" b="1">
                <a:cs typeface="Arial" charset="0"/>
              </a:rPr>
              <a:t>the withdrawal of treatment </a:t>
            </a:r>
            <a:r>
              <a:rPr lang="en-US" sz="1200">
                <a:cs typeface="Arial" charset="0"/>
              </a:rPr>
              <a:t>and describes the important legislation and ethical support for </a:t>
            </a:r>
            <a:r>
              <a:rPr lang="en-US" sz="1200" b="1">
                <a:cs typeface="Arial" charset="0"/>
              </a:rPr>
              <a:t>the identification and referral of the potential organ donor in the emergency department</a:t>
            </a:r>
            <a:r>
              <a:rPr lang="en-US" sz="1200">
                <a:cs typeface="Arial" charset="0"/>
              </a:rPr>
              <a:t>, building on the Royal College of Emergency Medicine, End of Life Care Best Practice Guide. Furthermore, it practically describes best practice in </a:t>
            </a:r>
            <a:r>
              <a:rPr lang="en-US" sz="1200" b="1">
                <a:cs typeface="Arial" charset="0"/>
              </a:rPr>
              <a:t>approaching the family of the potential donor. </a:t>
            </a:r>
          </a:p>
          <a:p>
            <a:pPr>
              <a:spcBef>
                <a:spcPct val="20000"/>
              </a:spcBef>
            </a:pPr>
            <a:endParaRPr lang="en-US" sz="1200">
              <a:cs typeface="Arial" charset="0"/>
            </a:endParaRPr>
          </a:p>
          <a:p>
            <a:pPr>
              <a:spcBef>
                <a:spcPct val="20000"/>
              </a:spcBef>
            </a:pPr>
            <a:r>
              <a:rPr lang="en-US" sz="1200" b="1">
                <a:cs typeface="Arial" charset="0"/>
              </a:rPr>
              <a:t>Dr Tajek Hassan </a:t>
            </a:r>
            <a:endParaRPr lang="en-US" sz="1200">
              <a:cs typeface="Arial" charset="0"/>
            </a:endParaRPr>
          </a:p>
          <a:p>
            <a:pPr>
              <a:spcBef>
                <a:spcPct val="20000"/>
              </a:spcBef>
            </a:pPr>
            <a:r>
              <a:rPr lang="en-US" sz="1200" i="1">
                <a:cs typeface="Arial" charset="0"/>
              </a:rPr>
              <a:t>President of the Royal College of Emergency Medicine </a:t>
            </a:r>
            <a:endParaRPr lang="en-US" sz="1200">
              <a:cs typeface="Arial" charset="0"/>
            </a:endParaRPr>
          </a:p>
        </p:txBody>
      </p:sp>
      <p:sp>
        <p:nvSpPr>
          <p:cNvPr id="29" name="Rectangle 28"/>
          <p:cNvSpPr/>
          <p:nvPr/>
        </p:nvSpPr>
        <p:spPr bwMode="auto">
          <a:xfrm>
            <a:off x="0" y="6271574"/>
            <a:ext cx="9144000" cy="586426"/>
          </a:xfrm>
          <a:prstGeom prst="rect">
            <a:avLst/>
          </a:prstGeom>
          <a:solidFill>
            <a:srgbClr val="E0119D"/>
          </a:solidFill>
          <a:ln w="9525" cap="flat" cmpd="sng" algn="ctr">
            <a:noFill/>
            <a:prstDash val="solid"/>
            <a:round/>
            <a:headEnd type="none" w="med" len="med"/>
            <a:tailEnd type="none" w="med" len="med"/>
          </a:ln>
          <a:effectLst/>
          <a:scene3d>
            <a:camera prst="orthographicFront"/>
            <a:lightRig rig="legacyFlat3" dir="t"/>
          </a:scene3d>
          <a:sp3d extrusionH="430200" prstMaterial="legacyMatte">
            <a:bevelT w="13500" h="13500" prst="angle"/>
            <a:bevelB w="13500" h="13500" prst="angle"/>
            <a:extrusionClr>
              <a:schemeClr val="accent1"/>
            </a:extrusionClr>
          </a:sp3d>
        </p:spPr>
        <p:txBody>
          <a:bodyPr wrap="none" anchor="ctr"/>
          <a:lstStyle/>
          <a:p>
            <a:pPr algn="r" eaLnBrk="0" hangingPunct="0">
              <a:defRPr/>
            </a:pPr>
            <a:r>
              <a:rPr lang="en-US" dirty="0">
                <a:solidFill>
                  <a:srgbClr val="FFFFFF"/>
                </a:solidFill>
                <a:latin typeface="Arial"/>
                <a:ea typeface="ＭＳ Ｐゴシック" charset="-128"/>
              </a:rPr>
              <a:t>Organ Donation and the ED</a:t>
            </a:r>
            <a:endParaRPr lang="en-US" dirty="0">
              <a:solidFill>
                <a:srgbClr val="FFFFFF"/>
              </a:solidFill>
              <a:latin typeface="Arial"/>
              <a:ea typeface="ＭＳ Ｐゴシック" charset="-128"/>
            </a:endParaRPr>
          </a:p>
        </p:txBody>
      </p:sp>
      <p:pic>
        <p:nvPicPr>
          <p:cNvPr id="71683" name="Picture 1"/>
          <p:cNvPicPr>
            <a:picLocks noChangeAspect="1"/>
          </p:cNvPicPr>
          <p:nvPr/>
        </p:nvPicPr>
        <p:blipFill>
          <a:blip r:embed="rId3"/>
          <a:srcRect/>
          <a:stretch>
            <a:fillRect/>
          </a:stretch>
        </p:blipFill>
        <p:spPr bwMode="auto">
          <a:xfrm>
            <a:off x="879475" y="5305425"/>
            <a:ext cx="2373313" cy="823913"/>
          </a:xfrm>
          <a:prstGeom prst="rect">
            <a:avLst/>
          </a:prstGeom>
          <a:noFill/>
          <a:ln w="9525">
            <a:noFill/>
            <a:miter lim="800000"/>
            <a:headEnd/>
            <a:tailEnd/>
          </a:ln>
        </p:spPr>
      </p:pic>
      <p:pic>
        <p:nvPicPr>
          <p:cNvPr id="7" name="Picture 6"/>
          <p:cNvPicPr>
            <a:picLocks noChangeAspect="1"/>
          </p:cNvPicPr>
          <p:nvPr/>
        </p:nvPicPr>
        <p:blipFill>
          <a:blip r:embed="rId4"/>
          <a:stretch>
            <a:fillRect/>
          </a:stretch>
        </p:blipFill>
        <p:spPr>
          <a:xfrm>
            <a:off x="469900" y="609600"/>
            <a:ext cx="3192463" cy="4514850"/>
          </a:xfrm>
          <a:prstGeom prst="rect">
            <a:avLst/>
          </a:prstGeom>
          <a:noFill/>
          <a:ln w="28575">
            <a:solidFill>
              <a:schemeClr val="bg2"/>
            </a:solidFill>
            <a:miter lim="800000"/>
            <a:headEnd/>
            <a:tailEnd/>
          </a:ln>
          <a:effectLst>
            <a:outerShdw blurRad="63500" dist="107822" dir="13500000" algn="tl" rotWithShape="0">
              <a:srgbClr val="000000">
                <a:alpha val="50000"/>
              </a:srgbClr>
            </a:outerShdw>
          </a:effectLst>
        </p:spPr>
      </p:pic>
      <p:sp>
        <p:nvSpPr>
          <p:cNvPr id="8" name="Title 1"/>
          <p:cNvSpPr txBox="1">
            <a:spLocks/>
          </p:cNvSpPr>
          <p:nvPr/>
        </p:nvSpPr>
        <p:spPr bwMode="auto">
          <a:xfrm>
            <a:off x="-534988" y="381000"/>
            <a:ext cx="3221038" cy="1247775"/>
          </a:xfrm>
          <a:prstGeom prst="rect">
            <a:avLst/>
          </a:prstGeom>
          <a:noFill/>
          <a:ln w="9525">
            <a:noFill/>
            <a:miter lim="800000"/>
            <a:headEnd/>
            <a:tailEnd/>
          </a:ln>
        </p:spPr>
        <p:txBody>
          <a:bodyPr anchor="ctr"/>
          <a:lstStyle/>
          <a:p>
            <a:pPr algn="ctr" fontAlgn="auto">
              <a:spcBef>
                <a:spcPts val="0"/>
              </a:spcBef>
              <a:spcAft>
                <a:spcPts val="0"/>
              </a:spcAft>
              <a:defRPr/>
            </a:pPr>
            <a:r>
              <a:rPr lang="en-US" sz="2800" kern="0" dirty="0">
                <a:solidFill>
                  <a:srgbClr val="000000"/>
                </a:solidFill>
                <a:ea typeface="Arial" charset="0"/>
                <a:cs typeface="Arial" charset="0"/>
              </a:rPr>
              <a:t>2016</a:t>
            </a:r>
            <a:endParaRPr lang="en-US" sz="2800" kern="0" dirty="0">
              <a:solidFill>
                <a:srgbClr val="000000"/>
              </a:solidFill>
              <a:ea typeface="Arial" charset="0"/>
              <a:cs typeface="Arial" charset="0"/>
            </a:endParaRPr>
          </a:p>
        </p:txBody>
      </p:sp>
    </p:spTree>
  </p:cSld>
  <p:clrMapOvr>
    <a:masterClrMapping/>
  </p:clrMapOvr>
  <p:transition>
    <p:fade/>
  </p:transition>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 name="Rectangle 28"/>
          <p:cNvSpPr/>
          <p:nvPr/>
        </p:nvSpPr>
        <p:spPr bwMode="auto">
          <a:xfrm>
            <a:off x="0" y="6271574"/>
            <a:ext cx="9144000" cy="586426"/>
          </a:xfrm>
          <a:prstGeom prst="rect">
            <a:avLst/>
          </a:prstGeom>
          <a:solidFill>
            <a:srgbClr val="E0119D"/>
          </a:solidFill>
          <a:ln w="9525" cap="flat" cmpd="sng" algn="ctr">
            <a:noFill/>
            <a:prstDash val="solid"/>
            <a:round/>
            <a:headEnd type="none" w="med" len="med"/>
            <a:tailEnd type="none" w="med" len="med"/>
          </a:ln>
          <a:effectLst/>
          <a:scene3d>
            <a:camera prst="orthographicFront"/>
            <a:lightRig rig="legacyFlat3" dir="t"/>
          </a:scene3d>
          <a:sp3d extrusionH="430200" prstMaterial="legacyMatte">
            <a:bevelT w="13500" h="13500" prst="angle"/>
            <a:bevelB w="13500" h="13500" prst="angle"/>
            <a:extrusionClr>
              <a:schemeClr val="accent1"/>
            </a:extrusionClr>
          </a:sp3d>
        </p:spPr>
        <p:txBody>
          <a:bodyPr wrap="none" anchor="ctr"/>
          <a:lstStyle/>
          <a:p>
            <a:pPr algn="r" eaLnBrk="0" hangingPunct="0">
              <a:defRPr/>
            </a:pPr>
            <a:r>
              <a:rPr lang="en-US" dirty="0">
                <a:solidFill>
                  <a:srgbClr val="FFFFFF"/>
                </a:solidFill>
                <a:latin typeface="Arial"/>
                <a:ea typeface="ＭＳ Ｐゴシック" charset="-128"/>
              </a:rPr>
              <a:t>Organ Donation and the ED</a:t>
            </a:r>
            <a:endParaRPr lang="en-US" dirty="0">
              <a:solidFill>
                <a:srgbClr val="FFFFFF"/>
              </a:solidFill>
              <a:latin typeface="Arial"/>
              <a:ea typeface="ＭＳ Ｐゴシック" charset="-128"/>
            </a:endParaRPr>
          </a:p>
        </p:txBody>
      </p:sp>
      <p:pic>
        <p:nvPicPr>
          <p:cNvPr id="73730" name="Picture 7"/>
          <p:cNvPicPr>
            <a:picLocks noChangeAspect="1"/>
          </p:cNvPicPr>
          <p:nvPr/>
        </p:nvPicPr>
        <p:blipFill>
          <a:blip r:embed="rId3"/>
          <a:srcRect t="4369"/>
          <a:stretch>
            <a:fillRect/>
          </a:stretch>
        </p:blipFill>
        <p:spPr bwMode="auto">
          <a:xfrm>
            <a:off x="303213" y="0"/>
            <a:ext cx="8537575" cy="5975350"/>
          </a:xfrm>
          <a:prstGeom prst="rect">
            <a:avLst/>
          </a:prstGeom>
          <a:noFill/>
          <a:ln w="9525">
            <a:noFill/>
            <a:miter lim="800000"/>
            <a:headEnd/>
            <a:tailEnd/>
          </a:ln>
        </p:spPr>
      </p:pic>
      <p:pic>
        <p:nvPicPr>
          <p:cNvPr id="73731" name="Picture 3"/>
          <p:cNvPicPr>
            <a:picLocks noChangeAspect="1"/>
          </p:cNvPicPr>
          <p:nvPr/>
        </p:nvPicPr>
        <p:blipFill>
          <a:blip r:embed="rId3"/>
          <a:srcRect t="4369"/>
          <a:stretch>
            <a:fillRect/>
          </a:stretch>
        </p:blipFill>
        <p:spPr bwMode="auto">
          <a:xfrm>
            <a:off x="303213" y="0"/>
            <a:ext cx="8537575" cy="5975350"/>
          </a:xfrm>
          <a:prstGeom prst="rect">
            <a:avLst/>
          </a:prstGeom>
          <a:noFill/>
          <a:ln w="9525">
            <a:noFill/>
            <a:miter lim="800000"/>
            <a:headEnd/>
            <a:tailEnd/>
          </a:ln>
        </p:spPr>
      </p:pic>
    </p:spTree>
  </p:cSld>
  <p:clrMapOvr>
    <a:masterClrMapping/>
  </p:clrMapOvr>
  <p:transition spd="med">
    <p:fade/>
  </p:transition>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5777" name="Rectangle 2"/>
          <p:cNvSpPr txBox="1">
            <a:spLocks noChangeArrowheads="1"/>
          </p:cNvSpPr>
          <p:nvPr/>
        </p:nvSpPr>
        <p:spPr bwMode="auto">
          <a:xfrm>
            <a:off x="4260850" y="906463"/>
            <a:ext cx="4684713" cy="3511550"/>
          </a:xfrm>
          <a:prstGeom prst="rect">
            <a:avLst/>
          </a:prstGeom>
          <a:solidFill>
            <a:srgbClr val="F8F8F8"/>
          </a:solidFill>
          <a:ln w="28575">
            <a:solidFill>
              <a:srgbClr val="6E2C6B"/>
            </a:solidFill>
            <a:miter lim="800000"/>
            <a:headEnd/>
            <a:tailEnd/>
          </a:ln>
        </p:spPr>
        <p:txBody>
          <a:bodyPr/>
          <a:lstStyle/>
          <a:p>
            <a:pPr algn="just">
              <a:spcBef>
                <a:spcPct val="20000"/>
              </a:spcBef>
            </a:pPr>
            <a:r>
              <a:rPr lang="en-GB" sz="2400" b="1">
                <a:solidFill>
                  <a:srgbClr val="000000"/>
                </a:solidFill>
                <a:latin typeface="Calibri" pitchFamily="34" charset="0"/>
              </a:rPr>
              <a:t>A senior named ED clinician should be involved with and responsible for every end of life care patient. This will usually be the ED Consultant but may be an ST4 or above out of hours, who should discuss such patients with their Consultant by phone as a minimum.</a:t>
            </a:r>
            <a:endParaRPr lang="en-US" sz="2400" b="1">
              <a:solidFill>
                <a:srgbClr val="000000"/>
              </a:solidFill>
              <a:latin typeface="Calibri" pitchFamily="34" charset="0"/>
            </a:endParaRPr>
          </a:p>
        </p:txBody>
      </p:sp>
      <p:sp>
        <p:nvSpPr>
          <p:cNvPr id="75778" name="Rectangle 15"/>
          <p:cNvSpPr>
            <a:spLocks noChangeArrowheads="1"/>
          </p:cNvSpPr>
          <p:nvPr/>
        </p:nvSpPr>
        <p:spPr bwMode="auto">
          <a:xfrm>
            <a:off x="4260850" y="231775"/>
            <a:ext cx="4572000" cy="554038"/>
          </a:xfrm>
          <a:prstGeom prst="rect">
            <a:avLst/>
          </a:prstGeom>
          <a:noFill/>
          <a:ln w="9525">
            <a:noFill/>
            <a:miter lim="800000"/>
            <a:headEnd/>
            <a:tailEnd/>
          </a:ln>
        </p:spPr>
        <p:txBody>
          <a:bodyPr>
            <a:spAutoFit/>
          </a:bodyPr>
          <a:lstStyle/>
          <a:p>
            <a:pPr algn="ctr"/>
            <a:r>
              <a:rPr lang="en-US" sz="3000">
                <a:solidFill>
                  <a:srgbClr val="E0119D"/>
                </a:solidFill>
              </a:rPr>
              <a:t>Royal College of EM</a:t>
            </a:r>
          </a:p>
        </p:txBody>
      </p:sp>
      <p:sp>
        <p:nvSpPr>
          <p:cNvPr id="28" name="Rectangle 27"/>
          <p:cNvSpPr/>
          <p:nvPr/>
        </p:nvSpPr>
        <p:spPr bwMode="auto">
          <a:xfrm>
            <a:off x="0" y="6271574"/>
            <a:ext cx="9144000" cy="586426"/>
          </a:xfrm>
          <a:prstGeom prst="rect">
            <a:avLst/>
          </a:prstGeom>
          <a:solidFill>
            <a:srgbClr val="E0119D"/>
          </a:solidFill>
          <a:ln w="9525" cap="flat" cmpd="sng" algn="ctr">
            <a:noFill/>
            <a:prstDash val="solid"/>
            <a:round/>
            <a:headEnd type="none" w="med" len="med"/>
            <a:tailEnd type="none" w="med" len="med"/>
          </a:ln>
          <a:effectLst/>
          <a:scene3d>
            <a:camera prst="orthographicFront"/>
            <a:lightRig rig="legacyFlat3" dir="t"/>
          </a:scene3d>
          <a:sp3d extrusionH="430200" prstMaterial="legacyMatte">
            <a:bevelT w="13500" h="13500" prst="angle"/>
            <a:bevelB w="13500" h="13500" prst="angle"/>
            <a:extrusionClr>
              <a:schemeClr val="accent1"/>
            </a:extrusionClr>
          </a:sp3d>
        </p:spPr>
        <p:txBody>
          <a:bodyPr wrap="none" anchor="ctr"/>
          <a:lstStyle/>
          <a:p>
            <a:pPr algn="r" eaLnBrk="0" hangingPunct="0">
              <a:defRPr/>
            </a:pPr>
            <a:r>
              <a:rPr lang="en-US" dirty="0">
                <a:solidFill>
                  <a:srgbClr val="FFFFFF"/>
                </a:solidFill>
                <a:latin typeface="Arial"/>
                <a:ea typeface="ＭＳ Ｐゴシック" charset="-128"/>
              </a:rPr>
              <a:t>Organ Donation and the ED</a:t>
            </a:r>
            <a:endParaRPr lang="en-US" dirty="0">
              <a:solidFill>
                <a:srgbClr val="FFFFFF"/>
              </a:solidFill>
              <a:latin typeface="Arial"/>
              <a:ea typeface="ＭＳ Ｐゴシック" charset="-128"/>
            </a:endParaRPr>
          </a:p>
        </p:txBody>
      </p:sp>
      <p:pic>
        <p:nvPicPr>
          <p:cNvPr id="29" name="Picture 28" descr="Screen Shot 2011-12-15 at 11.27.25.png"/>
          <p:cNvPicPr/>
          <p:nvPr/>
        </p:nvPicPr>
        <p:blipFill>
          <a:blip r:embed="rId3"/>
          <a:stretch>
            <a:fillRect/>
          </a:stretch>
        </p:blipFill>
        <p:spPr>
          <a:xfrm>
            <a:off x="320675" y="636588"/>
            <a:ext cx="3765550" cy="4800600"/>
          </a:xfrm>
          <a:prstGeom prst="rect">
            <a:avLst/>
          </a:prstGeom>
          <a:ln w="28575">
            <a:solidFill>
              <a:schemeClr val="bg2"/>
            </a:solidFill>
            <a:miter lim="800000"/>
          </a:ln>
          <a:effectLst>
            <a:outerShdw blurRad="63500" dist="107823" dir="13500000" algn="tl" rotWithShape="0">
              <a:srgbClr val="000000">
                <a:alpha val="50000"/>
              </a:srgbClr>
            </a:outerShdw>
          </a:effectLst>
        </p:spPr>
      </p:pic>
      <p:sp>
        <p:nvSpPr>
          <p:cNvPr id="17" name="Title 1"/>
          <p:cNvSpPr txBox="1">
            <a:spLocks/>
          </p:cNvSpPr>
          <p:nvPr/>
        </p:nvSpPr>
        <p:spPr bwMode="auto">
          <a:xfrm>
            <a:off x="869950" y="3144838"/>
            <a:ext cx="1879600" cy="957262"/>
          </a:xfrm>
          <a:prstGeom prst="rect">
            <a:avLst/>
          </a:prstGeom>
          <a:noFill/>
          <a:ln w="9525">
            <a:noFill/>
            <a:miter lim="800000"/>
            <a:headEnd/>
            <a:tailEnd/>
          </a:ln>
        </p:spPr>
        <p:txBody>
          <a:bodyPr anchor="ctr"/>
          <a:lstStyle/>
          <a:p>
            <a:pPr algn="ctr" defTabSz="914400">
              <a:defRPr/>
            </a:pPr>
            <a:r>
              <a:rPr lang="en-US" sz="2800" kern="0" dirty="0">
                <a:solidFill>
                  <a:srgbClr val="000000"/>
                </a:solidFill>
                <a:ea typeface="Arial" charset="0"/>
                <a:cs typeface="Arial" charset="0"/>
              </a:rPr>
              <a:t>2015</a:t>
            </a:r>
            <a:endParaRPr lang="en-US" sz="2800" kern="0" dirty="0">
              <a:solidFill>
                <a:srgbClr val="000000"/>
              </a:solidFill>
              <a:ea typeface="Arial" charset="0"/>
              <a:cs typeface="Arial" charset="0"/>
            </a:endParaRPr>
          </a:p>
        </p:txBody>
      </p:sp>
      <p:pic>
        <p:nvPicPr>
          <p:cNvPr id="75782" name="Picture 12"/>
          <p:cNvPicPr>
            <a:picLocks noChangeAspect="1"/>
          </p:cNvPicPr>
          <p:nvPr/>
        </p:nvPicPr>
        <p:blipFill>
          <a:blip r:embed="rId4"/>
          <a:srcRect/>
          <a:stretch>
            <a:fillRect/>
          </a:stretch>
        </p:blipFill>
        <p:spPr bwMode="auto">
          <a:xfrm>
            <a:off x="4518025" y="4576763"/>
            <a:ext cx="1855788" cy="1552575"/>
          </a:xfrm>
          <a:prstGeom prst="rect">
            <a:avLst/>
          </a:prstGeom>
          <a:noFill/>
          <a:ln w="9525">
            <a:noFill/>
            <a:miter lim="800000"/>
            <a:headEnd/>
            <a:tailEnd/>
          </a:ln>
        </p:spPr>
      </p:pic>
      <p:pic>
        <p:nvPicPr>
          <p:cNvPr id="75783" name="Picture 13"/>
          <p:cNvPicPr>
            <a:picLocks noChangeAspect="1"/>
          </p:cNvPicPr>
          <p:nvPr/>
        </p:nvPicPr>
        <p:blipFill>
          <a:blip r:embed="rId5"/>
          <a:srcRect/>
          <a:stretch>
            <a:fillRect/>
          </a:stretch>
        </p:blipFill>
        <p:spPr bwMode="auto">
          <a:xfrm>
            <a:off x="6794500" y="4560888"/>
            <a:ext cx="2038350" cy="1550987"/>
          </a:xfrm>
          <a:prstGeom prst="rect">
            <a:avLst/>
          </a:prstGeom>
          <a:noFill/>
          <a:ln w="9525">
            <a:noFill/>
            <a:miter lim="800000"/>
            <a:headEnd/>
            <a:tailEnd/>
          </a:ln>
        </p:spPr>
      </p:pic>
    </p:spTree>
  </p:cSld>
  <p:clrMapOvr>
    <a:masterClrMapping/>
  </p:clrMapOvr>
  <p:transition>
    <p:fade/>
  </p:transition>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8066" name="Text Box 3"/>
          <p:cNvSpPr txBox="1">
            <a:spLocks noChangeArrowheads="1"/>
          </p:cNvSpPr>
          <p:nvPr/>
        </p:nvSpPr>
        <p:spPr bwMode="auto">
          <a:xfrm>
            <a:off x="230260" y="965200"/>
            <a:ext cx="8683480" cy="5130800"/>
          </a:xfrm>
          <a:prstGeom prst="rect">
            <a:avLst/>
          </a:prstGeom>
          <a:solidFill>
            <a:srgbClr val="F8F8F8"/>
          </a:solidFill>
          <a:ln w="28575">
            <a:solidFill>
              <a:srgbClr val="6E2C6B"/>
            </a:solidFill>
            <a:miter lim="800000"/>
            <a:headEnd/>
            <a:tailEnd/>
          </a:ln>
        </p:spPr>
        <p:txBody>
          <a:bodyPr numCol="2"/>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342900" indent="-342900">
              <a:buFont typeface="Arial" charset="0"/>
              <a:buChar char="•"/>
              <a:defRPr/>
            </a:pPr>
            <a:r>
              <a:rPr lang="en-US" sz="2000" dirty="0" smtClean="0"/>
              <a:t>Young man, high speed traumatic head injury.</a:t>
            </a:r>
            <a:endParaRPr lang="en-US" sz="2000" dirty="0"/>
          </a:p>
          <a:p>
            <a:pPr marL="342900" indent="-342900">
              <a:buFont typeface="Arial" charset="0"/>
              <a:buChar char="•"/>
              <a:defRPr/>
            </a:pPr>
            <a:r>
              <a:rPr lang="en-US" sz="2000" dirty="0"/>
              <a:t>Within an hour of arrival in ED - declared non survivable by </a:t>
            </a:r>
            <a:r>
              <a:rPr lang="en-US" sz="2000" dirty="0" smtClean="0"/>
              <a:t>neurosurgery.</a:t>
            </a:r>
          </a:p>
          <a:p>
            <a:pPr marL="342900" indent="-342900">
              <a:buFont typeface="Arial" charset="0"/>
              <a:buChar char="•"/>
              <a:defRPr/>
            </a:pPr>
            <a:r>
              <a:rPr lang="en-US" sz="2000" dirty="0"/>
              <a:t>F</a:t>
            </a:r>
            <a:r>
              <a:rPr lang="en-US" sz="2000" dirty="0" smtClean="0"/>
              <a:t>amily </a:t>
            </a:r>
            <a:r>
              <a:rPr lang="en-US" sz="2000" dirty="0"/>
              <a:t>approached </a:t>
            </a:r>
            <a:r>
              <a:rPr lang="en-US" sz="2000" dirty="0" smtClean="0"/>
              <a:t>for donation by </a:t>
            </a:r>
            <a:r>
              <a:rPr lang="en-US" sz="2000" dirty="0"/>
              <a:t>ED consultant whilst SNOD </a:t>
            </a:r>
            <a:r>
              <a:rPr lang="en-US" sz="2000" dirty="0" err="1"/>
              <a:t>enroute</a:t>
            </a:r>
            <a:r>
              <a:rPr lang="en-US" sz="2000" dirty="0"/>
              <a:t>.</a:t>
            </a:r>
          </a:p>
          <a:p>
            <a:pPr marL="342900" indent="-342900">
              <a:buFont typeface="Arial" charset="0"/>
              <a:buChar char="•"/>
              <a:defRPr/>
            </a:pPr>
            <a:r>
              <a:rPr lang="en-US" sz="2000" dirty="0"/>
              <a:t>Family </a:t>
            </a:r>
            <a:r>
              <a:rPr lang="en-US" sz="2000" dirty="0" smtClean="0"/>
              <a:t>very </a:t>
            </a:r>
            <a:r>
              <a:rPr lang="en-US" sz="2000" dirty="0"/>
              <a:t>keen for donation </a:t>
            </a:r>
            <a:endParaRPr lang="en-US" sz="2000" dirty="0" smtClean="0"/>
          </a:p>
          <a:p>
            <a:pPr marL="342900" indent="-342900">
              <a:buFont typeface="Arial" charset="0"/>
              <a:buChar char="•"/>
              <a:defRPr/>
            </a:pPr>
            <a:r>
              <a:rPr lang="en-US" sz="2000" dirty="0" smtClean="0"/>
              <a:t>No </a:t>
            </a:r>
            <a:r>
              <a:rPr lang="en-US" sz="2000" dirty="0"/>
              <a:t>ICU beds available in the hospital, but available in another hospital in the same trust. </a:t>
            </a:r>
            <a:endParaRPr lang="en-US" sz="2000" dirty="0" smtClean="0"/>
          </a:p>
          <a:p>
            <a:pPr marL="342900" indent="-342900">
              <a:buFont typeface="Arial" charset="0"/>
              <a:buChar char="•"/>
              <a:defRPr/>
            </a:pPr>
            <a:r>
              <a:rPr lang="en-US" sz="2000" dirty="0" smtClean="0"/>
              <a:t>SNOD </a:t>
            </a:r>
            <a:r>
              <a:rPr lang="en-US" sz="2000" dirty="0"/>
              <a:t>confirmed donation with the family and also the coroner at ICUs request prior to transferring the patient to the sister hospital. </a:t>
            </a:r>
          </a:p>
          <a:p>
            <a:pPr marL="342900" indent="-342900">
              <a:buFont typeface="Arial" charset="0"/>
              <a:buChar char="•"/>
              <a:defRPr/>
            </a:pPr>
            <a:r>
              <a:rPr lang="en-US" sz="2000" dirty="0" smtClean="0"/>
              <a:t>On </a:t>
            </a:r>
            <a:r>
              <a:rPr lang="en-US" sz="2000" dirty="0"/>
              <a:t>arrival to ICU, patients GCS started improving, strong spontaneous cough. </a:t>
            </a:r>
            <a:endParaRPr lang="en-US" sz="2000" dirty="0" smtClean="0"/>
          </a:p>
          <a:p>
            <a:pPr marL="342900" indent="-342900">
              <a:buFont typeface="Arial" charset="0"/>
              <a:buChar char="•"/>
              <a:defRPr/>
            </a:pPr>
            <a:r>
              <a:rPr lang="en-US" sz="2000" dirty="0" smtClean="0"/>
              <a:t>ICU </a:t>
            </a:r>
            <a:r>
              <a:rPr lang="en-US" sz="2000" dirty="0"/>
              <a:t>consultant felt best to pause </a:t>
            </a:r>
            <a:r>
              <a:rPr lang="en-US" sz="2000" dirty="0" smtClean="0"/>
              <a:t>process</a:t>
            </a:r>
          </a:p>
          <a:p>
            <a:pPr marL="342900" indent="-342900">
              <a:buFont typeface="Arial" charset="0"/>
              <a:buChar char="•"/>
              <a:defRPr/>
            </a:pPr>
            <a:endParaRPr lang="en-US" sz="2000" dirty="0"/>
          </a:p>
          <a:p>
            <a:pPr marL="342900" indent="-342900">
              <a:buFont typeface="Arial" charset="0"/>
              <a:buChar char="•"/>
              <a:defRPr/>
            </a:pPr>
            <a:r>
              <a:rPr lang="en-US" sz="2000" dirty="0" smtClean="0"/>
              <a:t>GCS </a:t>
            </a:r>
            <a:r>
              <a:rPr lang="en-US" sz="2000" dirty="0"/>
              <a:t>improved further </a:t>
            </a:r>
            <a:r>
              <a:rPr lang="en-US" sz="2000" dirty="0" smtClean="0"/>
              <a:t>overnight.</a:t>
            </a:r>
          </a:p>
          <a:p>
            <a:pPr marL="342900" indent="-342900">
              <a:buFont typeface="Arial" charset="0"/>
              <a:buChar char="•"/>
              <a:defRPr/>
            </a:pPr>
            <a:r>
              <a:rPr lang="en-US" sz="2000" dirty="0" smtClean="0"/>
              <a:t>Decision to </a:t>
            </a:r>
            <a:r>
              <a:rPr lang="en-US" sz="2000" dirty="0"/>
              <a:t>transfer him back to the </a:t>
            </a:r>
            <a:r>
              <a:rPr lang="en-US" sz="2000" dirty="0" err="1" smtClean="0"/>
              <a:t>neurocentre</a:t>
            </a:r>
            <a:r>
              <a:rPr lang="en-US" sz="2000" dirty="0" smtClean="0"/>
              <a:t> and treat</a:t>
            </a:r>
            <a:r>
              <a:rPr lang="en-US" sz="2000" dirty="0"/>
              <a:t>. </a:t>
            </a:r>
            <a:endParaRPr lang="en-US" sz="2000" dirty="0" smtClean="0"/>
          </a:p>
          <a:p>
            <a:pPr marL="342900" indent="-342900">
              <a:buFont typeface="Arial" charset="0"/>
              <a:buChar char="•"/>
              <a:defRPr/>
            </a:pPr>
            <a:endParaRPr lang="en-US" sz="2000" dirty="0" smtClean="0"/>
          </a:p>
          <a:p>
            <a:pPr marL="342900" indent="-342900">
              <a:buFont typeface="Arial" charset="0"/>
              <a:buChar char="•"/>
              <a:defRPr/>
            </a:pPr>
            <a:r>
              <a:rPr lang="en-US" sz="2000" dirty="0" smtClean="0"/>
              <a:t>Discharged home</a:t>
            </a:r>
            <a:r>
              <a:rPr lang="en-US" sz="2000" dirty="0"/>
              <a:t>. </a:t>
            </a:r>
            <a:endParaRPr lang="en-US" sz="2000" dirty="0" smtClean="0"/>
          </a:p>
          <a:p>
            <a:pPr marL="342900" indent="-342900">
              <a:buFont typeface="Arial" charset="0"/>
              <a:buChar char="•"/>
              <a:defRPr/>
            </a:pPr>
            <a:endParaRPr lang="en-US" sz="2000" dirty="0" smtClean="0"/>
          </a:p>
          <a:p>
            <a:pPr marL="342900" indent="-342900">
              <a:buFont typeface="Arial" charset="0"/>
              <a:buChar char="•"/>
              <a:defRPr/>
            </a:pPr>
            <a:endParaRPr lang="en-US" sz="2000" dirty="0" smtClean="0"/>
          </a:p>
          <a:p>
            <a:pPr marL="342900" indent="-342900">
              <a:buFont typeface="Arial" charset="0"/>
              <a:buChar char="•"/>
              <a:defRPr/>
            </a:pPr>
            <a:r>
              <a:rPr lang="en-US" sz="2000" b="1" dirty="0" smtClean="0"/>
              <a:t>Family </a:t>
            </a:r>
            <a:r>
              <a:rPr lang="en-US" sz="2000" b="1" dirty="0"/>
              <a:t>are okay with everything, very thankful donation delayed </a:t>
            </a:r>
            <a:r>
              <a:rPr lang="en-US" sz="2000" b="1" dirty="0" smtClean="0"/>
              <a:t>treatment withdrawal!</a:t>
            </a:r>
            <a:endParaRPr lang="en-GB" sz="2000" b="1" dirty="0">
              <a:solidFill>
                <a:srgbClr val="000000"/>
              </a:solidFill>
            </a:endParaRPr>
          </a:p>
        </p:txBody>
      </p:sp>
      <p:sp>
        <p:nvSpPr>
          <p:cNvPr id="77826" name="Title 3"/>
          <p:cNvSpPr txBox="1">
            <a:spLocks/>
          </p:cNvSpPr>
          <p:nvPr/>
        </p:nvSpPr>
        <p:spPr bwMode="auto">
          <a:xfrm>
            <a:off x="457200" y="107950"/>
            <a:ext cx="8229600" cy="1143000"/>
          </a:xfrm>
          <a:prstGeom prst="rect">
            <a:avLst/>
          </a:prstGeom>
          <a:noFill/>
          <a:ln w="9525">
            <a:noFill/>
            <a:miter lim="800000"/>
            <a:headEnd/>
            <a:tailEnd/>
          </a:ln>
        </p:spPr>
        <p:txBody>
          <a:bodyPr/>
          <a:lstStyle/>
          <a:p>
            <a:pPr algn="ctr" defTabSz="914400"/>
            <a:r>
              <a:rPr lang="en-GB" altLang="en-US" sz="4400">
                <a:solidFill>
                  <a:srgbClr val="E0119D"/>
                </a:solidFill>
                <a:latin typeface="Calibri" pitchFamily="34" charset="0"/>
              </a:rPr>
              <a:t>St Elsewhere</a:t>
            </a:r>
          </a:p>
        </p:txBody>
      </p:sp>
      <p:sp>
        <p:nvSpPr>
          <p:cNvPr id="8" name="Rectangle 7"/>
          <p:cNvSpPr/>
          <p:nvPr/>
        </p:nvSpPr>
        <p:spPr bwMode="auto">
          <a:xfrm>
            <a:off x="0" y="6271574"/>
            <a:ext cx="9144000" cy="586426"/>
          </a:xfrm>
          <a:prstGeom prst="rect">
            <a:avLst/>
          </a:prstGeom>
          <a:solidFill>
            <a:srgbClr val="E0119D"/>
          </a:solidFill>
          <a:ln w="9525" cap="flat" cmpd="sng" algn="ctr">
            <a:noFill/>
            <a:prstDash val="solid"/>
            <a:round/>
            <a:headEnd type="none" w="med" len="med"/>
            <a:tailEnd type="none" w="med" len="med"/>
          </a:ln>
          <a:effectLst/>
          <a:scene3d>
            <a:camera prst="orthographicFront"/>
            <a:lightRig rig="legacyFlat3" dir="t"/>
          </a:scene3d>
          <a:sp3d extrusionH="430200" prstMaterial="legacyMatte">
            <a:bevelT w="13500" h="13500" prst="angle"/>
            <a:bevelB w="13500" h="13500" prst="angle"/>
            <a:extrusionClr>
              <a:schemeClr val="accent1"/>
            </a:extrusionClr>
          </a:sp3d>
        </p:spPr>
        <p:txBody>
          <a:bodyPr wrap="none" anchor="ctr"/>
          <a:lstStyle/>
          <a:p>
            <a:pPr algn="r">
              <a:defRPr/>
            </a:pPr>
            <a:r>
              <a:rPr lang="en-US" dirty="0">
                <a:solidFill>
                  <a:schemeClr val="bg1"/>
                </a:solidFill>
                <a:latin typeface="Arial" pitchFamily="34" charset="0"/>
                <a:ea typeface="+mn-ea"/>
              </a:rPr>
              <a:t>Organ Donation and the ED</a:t>
            </a:r>
            <a:endParaRPr lang="en-US" dirty="0">
              <a:solidFill>
                <a:schemeClr val="bg1"/>
              </a:solidFill>
              <a:latin typeface="Arial" pitchFamily="34" charset="0"/>
              <a:ea typeface="+mn-ea"/>
            </a:endParaRPr>
          </a:p>
        </p:txBody>
      </p:sp>
    </p:spTree>
  </p:cSld>
  <p:clrMapOvr>
    <a:masterClrMapping/>
  </p:clrMapOvr>
  <p:transition spd="med">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withEffect">
                                  <p:stCondLst>
                                    <p:cond delay="0"/>
                                  </p:stCondLst>
                                  <p:childTnLst>
                                    <p:set>
                                      <p:cBhvr>
                                        <p:cTn id="6" dur="1" fill="hold">
                                          <p:stCondLst>
                                            <p:cond delay="0"/>
                                          </p:stCondLst>
                                        </p:cTn>
                                        <p:tgtEl>
                                          <p:spTgt spid="88066">
                                            <p:bg/>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88066">
                                            <p:txEl>
                                              <p:pRg st="0" end="0"/>
                                            </p:txEl>
                                          </p:spTgt>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88066">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88066">
                                            <p:txEl>
                                              <p:pRg st="2" end="2"/>
                                            </p:txEl>
                                          </p:spTgt>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88066">
                                            <p:txEl>
                                              <p:pRg st="3" end="3"/>
                                            </p:txEl>
                                          </p:spTgt>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88066">
                                            <p:txEl>
                                              <p:pRg st="4" end="4"/>
                                            </p:txEl>
                                          </p:spTgt>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88066">
                                            <p:txEl>
                                              <p:pRg st="5" end="5"/>
                                            </p:txEl>
                                          </p:spTgt>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grpId="0" nodeType="clickEffect">
                                  <p:stCondLst>
                                    <p:cond delay="0"/>
                                  </p:stCondLst>
                                  <p:childTnLst>
                                    <p:set>
                                      <p:cBhvr>
                                        <p:cTn id="24" dur="1" fill="hold">
                                          <p:stCondLst>
                                            <p:cond delay="0"/>
                                          </p:stCondLst>
                                        </p:cTn>
                                        <p:tgtEl>
                                          <p:spTgt spid="88066">
                                            <p:txEl>
                                              <p:pRg st="6" end="6"/>
                                            </p:txEl>
                                          </p:spTgt>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88066">
                                            <p:txEl>
                                              <p:pRg st="7" end="7"/>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88066">
                                            <p:txEl>
                                              <p:pRg st="9" end="9"/>
                                            </p:txEl>
                                          </p:spTgt>
                                        </p:tgtEl>
                                        <p:attrNameLst>
                                          <p:attrName>style.visibility</p:attrName>
                                        </p:attrNameLst>
                                      </p:cBhvr>
                                      <p:to>
                                        <p:strVal val="visible"/>
                                      </p:to>
                                    </p:set>
                                  </p:childTnLst>
                                </p:cTn>
                              </p:par>
                              <p:par>
                                <p:cTn id="31" presetID="1" presetClass="entr" presetSubtype="0" fill="hold" grpId="0" nodeType="withEffect">
                                  <p:stCondLst>
                                    <p:cond delay="0"/>
                                  </p:stCondLst>
                                  <p:childTnLst>
                                    <p:set>
                                      <p:cBhvr>
                                        <p:cTn id="32" dur="1" fill="hold">
                                          <p:stCondLst>
                                            <p:cond delay="0"/>
                                          </p:stCondLst>
                                        </p:cTn>
                                        <p:tgtEl>
                                          <p:spTgt spid="88066">
                                            <p:txEl>
                                              <p:pRg st="10" end="10"/>
                                            </p:txEl>
                                          </p:spTgt>
                                        </p:tgtEl>
                                        <p:attrNameLst>
                                          <p:attrName>style.visibility</p:attrName>
                                        </p:attrNameLst>
                                      </p:cBhvr>
                                      <p:to>
                                        <p:strVal val="visible"/>
                                      </p:to>
                                    </p:set>
                                  </p:childTnLst>
                                </p:cTn>
                              </p:par>
                            </p:childTnLst>
                          </p:cTn>
                        </p:par>
                      </p:childTnLst>
                    </p:cTn>
                  </p:par>
                  <p:par>
                    <p:cTn id="33" fill="hold">
                      <p:stCondLst>
                        <p:cond delay="indefinite"/>
                      </p:stCondLst>
                      <p:childTnLst>
                        <p:par>
                          <p:cTn id="34" fill="hold">
                            <p:stCondLst>
                              <p:cond delay="0"/>
                            </p:stCondLst>
                            <p:childTnLst>
                              <p:par>
                                <p:cTn id="35" presetID="1" presetClass="entr" presetSubtype="0" fill="hold" grpId="0" nodeType="clickEffect">
                                  <p:stCondLst>
                                    <p:cond delay="0"/>
                                  </p:stCondLst>
                                  <p:childTnLst>
                                    <p:set>
                                      <p:cBhvr>
                                        <p:cTn id="36" dur="1" fill="hold">
                                          <p:stCondLst>
                                            <p:cond delay="0"/>
                                          </p:stCondLst>
                                        </p:cTn>
                                        <p:tgtEl>
                                          <p:spTgt spid="88066">
                                            <p:txEl>
                                              <p:pRg st="12" end="12"/>
                                            </p:txEl>
                                          </p:spTgt>
                                        </p:tgtEl>
                                        <p:attrNameLst>
                                          <p:attrName>style.visibility</p:attrName>
                                        </p:attrNameLst>
                                      </p:cBhvr>
                                      <p:to>
                                        <p:strVal val="visible"/>
                                      </p:to>
                                    </p:set>
                                  </p:childTnLst>
                                </p:cTn>
                              </p:par>
                            </p:childTnLst>
                          </p:cTn>
                        </p:par>
                      </p:childTnLst>
                    </p:cTn>
                  </p:par>
                  <p:par>
                    <p:cTn id="37" fill="hold">
                      <p:stCondLst>
                        <p:cond delay="indefinite"/>
                      </p:stCondLst>
                      <p:childTnLst>
                        <p:par>
                          <p:cTn id="38" fill="hold">
                            <p:stCondLst>
                              <p:cond delay="0"/>
                            </p:stCondLst>
                            <p:childTnLst>
                              <p:par>
                                <p:cTn id="39" presetID="1" presetClass="entr" presetSubtype="0" fill="hold" grpId="0" nodeType="clickEffect">
                                  <p:stCondLst>
                                    <p:cond delay="0"/>
                                  </p:stCondLst>
                                  <p:childTnLst>
                                    <p:set>
                                      <p:cBhvr>
                                        <p:cTn id="40" dur="1" fill="hold">
                                          <p:stCondLst>
                                            <p:cond delay="0"/>
                                          </p:stCondLst>
                                        </p:cTn>
                                        <p:tgtEl>
                                          <p:spTgt spid="88066">
                                            <p:txEl>
                                              <p:pRg st="15" end="1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8066" grpId="0" build="p" animBg="1"/>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p:cNvPicPr>
            <a:picLocks noChangeAspect="1"/>
          </p:cNvPicPr>
          <p:nvPr/>
        </p:nvPicPr>
        <p:blipFill>
          <a:blip r:embed="rId3">
            <a:extLst>
              <a:ext uri="{28A0092B-C50C-407E-A947-70E740481C1C}"/>
            </a:extLst>
          </a:blip>
          <a:stretch>
            <a:fillRect/>
          </a:stretch>
        </p:blipFill>
        <p:spPr>
          <a:xfrm>
            <a:off x="112375" y="246764"/>
            <a:ext cx="3014132" cy="4012232"/>
          </a:xfrm>
          <a:prstGeom prst="rect">
            <a:avLst/>
          </a:prstGeom>
          <a:ln>
            <a:solidFill>
              <a:srgbClr val="6E2C6B"/>
            </a:solidFill>
          </a:ln>
          <a:effectLst>
            <a:outerShdw blurRad="50800" dist="50800" dir="5400000" sx="3000" sy="3000" algn="ctr" rotWithShape="0">
              <a:srgbClr val="000000">
                <a:alpha val="43137"/>
              </a:srgbClr>
            </a:outerShdw>
          </a:effectLst>
          <a:scene3d>
            <a:camera prst="perspectiveRight"/>
            <a:lightRig rig="threePt" dir="t"/>
          </a:scene3d>
        </p:spPr>
      </p:pic>
      <p:sp>
        <p:nvSpPr>
          <p:cNvPr id="79874" name="TextBox 13"/>
          <p:cNvSpPr txBox="1">
            <a:spLocks noChangeArrowheads="1"/>
          </p:cNvSpPr>
          <p:nvPr/>
        </p:nvSpPr>
        <p:spPr bwMode="auto">
          <a:xfrm>
            <a:off x="2065338" y="1228725"/>
            <a:ext cx="949325" cy="461963"/>
          </a:xfrm>
          <a:prstGeom prst="rect">
            <a:avLst/>
          </a:prstGeom>
          <a:noFill/>
          <a:ln w="9525">
            <a:noFill/>
            <a:miter lim="800000"/>
            <a:headEnd/>
            <a:tailEnd/>
          </a:ln>
        </p:spPr>
        <p:txBody>
          <a:bodyPr>
            <a:spAutoFit/>
          </a:bodyPr>
          <a:lstStyle/>
          <a:p>
            <a:r>
              <a:rPr lang="en-US" sz="2400">
                <a:solidFill>
                  <a:srgbClr val="6E2C6B"/>
                </a:solidFill>
              </a:rPr>
              <a:t>2015</a:t>
            </a:r>
          </a:p>
        </p:txBody>
      </p:sp>
      <p:sp>
        <p:nvSpPr>
          <p:cNvPr id="79875" name="Text Box 3"/>
          <p:cNvSpPr txBox="1">
            <a:spLocks noChangeArrowheads="1"/>
          </p:cNvSpPr>
          <p:nvPr/>
        </p:nvSpPr>
        <p:spPr bwMode="auto">
          <a:xfrm>
            <a:off x="3149600" y="654050"/>
            <a:ext cx="5764213" cy="942975"/>
          </a:xfrm>
          <a:prstGeom prst="rect">
            <a:avLst/>
          </a:prstGeom>
          <a:solidFill>
            <a:srgbClr val="F8F8F8"/>
          </a:solidFill>
          <a:ln w="28575">
            <a:solidFill>
              <a:srgbClr val="6E2C6B"/>
            </a:solidFill>
            <a:miter lim="800000"/>
            <a:headEnd/>
            <a:tailEnd/>
          </a:ln>
        </p:spPr>
        <p:txBody>
          <a:bodyPr/>
          <a:lstStyle/>
          <a:p>
            <a:pPr algn="just" eaLnBrk="0" hangingPunct="0"/>
            <a:r>
              <a:rPr lang="en-US">
                <a:solidFill>
                  <a:srgbClr val="000000"/>
                </a:solidFill>
              </a:rPr>
              <a:t>We recommend </a:t>
            </a:r>
            <a:r>
              <a:rPr lang="en-US" b="1">
                <a:solidFill>
                  <a:srgbClr val="000000"/>
                </a:solidFill>
              </a:rPr>
              <a:t>determining prognosis </a:t>
            </a:r>
            <a:r>
              <a:rPr lang="en-US">
                <a:solidFill>
                  <a:srgbClr val="000000"/>
                </a:solidFill>
              </a:rPr>
              <a:t>from repeated examinations </a:t>
            </a:r>
            <a:r>
              <a:rPr lang="en-US" b="1">
                <a:solidFill>
                  <a:srgbClr val="000000"/>
                </a:solidFill>
              </a:rPr>
              <a:t>over time </a:t>
            </a:r>
            <a:r>
              <a:rPr lang="en-US">
                <a:solidFill>
                  <a:srgbClr val="000000"/>
                </a:solidFill>
              </a:rPr>
              <a:t>to establish greater confidence and accuracy.</a:t>
            </a:r>
          </a:p>
        </p:txBody>
      </p:sp>
      <p:sp>
        <p:nvSpPr>
          <p:cNvPr id="9" name="Rectangle 8"/>
          <p:cNvSpPr/>
          <p:nvPr/>
        </p:nvSpPr>
        <p:spPr bwMode="auto">
          <a:xfrm>
            <a:off x="0" y="6271574"/>
            <a:ext cx="9144000" cy="586426"/>
          </a:xfrm>
          <a:prstGeom prst="rect">
            <a:avLst/>
          </a:prstGeom>
          <a:solidFill>
            <a:srgbClr val="E0119D"/>
          </a:solidFill>
          <a:ln w="9525" cap="flat" cmpd="sng" algn="ctr">
            <a:noFill/>
            <a:prstDash val="solid"/>
            <a:round/>
            <a:headEnd type="none" w="med" len="med"/>
            <a:tailEnd type="none" w="med" len="med"/>
          </a:ln>
          <a:effectLst/>
          <a:scene3d>
            <a:camera prst="orthographicFront"/>
            <a:lightRig rig="legacyFlat3" dir="t"/>
          </a:scene3d>
          <a:sp3d extrusionH="430200" prstMaterial="legacyMatte">
            <a:bevelT w="13500" h="13500" prst="angle"/>
            <a:bevelB w="13500" h="13500" prst="angle"/>
            <a:extrusionClr>
              <a:schemeClr val="accent1"/>
            </a:extrusionClr>
          </a:sp3d>
        </p:spPr>
        <p:txBody>
          <a:bodyPr wrap="none" anchor="ctr"/>
          <a:lstStyle/>
          <a:p>
            <a:pPr algn="r" eaLnBrk="0" hangingPunct="0">
              <a:defRPr/>
            </a:pPr>
            <a:r>
              <a:rPr lang="en-US" dirty="0">
                <a:solidFill>
                  <a:srgbClr val="FFFFFF"/>
                </a:solidFill>
                <a:latin typeface="Arial"/>
                <a:ea typeface="ＭＳ Ｐゴシック" charset="-128"/>
              </a:rPr>
              <a:t>Organ Donation and the ED</a:t>
            </a:r>
            <a:endParaRPr lang="en-US" dirty="0">
              <a:solidFill>
                <a:srgbClr val="FFFFFF"/>
              </a:solidFill>
              <a:latin typeface="Arial"/>
              <a:ea typeface="ＭＳ Ｐゴシック" charset="-128"/>
            </a:endParaRPr>
          </a:p>
        </p:txBody>
      </p:sp>
      <p:sp>
        <p:nvSpPr>
          <p:cNvPr id="79877" name="Rectangle 7"/>
          <p:cNvSpPr>
            <a:spLocks noChangeArrowheads="1"/>
          </p:cNvSpPr>
          <p:nvPr/>
        </p:nvSpPr>
        <p:spPr bwMode="auto">
          <a:xfrm>
            <a:off x="3149600" y="165100"/>
            <a:ext cx="5994400" cy="461963"/>
          </a:xfrm>
          <a:prstGeom prst="rect">
            <a:avLst/>
          </a:prstGeom>
          <a:noFill/>
          <a:ln w="9525">
            <a:noFill/>
            <a:miter lim="800000"/>
            <a:headEnd/>
            <a:tailEnd/>
          </a:ln>
        </p:spPr>
        <p:txBody>
          <a:bodyPr>
            <a:spAutoFit/>
          </a:bodyPr>
          <a:lstStyle/>
          <a:p>
            <a:pPr defTabSz="914400"/>
            <a:r>
              <a:rPr lang="en-US" sz="2400">
                <a:solidFill>
                  <a:srgbClr val="E0119D"/>
                </a:solidFill>
              </a:rPr>
              <a:t>Neurocritical Care Society Guidance </a:t>
            </a:r>
            <a:r>
              <a:rPr lang="en-US" sz="2000">
                <a:solidFill>
                  <a:srgbClr val="E0119D"/>
                </a:solidFill>
              </a:rPr>
              <a:t>(USA)</a:t>
            </a:r>
          </a:p>
        </p:txBody>
      </p:sp>
      <p:sp>
        <p:nvSpPr>
          <p:cNvPr id="79878" name="TextBox 1"/>
          <p:cNvSpPr txBox="1">
            <a:spLocks noChangeArrowheads="1"/>
          </p:cNvSpPr>
          <p:nvPr/>
        </p:nvSpPr>
        <p:spPr bwMode="auto">
          <a:xfrm>
            <a:off x="19050" y="4378325"/>
            <a:ext cx="3906838" cy="647700"/>
          </a:xfrm>
          <a:prstGeom prst="rect">
            <a:avLst/>
          </a:prstGeom>
          <a:noFill/>
          <a:ln w="9525">
            <a:noFill/>
            <a:miter lim="800000"/>
            <a:headEnd/>
            <a:tailEnd/>
          </a:ln>
        </p:spPr>
        <p:txBody>
          <a:bodyPr>
            <a:spAutoFit/>
          </a:bodyPr>
          <a:lstStyle/>
          <a:p>
            <a:r>
              <a:rPr lang="en-GB"/>
              <a:t>Souter et al. (2015)</a:t>
            </a:r>
          </a:p>
          <a:p>
            <a:r>
              <a:rPr lang="en-GB" i="1"/>
              <a:t>Neurocritical Care</a:t>
            </a:r>
            <a:r>
              <a:rPr lang="en-GB"/>
              <a:t>; 23: 4–13.</a:t>
            </a:r>
          </a:p>
        </p:txBody>
      </p:sp>
      <p:pic>
        <p:nvPicPr>
          <p:cNvPr id="10" name="Picture 9"/>
          <p:cNvPicPr>
            <a:picLocks noChangeAspect="1"/>
          </p:cNvPicPr>
          <p:nvPr/>
        </p:nvPicPr>
        <p:blipFill>
          <a:blip r:embed="rId4">
            <a:extLst>
              <a:ext uri="{28A0092B-C50C-407E-A947-70E740481C1C}"/>
            </a:extLst>
          </a:blip>
          <a:stretch>
            <a:fillRect/>
          </a:stretch>
        </p:blipFill>
        <p:spPr>
          <a:xfrm>
            <a:off x="3300640" y="2053500"/>
            <a:ext cx="2418674" cy="3385087"/>
          </a:xfrm>
          <a:prstGeom prst="rect">
            <a:avLst/>
          </a:prstGeom>
          <a:ln>
            <a:solidFill>
              <a:srgbClr val="6E2C6B"/>
            </a:solidFill>
          </a:ln>
          <a:effectLst>
            <a:outerShdw blurRad="50800" dist="50800" dir="5400000" sx="3000" sy="3000" algn="ctr" rotWithShape="0">
              <a:srgbClr val="000000">
                <a:alpha val="43137"/>
              </a:srgbClr>
            </a:outerShdw>
          </a:effectLst>
          <a:scene3d>
            <a:camera prst="perspectiveRight"/>
            <a:lightRig rig="threePt" dir="t"/>
          </a:scene3d>
        </p:spPr>
      </p:pic>
      <p:sp>
        <p:nvSpPr>
          <p:cNvPr id="11" name="TextBox 10"/>
          <p:cNvSpPr txBox="1">
            <a:spLocks noChangeArrowheads="1"/>
          </p:cNvSpPr>
          <p:nvPr/>
        </p:nvSpPr>
        <p:spPr bwMode="auto">
          <a:xfrm>
            <a:off x="4724400" y="2686050"/>
            <a:ext cx="947738" cy="460375"/>
          </a:xfrm>
          <a:prstGeom prst="rect">
            <a:avLst/>
          </a:prstGeom>
          <a:noFill/>
          <a:ln w="9525">
            <a:noFill/>
            <a:miter lim="800000"/>
            <a:headEnd/>
            <a:tailEnd/>
          </a:ln>
        </p:spPr>
        <p:txBody>
          <a:bodyPr>
            <a:spAutoFit/>
          </a:bodyPr>
          <a:lstStyle/>
          <a:p>
            <a:r>
              <a:rPr lang="en-US" sz="2400">
                <a:solidFill>
                  <a:srgbClr val="6E2C6B"/>
                </a:solidFill>
              </a:rPr>
              <a:t>2016</a:t>
            </a:r>
          </a:p>
        </p:txBody>
      </p:sp>
      <p:sp>
        <p:nvSpPr>
          <p:cNvPr id="12" name="Text Box 3"/>
          <p:cNvSpPr txBox="1">
            <a:spLocks noChangeArrowheads="1"/>
          </p:cNvSpPr>
          <p:nvPr/>
        </p:nvSpPr>
        <p:spPr bwMode="auto">
          <a:xfrm>
            <a:off x="5805488" y="3106738"/>
            <a:ext cx="3108325" cy="1476375"/>
          </a:xfrm>
          <a:prstGeom prst="rect">
            <a:avLst/>
          </a:prstGeom>
          <a:solidFill>
            <a:srgbClr val="F8F8F8"/>
          </a:solidFill>
          <a:ln w="28575">
            <a:solidFill>
              <a:srgbClr val="6E2C6B"/>
            </a:solidFill>
            <a:miter lim="800000"/>
            <a:headEnd/>
            <a:tailEnd/>
          </a:ln>
        </p:spPr>
        <p:txBody>
          <a:bodyPr/>
          <a:lstStyle/>
          <a:p>
            <a:pPr algn="just" eaLnBrk="0" hangingPunct="0"/>
            <a:r>
              <a:rPr lang="en-US"/>
              <a:t>“A case for stopping the early withdrawal of life sustaining therapies in patients with devastating brain injuries.”</a:t>
            </a:r>
          </a:p>
        </p:txBody>
      </p:sp>
      <p:sp>
        <p:nvSpPr>
          <p:cNvPr id="3" name="Rectangle 2"/>
          <p:cNvSpPr>
            <a:spLocks noChangeArrowheads="1"/>
          </p:cNvSpPr>
          <p:nvPr/>
        </p:nvSpPr>
        <p:spPr bwMode="auto">
          <a:xfrm>
            <a:off x="2863850" y="5549900"/>
            <a:ext cx="4668838" cy="646113"/>
          </a:xfrm>
          <a:prstGeom prst="rect">
            <a:avLst/>
          </a:prstGeom>
          <a:noFill/>
          <a:ln w="9525">
            <a:noFill/>
            <a:miter lim="800000"/>
            <a:headEnd/>
            <a:tailEnd/>
          </a:ln>
        </p:spPr>
        <p:txBody>
          <a:bodyPr wrap="none">
            <a:spAutoFit/>
          </a:bodyPr>
          <a:lstStyle/>
          <a:p>
            <a:pPr algn="just"/>
            <a:r>
              <a:rPr lang="en-US"/>
              <a:t>Manara A, Thomas I and Harding R. (2016) </a:t>
            </a:r>
          </a:p>
          <a:p>
            <a:pPr algn="just"/>
            <a:r>
              <a:rPr lang="en-US" i="1"/>
              <a:t>JICS</a:t>
            </a:r>
            <a:r>
              <a:rPr lang="en-US"/>
              <a:t> 14(4): 295-301.</a:t>
            </a:r>
          </a:p>
        </p:txBody>
      </p:sp>
    </p:spTree>
  </p:cSld>
  <p:clrMapOvr>
    <a:masterClrMapping/>
  </p:clrMapOvr>
  <p:transition spd="med">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2" fill="hold" nodeType="clickEffect">
                                  <p:stCondLst>
                                    <p:cond delay="0"/>
                                  </p:stCondLst>
                                  <p:childTnLst>
                                    <p:set>
                                      <p:cBhvr>
                                        <p:cTn id="6" dur="1" fill="hold">
                                          <p:stCondLst>
                                            <p:cond delay="0"/>
                                          </p:stCondLst>
                                        </p:cTn>
                                        <p:tgtEl>
                                          <p:spTgt spid="10"/>
                                        </p:tgtEl>
                                        <p:attrNameLst>
                                          <p:attrName>style.visibility</p:attrName>
                                        </p:attrNameLst>
                                      </p:cBhvr>
                                      <p:to>
                                        <p:strVal val="visible"/>
                                      </p:to>
                                    </p:set>
                                    <p:anim calcmode="lin" valueType="num">
                                      <p:cBhvr additive="base">
                                        <p:cTn id="7" dur="500" fill="hold"/>
                                        <p:tgtEl>
                                          <p:spTgt spid="10"/>
                                        </p:tgtEl>
                                        <p:attrNameLst>
                                          <p:attrName>ppt_x</p:attrName>
                                        </p:attrNameLst>
                                      </p:cBhvr>
                                      <p:tavLst>
                                        <p:tav tm="0">
                                          <p:val>
                                            <p:strVal val="1+#ppt_w/2"/>
                                          </p:val>
                                        </p:tav>
                                        <p:tav tm="100000">
                                          <p:val>
                                            <p:strVal val="#ppt_x"/>
                                          </p:val>
                                        </p:tav>
                                      </p:tavLst>
                                    </p:anim>
                                    <p:anim calcmode="lin" valueType="num">
                                      <p:cBhvr additive="base">
                                        <p:cTn id="8" dur="500" fill="hold"/>
                                        <p:tgtEl>
                                          <p:spTgt spid="10"/>
                                        </p:tgtEl>
                                        <p:attrNameLst>
                                          <p:attrName>ppt_y</p:attrName>
                                        </p:attrNameLst>
                                      </p:cBhvr>
                                      <p:tavLst>
                                        <p:tav tm="0">
                                          <p:val>
                                            <p:strVal val="#ppt_y"/>
                                          </p:val>
                                        </p:tav>
                                        <p:tav tm="100000">
                                          <p:val>
                                            <p:strVal val="#ppt_y"/>
                                          </p:val>
                                        </p:tav>
                                      </p:tavLst>
                                    </p:anim>
                                  </p:childTnLst>
                                </p:cTn>
                              </p:par>
                              <p:par>
                                <p:cTn id="9" presetID="2" presetClass="entr" presetSubtype="2" fill="hold" grpId="0" nodeType="withEffect">
                                  <p:stCondLst>
                                    <p:cond delay="0"/>
                                  </p:stCondLst>
                                  <p:childTnLst>
                                    <p:set>
                                      <p:cBhvr>
                                        <p:cTn id="10" dur="1" fill="hold">
                                          <p:stCondLst>
                                            <p:cond delay="0"/>
                                          </p:stCondLst>
                                        </p:cTn>
                                        <p:tgtEl>
                                          <p:spTgt spid="11"/>
                                        </p:tgtEl>
                                        <p:attrNameLst>
                                          <p:attrName>style.visibility</p:attrName>
                                        </p:attrNameLst>
                                      </p:cBhvr>
                                      <p:to>
                                        <p:strVal val="visible"/>
                                      </p:to>
                                    </p:set>
                                    <p:anim calcmode="lin" valueType="num">
                                      <p:cBhvr additive="base">
                                        <p:cTn id="11" dur="500" fill="hold"/>
                                        <p:tgtEl>
                                          <p:spTgt spid="11"/>
                                        </p:tgtEl>
                                        <p:attrNameLst>
                                          <p:attrName>ppt_x</p:attrName>
                                        </p:attrNameLst>
                                      </p:cBhvr>
                                      <p:tavLst>
                                        <p:tav tm="0">
                                          <p:val>
                                            <p:strVal val="1+#ppt_w/2"/>
                                          </p:val>
                                        </p:tav>
                                        <p:tav tm="100000">
                                          <p:val>
                                            <p:strVal val="#ppt_x"/>
                                          </p:val>
                                        </p:tav>
                                      </p:tavLst>
                                    </p:anim>
                                    <p:anim calcmode="lin" valueType="num">
                                      <p:cBhvr additive="base">
                                        <p:cTn id="12" dur="500" fill="hold"/>
                                        <p:tgtEl>
                                          <p:spTgt spid="11"/>
                                        </p:tgtEl>
                                        <p:attrNameLst>
                                          <p:attrName>ppt_y</p:attrName>
                                        </p:attrNameLst>
                                      </p:cBhvr>
                                      <p:tavLst>
                                        <p:tav tm="0">
                                          <p:val>
                                            <p:strVal val="#ppt_y"/>
                                          </p:val>
                                        </p:tav>
                                        <p:tav tm="100000">
                                          <p:val>
                                            <p:strVal val="#ppt_y"/>
                                          </p:val>
                                        </p:tav>
                                      </p:tavLst>
                                    </p:anim>
                                  </p:childTnLst>
                                </p:cTn>
                              </p:par>
                              <p:par>
                                <p:cTn id="13" presetID="2" presetClass="entr" presetSubtype="2" fill="hold" grpId="0" nodeType="withEffect">
                                  <p:stCondLst>
                                    <p:cond delay="0"/>
                                  </p:stCondLst>
                                  <p:childTnLst>
                                    <p:set>
                                      <p:cBhvr>
                                        <p:cTn id="14" dur="1" fill="hold">
                                          <p:stCondLst>
                                            <p:cond delay="0"/>
                                          </p:stCondLst>
                                        </p:cTn>
                                        <p:tgtEl>
                                          <p:spTgt spid="12"/>
                                        </p:tgtEl>
                                        <p:attrNameLst>
                                          <p:attrName>style.visibility</p:attrName>
                                        </p:attrNameLst>
                                      </p:cBhvr>
                                      <p:to>
                                        <p:strVal val="visible"/>
                                      </p:to>
                                    </p:set>
                                    <p:anim calcmode="lin" valueType="num">
                                      <p:cBhvr additive="base">
                                        <p:cTn id="15" dur="500" fill="hold"/>
                                        <p:tgtEl>
                                          <p:spTgt spid="12"/>
                                        </p:tgtEl>
                                        <p:attrNameLst>
                                          <p:attrName>ppt_x</p:attrName>
                                        </p:attrNameLst>
                                      </p:cBhvr>
                                      <p:tavLst>
                                        <p:tav tm="0">
                                          <p:val>
                                            <p:strVal val="1+#ppt_w/2"/>
                                          </p:val>
                                        </p:tav>
                                        <p:tav tm="100000">
                                          <p:val>
                                            <p:strVal val="#ppt_x"/>
                                          </p:val>
                                        </p:tav>
                                      </p:tavLst>
                                    </p:anim>
                                    <p:anim calcmode="lin" valueType="num">
                                      <p:cBhvr additive="base">
                                        <p:cTn id="16" dur="500" fill="hold"/>
                                        <p:tgtEl>
                                          <p:spTgt spid="12"/>
                                        </p:tgtEl>
                                        <p:attrNameLst>
                                          <p:attrName>ppt_y</p:attrName>
                                        </p:attrNameLst>
                                      </p:cBhvr>
                                      <p:tavLst>
                                        <p:tav tm="0">
                                          <p:val>
                                            <p:strVal val="#ppt_y"/>
                                          </p:val>
                                        </p:tav>
                                        <p:tav tm="100000">
                                          <p:val>
                                            <p:strVal val="#ppt_y"/>
                                          </p:val>
                                        </p:tav>
                                      </p:tavLst>
                                    </p:anim>
                                  </p:childTnLst>
                                </p:cTn>
                              </p:par>
                              <p:par>
                                <p:cTn id="17" presetID="2" presetClass="entr" presetSubtype="2" fill="hold" grpId="0" nodeType="withEffect">
                                  <p:stCondLst>
                                    <p:cond delay="0"/>
                                  </p:stCondLst>
                                  <p:childTnLst>
                                    <p:set>
                                      <p:cBhvr>
                                        <p:cTn id="18" dur="1" fill="hold">
                                          <p:stCondLst>
                                            <p:cond delay="0"/>
                                          </p:stCondLst>
                                        </p:cTn>
                                        <p:tgtEl>
                                          <p:spTgt spid="3"/>
                                        </p:tgtEl>
                                        <p:attrNameLst>
                                          <p:attrName>style.visibility</p:attrName>
                                        </p:attrNameLst>
                                      </p:cBhvr>
                                      <p:to>
                                        <p:strVal val="visible"/>
                                      </p:to>
                                    </p:set>
                                    <p:anim calcmode="lin" valueType="num">
                                      <p:cBhvr additive="base">
                                        <p:cTn id="19" dur="500" fill="hold"/>
                                        <p:tgtEl>
                                          <p:spTgt spid="3"/>
                                        </p:tgtEl>
                                        <p:attrNameLst>
                                          <p:attrName>ppt_x</p:attrName>
                                        </p:attrNameLst>
                                      </p:cBhvr>
                                      <p:tavLst>
                                        <p:tav tm="0">
                                          <p:val>
                                            <p:strVal val="1+#ppt_w/2"/>
                                          </p:val>
                                        </p:tav>
                                        <p:tav tm="100000">
                                          <p:val>
                                            <p:strVal val="#ppt_x"/>
                                          </p:val>
                                        </p:tav>
                                      </p:tavLst>
                                    </p:anim>
                                    <p:anim calcmode="lin" valueType="num">
                                      <p:cBhvr additive="base">
                                        <p:cTn id="20" dur="500" fill="hold"/>
                                        <p:tgtEl>
                                          <p:spTgt spid="3"/>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p:bldP spid="12" grpId="0" animBg="1"/>
      <p:bldP spid="3"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 name="Rectangle 27"/>
          <p:cNvSpPr/>
          <p:nvPr/>
        </p:nvSpPr>
        <p:spPr bwMode="auto">
          <a:xfrm>
            <a:off x="0" y="6271574"/>
            <a:ext cx="9144000" cy="586426"/>
          </a:xfrm>
          <a:prstGeom prst="rect">
            <a:avLst/>
          </a:prstGeom>
          <a:solidFill>
            <a:srgbClr val="E0119D"/>
          </a:solidFill>
          <a:ln w="9525" cap="flat" cmpd="sng" algn="ctr">
            <a:noFill/>
            <a:prstDash val="solid"/>
            <a:round/>
            <a:headEnd type="none" w="med" len="med"/>
            <a:tailEnd type="none" w="med" len="med"/>
          </a:ln>
          <a:effectLst/>
          <a:scene3d>
            <a:camera prst="orthographicFront"/>
            <a:lightRig rig="legacyFlat3" dir="t"/>
          </a:scene3d>
          <a:sp3d extrusionH="430200" prstMaterial="legacyMatte">
            <a:bevelT w="13500" h="13500" prst="angle"/>
            <a:bevelB w="13500" h="13500" prst="angle"/>
            <a:extrusionClr>
              <a:schemeClr val="accent1"/>
            </a:extrusionClr>
          </a:sp3d>
        </p:spPr>
        <p:txBody>
          <a:bodyPr wrap="none" anchor="ctr"/>
          <a:lstStyle/>
          <a:p>
            <a:pPr algn="r" eaLnBrk="0" hangingPunct="0">
              <a:defRPr/>
            </a:pPr>
            <a:r>
              <a:rPr lang="en-US" dirty="0">
                <a:solidFill>
                  <a:srgbClr val="FFFFFF"/>
                </a:solidFill>
                <a:latin typeface="Arial"/>
                <a:ea typeface="ＭＳ Ｐゴシック" charset="-128"/>
              </a:rPr>
              <a:t>Organ Donation and the ED</a:t>
            </a:r>
            <a:endParaRPr lang="en-US" dirty="0">
              <a:solidFill>
                <a:srgbClr val="FFFFFF"/>
              </a:solidFill>
              <a:latin typeface="Arial"/>
              <a:ea typeface="ＭＳ Ｐゴシック" charset="-128"/>
            </a:endParaRPr>
          </a:p>
        </p:txBody>
      </p:sp>
      <p:pic>
        <p:nvPicPr>
          <p:cNvPr id="81922" name="Picture 7"/>
          <p:cNvPicPr>
            <a:picLocks noChangeAspect="1"/>
          </p:cNvPicPr>
          <p:nvPr/>
        </p:nvPicPr>
        <p:blipFill>
          <a:blip r:embed="rId3"/>
          <a:srcRect/>
          <a:stretch>
            <a:fillRect/>
          </a:stretch>
        </p:blipFill>
        <p:spPr bwMode="auto">
          <a:xfrm>
            <a:off x="5308600" y="3533775"/>
            <a:ext cx="3835400" cy="2640013"/>
          </a:xfrm>
          <a:prstGeom prst="rect">
            <a:avLst/>
          </a:prstGeom>
          <a:noFill/>
          <a:ln w="9525">
            <a:noFill/>
            <a:miter lim="800000"/>
            <a:headEnd/>
            <a:tailEnd/>
          </a:ln>
        </p:spPr>
      </p:pic>
      <p:pic>
        <p:nvPicPr>
          <p:cNvPr id="81923" name="Picture 8"/>
          <p:cNvPicPr>
            <a:picLocks noChangeAspect="1"/>
          </p:cNvPicPr>
          <p:nvPr/>
        </p:nvPicPr>
        <p:blipFill>
          <a:blip r:embed="rId4"/>
          <a:srcRect/>
          <a:stretch>
            <a:fillRect/>
          </a:stretch>
        </p:blipFill>
        <p:spPr bwMode="auto">
          <a:xfrm>
            <a:off x="263525" y="220663"/>
            <a:ext cx="6594475" cy="3525837"/>
          </a:xfrm>
          <a:prstGeom prst="rect">
            <a:avLst/>
          </a:prstGeom>
          <a:noFill/>
          <a:ln w="9525">
            <a:noFill/>
            <a:miter lim="800000"/>
            <a:headEnd/>
            <a:tailEnd/>
          </a:ln>
        </p:spPr>
      </p:pic>
      <p:sp>
        <p:nvSpPr>
          <p:cNvPr id="81924" name="Rectangle 11"/>
          <p:cNvSpPr>
            <a:spLocks noChangeArrowheads="1"/>
          </p:cNvSpPr>
          <p:nvPr/>
        </p:nvSpPr>
        <p:spPr bwMode="auto">
          <a:xfrm>
            <a:off x="2286000" y="4651375"/>
            <a:ext cx="4572000" cy="769938"/>
          </a:xfrm>
          <a:prstGeom prst="rect">
            <a:avLst/>
          </a:prstGeom>
          <a:noFill/>
          <a:ln w="9525">
            <a:noFill/>
            <a:miter lim="800000"/>
            <a:headEnd/>
            <a:tailEnd/>
          </a:ln>
        </p:spPr>
        <p:txBody>
          <a:bodyPr>
            <a:spAutoFit/>
          </a:bodyPr>
          <a:lstStyle/>
          <a:p>
            <a:pPr algn="ctr"/>
            <a:r>
              <a:rPr lang="en-US" sz="4400" b="1">
                <a:solidFill>
                  <a:srgbClr val="6E2C6B"/>
                </a:solidFill>
              </a:rPr>
              <a:t>vs</a:t>
            </a:r>
            <a:endParaRPr lang="en-US" sz="3000" b="1">
              <a:solidFill>
                <a:srgbClr val="6E2C6B"/>
              </a:solidFill>
            </a:endParaRPr>
          </a:p>
        </p:txBody>
      </p:sp>
    </p:spTree>
  </p:cSld>
  <p:clrMapOvr>
    <a:masterClrMapping/>
  </p:clrMapOvr>
  <p:transition>
    <p:fade/>
  </p:transition>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 name="Rectangle 27"/>
          <p:cNvSpPr/>
          <p:nvPr/>
        </p:nvSpPr>
        <p:spPr bwMode="auto">
          <a:xfrm>
            <a:off x="0" y="6271574"/>
            <a:ext cx="9144000" cy="586426"/>
          </a:xfrm>
          <a:prstGeom prst="rect">
            <a:avLst/>
          </a:prstGeom>
          <a:solidFill>
            <a:srgbClr val="E0119D"/>
          </a:solidFill>
          <a:ln w="9525" cap="flat" cmpd="sng" algn="ctr">
            <a:noFill/>
            <a:prstDash val="solid"/>
            <a:round/>
            <a:headEnd type="none" w="med" len="med"/>
            <a:tailEnd type="none" w="med" len="med"/>
          </a:ln>
          <a:effectLst/>
          <a:scene3d>
            <a:camera prst="orthographicFront"/>
            <a:lightRig rig="legacyFlat3" dir="t"/>
          </a:scene3d>
          <a:sp3d extrusionH="430200" prstMaterial="legacyMatte">
            <a:bevelT w="13500" h="13500" prst="angle"/>
            <a:bevelB w="13500" h="13500" prst="angle"/>
            <a:extrusionClr>
              <a:schemeClr val="accent1"/>
            </a:extrusionClr>
          </a:sp3d>
        </p:spPr>
        <p:txBody>
          <a:bodyPr wrap="none" anchor="ctr"/>
          <a:lstStyle/>
          <a:p>
            <a:pPr algn="r" eaLnBrk="0" hangingPunct="0">
              <a:defRPr/>
            </a:pPr>
            <a:r>
              <a:rPr lang="en-US" dirty="0">
                <a:solidFill>
                  <a:srgbClr val="FFFFFF"/>
                </a:solidFill>
                <a:latin typeface="Arial"/>
                <a:ea typeface="ＭＳ Ｐゴシック" charset="-128"/>
              </a:rPr>
              <a:t>Organ Donation and the ED</a:t>
            </a:r>
            <a:endParaRPr lang="en-US" dirty="0">
              <a:solidFill>
                <a:srgbClr val="FFFFFF"/>
              </a:solidFill>
              <a:latin typeface="Arial"/>
              <a:ea typeface="ＭＳ Ｐゴシック" charset="-128"/>
            </a:endParaRPr>
          </a:p>
        </p:txBody>
      </p:sp>
      <p:pic>
        <p:nvPicPr>
          <p:cNvPr id="83970" name="Picture 12"/>
          <p:cNvPicPr>
            <a:picLocks noChangeAspect="1"/>
          </p:cNvPicPr>
          <p:nvPr/>
        </p:nvPicPr>
        <p:blipFill>
          <a:blip r:embed="rId3"/>
          <a:srcRect/>
          <a:stretch>
            <a:fillRect/>
          </a:stretch>
        </p:blipFill>
        <p:spPr bwMode="auto">
          <a:xfrm>
            <a:off x="4051300" y="4178300"/>
            <a:ext cx="2324100" cy="1941513"/>
          </a:xfrm>
          <a:prstGeom prst="rect">
            <a:avLst/>
          </a:prstGeom>
          <a:noFill/>
          <a:ln w="9525">
            <a:noFill/>
            <a:miter lim="800000"/>
            <a:headEnd/>
            <a:tailEnd/>
          </a:ln>
        </p:spPr>
      </p:pic>
      <p:pic>
        <p:nvPicPr>
          <p:cNvPr id="83971" name="Picture 13"/>
          <p:cNvPicPr>
            <a:picLocks noChangeAspect="1"/>
          </p:cNvPicPr>
          <p:nvPr/>
        </p:nvPicPr>
        <p:blipFill>
          <a:blip r:embed="rId4"/>
          <a:srcRect/>
          <a:stretch>
            <a:fillRect/>
          </a:stretch>
        </p:blipFill>
        <p:spPr bwMode="auto">
          <a:xfrm>
            <a:off x="6572250" y="4227513"/>
            <a:ext cx="2357438" cy="1795462"/>
          </a:xfrm>
          <a:prstGeom prst="rect">
            <a:avLst/>
          </a:prstGeom>
          <a:noFill/>
          <a:ln w="9525">
            <a:noFill/>
            <a:miter lim="800000"/>
            <a:headEnd/>
            <a:tailEnd/>
          </a:ln>
        </p:spPr>
      </p:pic>
      <p:sp>
        <p:nvSpPr>
          <p:cNvPr id="20" name="Rectangle 19"/>
          <p:cNvSpPr/>
          <p:nvPr/>
        </p:nvSpPr>
        <p:spPr>
          <a:xfrm>
            <a:off x="4248150" y="609600"/>
            <a:ext cx="4521200" cy="3416300"/>
          </a:xfrm>
          <a:prstGeom prst="rect">
            <a:avLst/>
          </a:prstGeom>
          <a:solidFill>
            <a:srgbClr val="6E2C6B"/>
          </a:solidFill>
          <a:effectLst>
            <a:outerShdw blurRad="50800" dist="76200" dir="5400000" algn="t" rotWithShape="0">
              <a:prstClr val="black">
                <a:alpha val="40000"/>
              </a:prstClr>
            </a:outerShdw>
          </a:effectLst>
        </p:spPr>
        <p:txBody>
          <a:bodyPr>
            <a:spAutoFit/>
          </a:bodyPr>
          <a:lstStyle/>
          <a:p>
            <a:pPr algn="just">
              <a:defRPr/>
            </a:pPr>
            <a:r>
              <a:rPr lang="en-GB" sz="2400" dirty="0">
                <a:solidFill>
                  <a:srgbClr val="FFFFFF"/>
                </a:solidFill>
                <a:latin typeface="Arial" pitchFamily="34" charset="0"/>
                <a:ea typeface="+mn-ea"/>
              </a:rPr>
              <a:t>Before deceased donation becomes part of a patient’s end of life care in the ED, it must be robustly established that further life-sustaining treatment is not of overall benefit to the patient. </a:t>
            </a:r>
          </a:p>
          <a:p>
            <a:pPr algn="just">
              <a:defRPr/>
            </a:pPr>
            <a:r>
              <a:rPr lang="en-GB" sz="2400" dirty="0">
                <a:solidFill>
                  <a:srgbClr val="FFFFFF"/>
                </a:solidFill>
                <a:latin typeface="Arial" pitchFamily="34" charset="0"/>
                <a:ea typeface="+mn-ea"/>
              </a:rPr>
              <a:t>Any decision to withdraw life-sustaining treatment should be made by two senior doctors.</a:t>
            </a:r>
          </a:p>
        </p:txBody>
      </p:sp>
      <p:pic>
        <p:nvPicPr>
          <p:cNvPr id="10" name="Picture 9"/>
          <p:cNvPicPr>
            <a:picLocks noChangeAspect="1"/>
          </p:cNvPicPr>
          <p:nvPr/>
        </p:nvPicPr>
        <p:blipFill>
          <a:blip r:embed="rId5"/>
          <a:stretch>
            <a:fillRect/>
          </a:stretch>
        </p:blipFill>
        <p:spPr>
          <a:xfrm>
            <a:off x="469900" y="609600"/>
            <a:ext cx="3192463" cy="4514850"/>
          </a:xfrm>
          <a:prstGeom prst="rect">
            <a:avLst/>
          </a:prstGeom>
          <a:noFill/>
          <a:ln w="28575">
            <a:solidFill>
              <a:schemeClr val="bg2"/>
            </a:solidFill>
            <a:miter lim="800000"/>
            <a:headEnd/>
            <a:tailEnd/>
          </a:ln>
          <a:effectLst>
            <a:outerShdw blurRad="63500" dist="107822" dir="13500000" algn="tl" rotWithShape="0">
              <a:srgbClr val="000000">
                <a:alpha val="50000"/>
              </a:srgbClr>
            </a:outerShdw>
          </a:effectLst>
        </p:spPr>
      </p:pic>
      <p:sp>
        <p:nvSpPr>
          <p:cNvPr id="11" name="Title 1"/>
          <p:cNvSpPr txBox="1">
            <a:spLocks/>
          </p:cNvSpPr>
          <p:nvPr/>
        </p:nvSpPr>
        <p:spPr bwMode="auto">
          <a:xfrm>
            <a:off x="-534988" y="381000"/>
            <a:ext cx="3221038" cy="1247775"/>
          </a:xfrm>
          <a:prstGeom prst="rect">
            <a:avLst/>
          </a:prstGeom>
          <a:noFill/>
          <a:ln w="9525">
            <a:noFill/>
            <a:miter lim="800000"/>
            <a:headEnd/>
            <a:tailEnd/>
          </a:ln>
        </p:spPr>
        <p:txBody>
          <a:bodyPr anchor="ctr"/>
          <a:lstStyle/>
          <a:p>
            <a:pPr algn="ctr" fontAlgn="auto">
              <a:spcBef>
                <a:spcPts val="0"/>
              </a:spcBef>
              <a:spcAft>
                <a:spcPts val="0"/>
              </a:spcAft>
              <a:defRPr/>
            </a:pPr>
            <a:r>
              <a:rPr lang="en-US" sz="2800" kern="0" dirty="0">
                <a:solidFill>
                  <a:srgbClr val="000000"/>
                </a:solidFill>
                <a:ea typeface="Arial" charset="0"/>
                <a:cs typeface="Arial" charset="0"/>
              </a:rPr>
              <a:t>2016</a:t>
            </a:r>
            <a:endParaRPr lang="en-US" sz="2800" kern="0" dirty="0">
              <a:solidFill>
                <a:srgbClr val="000000"/>
              </a:solidFill>
              <a:ea typeface="Arial" charset="0"/>
              <a:cs typeface="Arial" charset="0"/>
            </a:endParaRPr>
          </a:p>
        </p:txBody>
      </p:sp>
    </p:spTree>
  </p:cSld>
  <p:clrMapOvr>
    <a:masterClrMapping/>
  </p:clrMapOvr>
  <p:transition>
    <p:fade/>
  </p:transition>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3"/>
          <a:stretch>
            <a:fillRect/>
          </a:stretch>
        </p:blipFill>
        <p:spPr>
          <a:xfrm>
            <a:off x="735013" y="292100"/>
            <a:ext cx="3028950" cy="4291013"/>
          </a:xfrm>
          <a:prstGeom prst="rect">
            <a:avLst/>
          </a:prstGeom>
          <a:noFill/>
          <a:ln w="28575">
            <a:solidFill>
              <a:schemeClr val="bg2"/>
            </a:solidFill>
            <a:miter lim="800000"/>
            <a:headEnd/>
            <a:tailEnd/>
          </a:ln>
          <a:effectLst>
            <a:outerShdw blurRad="63500" dist="107822" dir="13500000" algn="tl" rotWithShape="0">
              <a:srgbClr val="000000">
                <a:alpha val="50000"/>
              </a:srgbClr>
            </a:outerShdw>
          </a:effectLst>
        </p:spPr>
      </p:pic>
      <p:sp>
        <p:nvSpPr>
          <p:cNvPr id="86018" name="Rectangle 2"/>
          <p:cNvSpPr txBox="1">
            <a:spLocks noChangeArrowheads="1"/>
          </p:cNvSpPr>
          <p:nvPr/>
        </p:nvSpPr>
        <p:spPr bwMode="auto">
          <a:xfrm>
            <a:off x="4344988" y="690563"/>
            <a:ext cx="4475162" cy="4410075"/>
          </a:xfrm>
          <a:prstGeom prst="rect">
            <a:avLst/>
          </a:prstGeom>
          <a:solidFill>
            <a:srgbClr val="F8F8F8"/>
          </a:solidFill>
          <a:ln w="28575">
            <a:solidFill>
              <a:srgbClr val="6E2C6B"/>
            </a:solidFill>
            <a:miter lim="800000"/>
            <a:headEnd/>
            <a:tailEnd/>
          </a:ln>
        </p:spPr>
        <p:txBody>
          <a:bodyPr/>
          <a:lstStyle/>
          <a:p>
            <a:pPr defTabSz="914400">
              <a:spcBef>
                <a:spcPct val="20000"/>
              </a:spcBef>
            </a:pPr>
            <a:r>
              <a:rPr lang="en-US" sz="2000">
                <a:solidFill>
                  <a:srgbClr val="E0119D"/>
                </a:solidFill>
                <a:latin typeface="Times" pitchFamily="18" charset="0"/>
              </a:rPr>
              <a:t>Organ donation</a:t>
            </a:r>
          </a:p>
          <a:p>
            <a:pPr defTabSz="914400">
              <a:spcBef>
                <a:spcPct val="20000"/>
              </a:spcBef>
            </a:pPr>
            <a:r>
              <a:rPr lang="en-US" sz="2000">
                <a:solidFill>
                  <a:srgbClr val="E0119D"/>
                </a:solidFill>
                <a:latin typeface="Times" pitchFamily="18" charset="0"/>
              </a:rPr>
              <a:t>81</a:t>
            </a:r>
            <a:r>
              <a:rPr lang="en-US" sz="2000">
                <a:solidFill>
                  <a:srgbClr val="000000"/>
                </a:solidFill>
                <a:latin typeface="Times" pitchFamily="18" charset="0"/>
              </a:rPr>
              <a:t>  If a patient is close to death and their views cannot be determined, you should be prepared to explore with those close to them whether they had expressed any views about organ or tissue donation, if donation is likely to be a possibility.</a:t>
            </a:r>
          </a:p>
          <a:p>
            <a:pPr defTabSz="914400">
              <a:spcBef>
                <a:spcPct val="20000"/>
              </a:spcBef>
            </a:pPr>
            <a:endParaRPr lang="en-US" sz="2000">
              <a:solidFill>
                <a:srgbClr val="008000"/>
              </a:solidFill>
              <a:latin typeface="Times" pitchFamily="18" charset="0"/>
            </a:endParaRPr>
          </a:p>
          <a:p>
            <a:pPr defTabSz="914400">
              <a:spcBef>
                <a:spcPct val="20000"/>
              </a:spcBef>
            </a:pPr>
            <a:r>
              <a:rPr lang="en-US" sz="2000" b="1">
                <a:solidFill>
                  <a:srgbClr val="E0119D"/>
                </a:solidFill>
                <a:latin typeface="Times" pitchFamily="18" charset="0"/>
              </a:rPr>
              <a:t>82</a:t>
            </a:r>
            <a:r>
              <a:rPr lang="en-US" sz="2000">
                <a:solidFill>
                  <a:srgbClr val="E0119D"/>
                </a:solidFill>
                <a:latin typeface="Times" pitchFamily="18" charset="0"/>
              </a:rPr>
              <a:t> </a:t>
            </a:r>
            <a:r>
              <a:rPr lang="en-US" sz="2000" b="1">
                <a:solidFill>
                  <a:srgbClr val="000000"/>
                </a:solidFill>
                <a:latin typeface="Times" pitchFamily="18" charset="0"/>
              </a:rPr>
              <a:t>You should follow any national procedures for identifying potential organ donors and, in appropriate cases, for notifying the local transplant coordinator. </a:t>
            </a:r>
          </a:p>
          <a:p>
            <a:pPr defTabSz="914400">
              <a:spcBef>
                <a:spcPct val="20000"/>
              </a:spcBef>
            </a:pPr>
            <a:endParaRPr lang="en-US" sz="2000">
              <a:solidFill>
                <a:srgbClr val="000000"/>
              </a:solidFill>
              <a:latin typeface="Calibri" pitchFamily="34" charset="0"/>
            </a:endParaRPr>
          </a:p>
        </p:txBody>
      </p:sp>
      <p:sp>
        <p:nvSpPr>
          <p:cNvPr id="86019" name="Rectangle 17"/>
          <p:cNvSpPr>
            <a:spLocks noChangeArrowheads="1"/>
          </p:cNvSpPr>
          <p:nvPr/>
        </p:nvSpPr>
        <p:spPr bwMode="auto">
          <a:xfrm>
            <a:off x="4344988" y="5475288"/>
            <a:ext cx="4475162" cy="747712"/>
          </a:xfrm>
          <a:prstGeom prst="rect">
            <a:avLst/>
          </a:prstGeom>
          <a:noFill/>
          <a:ln w="9525">
            <a:noFill/>
            <a:miter lim="800000"/>
            <a:headEnd/>
            <a:tailEnd/>
          </a:ln>
        </p:spPr>
        <p:txBody>
          <a:bodyPr>
            <a:spAutoFit/>
          </a:bodyPr>
          <a:lstStyle/>
          <a:p>
            <a:pPr algn="just" defTabSz="914400">
              <a:lnSpc>
                <a:spcPct val="120000"/>
              </a:lnSpc>
            </a:pPr>
            <a:r>
              <a:rPr lang="en-GB">
                <a:solidFill>
                  <a:srgbClr val="002060"/>
                </a:solidFill>
              </a:rPr>
              <a:t>Establishes a duty on doctors to explore donation and follow national procedures. </a:t>
            </a:r>
          </a:p>
        </p:txBody>
      </p:sp>
      <p:sp>
        <p:nvSpPr>
          <p:cNvPr id="86020" name="Line 10"/>
          <p:cNvSpPr>
            <a:spLocks noChangeShapeType="1"/>
          </p:cNvSpPr>
          <p:nvPr/>
        </p:nvSpPr>
        <p:spPr bwMode="auto">
          <a:xfrm>
            <a:off x="4687888" y="5424488"/>
            <a:ext cx="3886200" cy="1587"/>
          </a:xfrm>
          <a:prstGeom prst="line">
            <a:avLst/>
          </a:prstGeom>
          <a:noFill/>
          <a:ln w="28575">
            <a:solidFill>
              <a:srgbClr val="002060"/>
            </a:solidFill>
            <a:round/>
            <a:headEnd/>
            <a:tailEnd/>
          </a:ln>
        </p:spPr>
        <p:txBody>
          <a:bodyPr/>
          <a:lstStyle/>
          <a:p>
            <a:endParaRPr lang="en-US"/>
          </a:p>
        </p:txBody>
      </p:sp>
      <p:sp>
        <p:nvSpPr>
          <p:cNvPr id="86021" name="Rectangle 15"/>
          <p:cNvSpPr>
            <a:spLocks noChangeArrowheads="1"/>
          </p:cNvSpPr>
          <p:nvPr/>
        </p:nvSpPr>
        <p:spPr bwMode="auto">
          <a:xfrm>
            <a:off x="4344988" y="104775"/>
            <a:ext cx="4572000" cy="554038"/>
          </a:xfrm>
          <a:prstGeom prst="rect">
            <a:avLst/>
          </a:prstGeom>
          <a:noFill/>
          <a:ln w="9525">
            <a:noFill/>
            <a:miter lim="800000"/>
            <a:headEnd/>
            <a:tailEnd/>
          </a:ln>
        </p:spPr>
        <p:txBody>
          <a:bodyPr>
            <a:spAutoFit/>
          </a:bodyPr>
          <a:lstStyle/>
          <a:p>
            <a:r>
              <a:rPr lang="en-US" sz="3000">
                <a:solidFill>
                  <a:srgbClr val="E0119D"/>
                </a:solidFill>
              </a:rPr>
              <a:t>General Medical Council</a:t>
            </a:r>
          </a:p>
        </p:txBody>
      </p:sp>
      <p:sp>
        <p:nvSpPr>
          <p:cNvPr id="17" name="Title 1"/>
          <p:cNvSpPr txBox="1">
            <a:spLocks/>
          </p:cNvSpPr>
          <p:nvPr/>
        </p:nvSpPr>
        <p:spPr bwMode="auto">
          <a:xfrm>
            <a:off x="2244725" y="3059113"/>
            <a:ext cx="1879600" cy="957262"/>
          </a:xfrm>
          <a:prstGeom prst="rect">
            <a:avLst/>
          </a:prstGeom>
          <a:noFill/>
          <a:ln w="9525">
            <a:noFill/>
            <a:miter lim="800000"/>
            <a:headEnd/>
            <a:tailEnd/>
          </a:ln>
        </p:spPr>
        <p:txBody>
          <a:bodyPr anchor="ctr"/>
          <a:lstStyle/>
          <a:p>
            <a:pPr algn="ctr" defTabSz="914400">
              <a:defRPr/>
            </a:pPr>
            <a:r>
              <a:rPr lang="en-US" sz="2800" kern="0" dirty="0">
                <a:solidFill>
                  <a:srgbClr val="000000"/>
                </a:solidFill>
                <a:ea typeface="Arial" charset="0"/>
                <a:cs typeface="Arial" charset="0"/>
              </a:rPr>
              <a:t>2010</a:t>
            </a:r>
          </a:p>
        </p:txBody>
      </p:sp>
      <p:sp>
        <p:nvSpPr>
          <p:cNvPr id="28" name="Rectangle 27"/>
          <p:cNvSpPr/>
          <p:nvPr/>
        </p:nvSpPr>
        <p:spPr bwMode="auto">
          <a:xfrm>
            <a:off x="0" y="6271574"/>
            <a:ext cx="9144000" cy="586426"/>
          </a:xfrm>
          <a:prstGeom prst="rect">
            <a:avLst/>
          </a:prstGeom>
          <a:solidFill>
            <a:srgbClr val="E0119D"/>
          </a:solidFill>
          <a:ln w="9525" cap="flat" cmpd="sng" algn="ctr">
            <a:noFill/>
            <a:prstDash val="solid"/>
            <a:round/>
            <a:headEnd type="none" w="med" len="med"/>
            <a:tailEnd type="none" w="med" len="med"/>
          </a:ln>
          <a:effectLst/>
          <a:scene3d>
            <a:camera prst="orthographicFront"/>
            <a:lightRig rig="legacyFlat3" dir="t"/>
          </a:scene3d>
          <a:sp3d extrusionH="430200" prstMaterial="legacyMatte">
            <a:bevelT w="13500" h="13500" prst="angle"/>
            <a:bevelB w="13500" h="13500" prst="angle"/>
            <a:extrusionClr>
              <a:schemeClr val="accent1"/>
            </a:extrusionClr>
          </a:sp3d>
        </p:spPr>
        <p:txBody>
          <a:bodyPr wrap="none" anchor="ctr"/>
          <a:lstStyle/>
          <a:p>
            <a:pPr algn="r" eaLnBrk="0" hangingPunct="0">
              <a:defRPr/>
            </a:pPr>
            <a:r>
              <a:rPr lang="en-US" dirty="0">
                <a:solidFill>
                  <a:srgbClr val="FFFFFF"/>
                </a:solidFill>
                <a:latin typeface="Arial"/>
                <a:ea typeface="ＭＳ Ｐゴシック" charset="-128"/>
              </a:rPr>
              <a:t>Organ Donation and the ED</a:t>
            </a:r>
            <a:endParaRPr lang="en-US" dirty="0">
              <a:solidFill>
                <a:srgbClr val="FFFFFF"/>
              </a:solidFill>
              <a:latin typeface="Arial"/>
              <a:ea typeface="ＭＳ Ｐゴシック" charset="-128"/>
            </a:endParaRPr>
          </a:p>
        </p:txBody>
      </p:sp>
      <p:pic>
        <p:nvPicPr>
          <p:cNvPr id="86024" name="Picture 10"/>
          <p:cNvPicPr>
            <a:picLocks noChangeAspect="1"/>
          </p:cNvPicPr>
          <p:nvPr/>
        </p:nvPicPr>
        <p:blipFill>
          <a:blip r:embed="rId4"/>
          <a:srcRect/>
          <a:stretch>
            <a:fillRect/>
          </a:stretch>
        </p:blipFill>
        <p:spPr bwMode="auto">
          <a:xfrm>
            <a:off x="981075" y="4756150"/>
            <a:ext cx="2430463" cy="1343025"/>
          </a:xfrm>
          <a:prstGeom prst="rect">
            <a:avLst/>
          </a:prstGeom>
          <a:noFill/>
          <a:ln w="9525">
            <a:noFill/>
            <a:miter lim="800000"/>
            <a:headEnd/>
            <a:tailEnd/>
          </a:ln>
        </p:spPr>
      </p:pic>
    </p:spTree>
  </p:cSld>
  <p:clrMapOvr>
    <a:masterClrMapping/>
  </p:clrMapOvr>
  <p:transition>
    <p:fade/>
  </p:transition>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9" name="Picture 28" descr="Screen Shot 2011-12-15 at 11.27.25.png"/>
          <p:cNvPicPr/>
          <p:nvPr/>
        </p:nvPicPr>
        <p:blipFill>
          <a:blip r:embed="rId3"/>
          <a:stretch>
            <a:fillRect/>
          </a:stretch>
        </p:blipFill>
        <p:spPr>
          <a:xfrm>
            <a:off x="509588" y="246063"/>
            <a:ext cx="3500437" cy="4337050"/>
          </a:xfrm>
          <a:prstGeom prst="rect">
            <a:avLst/>
          </a:prstGeom>
          <a:ln w="28575">
            <a:solidFill>
              <a:schemeClr val="bg2"/>
            </a:solidFill>
            <a:miter lim="800000"/>
          </a:ln>
          <a:effectLst>
            <a:outerShdw blurRad="63500" dist="107823" dir="13500000" algn="tl" rotWithShape="0">
              <a:srgbClr val="000000">
                <a:alpha val="50000"/>
              </a:srgbClr>
            </a:outerShdw>
          </a:effectLst>
        </p:spPr>
      </p:pic>
      <p:sp>
        <p:nvSpPr>
          <p:cNvPr id="88066" name="Rectangle 2"/>
          <p:cNvSpPr txBox="1">
            <a:spLocks noChangeArrowheads="1"/>
          </p:cNvSpPr>
          <p:nvPr/>
        </p:nvSpPr>
        <p:spPr bwMode="auto">
          <a:xfrm>
            <a:off x="4344988" y="690563"/>
            <a:ext cx="4684712" cy="5233987"/>
          </a:xfrm>
          <a:prstGeom prst="rect">
            <a:avLst/>
          </a:prstGeom>
          <a:solidFill>
            <a:srgbClr val="F8F8F8"/>
          </a:solidFill>
          <a:ln w="28575">
            <a:solidFill>
              <a:srgbClr val="6E2C6B"/>
            </a:solidFill>
            <a:miter lim="800000"/>
            <a:headEnd/>
            <a:tailEnd/>
          </a:ln>
        </p:spPr>
        <p:txBody>
          <a:bodyPr/>
          <a:lstStyle/>
          <a:p>
            <a:pPr marL="457200" indent="-457200" algn="just">
              <a:spcBef>
                <a:spcPct val="20000"/>
              </a:spcBef>
              <a:buFont typeface="Calibri" pitchFamily="34" charset="0"/>
              <a:buAutoNum type="arabicPeriod"/>
            </a:pPr>
            <a:r>
              <a:rPr lang="en-GB" sz="2000">
                <a:latin typeface="Calibri" pitchFamily="34" charset="0"/>
              </a:rPr>
              <a:t>Opportunities for organ and tissue donation should be considered as a </a:t>
            </a:r>
            <a:r>
              <a:rPr lang="en-GB" sz="2000" b="1">
                <a:latin typeface="Calibri" pitchFamily="34" charset="0"/>
              </a:rPr>
              <a:t>usual part of end of life care in the Emergency Department</a:t>
            </a:r>
            <a:r>
              <a:rPr lang="en-GB" sz="2000">
                <a:latin typeface="Calibri" pitchFamily="34" charset="0"/>
              </a:rPr>
              <a:t>.</a:t>
            </a:r>
          </a:p>
          <a:p>
            <a:pPr marL="457200" indent="-457200" algn="just">
              <a:spcBef>
                <a:spcPct val="20000"/>
              </a:spcBef>
              <a:buFont typeface="Calibri" pitchFamily="34" charset="0"/>
              <a:buAutoNum type="arabicPeriod"/>
            </a:pPr>
            <a:r>
              <a:rPr lang="en-GB" sz="2000">
                <a:latin typeface="Calibri" pitchFamily="34" charset="0"/>
              </a:rPr>
              <a:t>ED staff should refer </a:t>
            </a:r>
            <a:r>
              <a:rPr lang="en-GB" sz="2000" b="1">
                <a:latin typeface="Calibri" pitchFamily="34" charset="0"/>
              </a:rPr>
              <a:t>all patients who are expected to die, and who are intubated and ventilated</a:t>
            </a:r>
            <a:r>
              <a:rPr lang="en-GB" sz="2000">
                <a:latin typeface="Calibri" pitchFamily="34" charset="0"/>
              </a:rPr>
              <a:t>, to their local Specialist Nurse in Organ Donation (SNOD).</a:t>
            </a:r>
          </a:p>
          <a:p>
            <a:pPr marL="457200" indent="-457200" algn="just">
              <a:spcBef>
                <a:spcPct val="20000"/>
              </a:spcBef>
              <a:buFont typeface="Calibri" pitchFamily="34" charset="0"/>
              <a:buAutoNum type="arabicPeriod"/>
            </a:pPr>
            <a:r>
              <a:rPr lang="en-GB" sz="2000" b="1">
                <a:latin typeface="Calibri" pitchFamily="34" charset="0"/>
              </a:rPr>
              <a:t>Referral to the SNOD should be as early as possible </a:t>
            </a:r>
            <a:r>
              <a:rPr lang="en-GB" sz="2000">
                <a:latin typeface="Calibri" pitchFamily="34" charset="0"/>
              </a:rPr>
              <a:t>as they can offer valuable support and guidance for the team and family. </a:t>
            </a:r>
            <a:r>
              <a:rPr lang="en-GB" sz="2000" b="1">
                <a:latin typeface="Calibri" pitchFamily="34" charset="0"/>
              </a:rPr>
              <a:t>The SNOD will assess patient suitability </a:t>
            </a:r>
            <a:r>
              <a:rPr lang="en-GB" sz="2000">
                <a:latin typeface="Calibri" pitchFamily="34" charset="0"/>
              </a:rPr>
              <a:t>for organ donation and approach the patient’s next of kin for consent, if appropriate.  </a:t>
            </a:r>
          </a:p>
          <a:p>
            <a:pPr marL="457200" indent="-457200">
              <a:spcBef>
                <a:spcPct val="20000"/>
              </a:spcBef>
              <a:buFont typeface="Calibri" pitchFamily="34" charset="0"/>
              <a:buAutoNum type="arabicPeriod"/>
            </a:pPr>
            <a:endParaRPr lang="en-US" sz="2000">
              <a:solidFill>
                <a:srgbClr val="000000"/>
              </a:solidFill>
              <a:latin typeface="Calibri" pitchFamily="34" charset="0"/>
            </a:endParaRPr>
          </a:p>
        </p:txBody>
      </p:sp>
      <p:sp>
        <p:nvSpPr>
          <p:cNvPr id="88067" name="Rectangle 15"/>
          <p:cNvSpPr>
            <a:spLocks noChangeArrowheads="1"/>
          </p:cNvSpPr>
          <p:nvPr/>
        </p:nvSpPr>
        <p:spPr bwMode="auto">
          <a:xfrm>
            <a:off x="4344988" y="104775"/>
            <a:ext cx="4572000" cy="554038"/>
          </a:xfrm>
          <a:prstGeom prst="rect">
            <a:avLst/>
          </a:prstGeom>
          <a:noFill/>
          <a:ln w="9525">
            <a:noFill/>
            <a:miter lim="800000"/>
            <a:headEnd/>
            <a:tailEnd/>
          </a:ln>
        </p:spPr>
        <p:txBody>
          <a:bodyPr>
            <a:spAutoFit/>
          </a:bodyPr>
          <a:lstStyle/>
          <a:p>
            <a:pPr algn="ctr"/>
            <a:r>
              <a:rPr lang="en-US" sz="3000">
                <a:solidFill>
                  <a:srgbClr val="E0119D"/>
                </a:solidFill>
              </a:rPr>
              <a:t>Royal College of EM</a:t>
            </a:r>
          </a:p>
        </p:txBody>
      </p:sp>
      <p:sp>
        <p:nvSpPr>
          <p:cNvPr id="28" name="Rectangle 27"/>
          <p:cNvSpPr/>
          <p:nvPr/>
        </p:nvSpPr>
        <p:spPr bwMode="auto">
          <a:xfrm>
            <a:off x="0" y="6271574"/>
            <a:ext cx="9144000" cy="586426"/>
          </a:xfrm>
          <a:prstGeom prst="rect">
            <a:avLst/>
          </a:prstGeom>
          <a:solidFill>
            <a:srgbClr val="E0119D"/>
          </a:solidFill>
          <a:ln w="9525" cap="flat" cmpd="sng" algn="ctr">
            <a:noFill/>
            <a:prstDash val="solid"/>
            <a:round/>
            <a:headEnd type="none" w="med" len="med"/>
            <a:tailEnd type="none" w="med" len="med"/>
          </a:ln>
          <a:effectLst/>
          <a:scene3d>
            <a:camera prst="orthographicFront"/>
            <a:lightRig rig="legacyFlat3" dir="t"/>
          </a:scene3d>
          <a:sp3d extrusionH="430200" prstMaterial="legacyMatte">
            <a:bevelT w="13500" h="13500" prst="angle"/>
            <a:bevelB w="13500" h="13500" prst="angle"/>
            <a:extrusionClr>
              <a:schemeClr val="accent1"/>
            </a:extrusionClr>
          </a:sp3d>
        </p:spPr>
        <p:txBody>
          <a:bodyPr wrap="none" anchor="ctr"/>
          <a:lstStyle/>
          <a:p>
            <a:pPr algn="r" eaLnBrk="0" hangingPunct="0">
              <a:defRPr/>
            </a:pPr>
            <a:r>
              <a:rPr lang="en-US" dirty="0">
                <a:solidFill>
                  <a:srgbClr val="FFFFFF"/>
                </a:solidFill>
                <a:latin typeface="Arial"/>
                <a:ea typeface="ＭＳ Ｐゴシック" charset="-128"/>
              </a:rPr>
              <a:t>Organ Donation and the ED</a:t>
            </a:r>
            <a:endParaRPr lang="en-US" dirty="0">
              <a:solidFill>
                <a:srgbClr val="FFFFFF"/>
              </a:solidFill>
              <a:latin typeface="Arial"/>
              <a:ea typeface="ＭＳ Ｐゴシック" charset="-128"/>
            </a:endParaRPr>
          </a:p>
        </p:txBody>
      </p:sp>
      <p:sp>
        <p:nvSpPr>
          <p:cNvPr id="17" name="Title 1"/>
          <p:cNvSpPr txBox="1">
            <a:spLocks/>
          </p:cNvSpPr>
          <p:nvPr/>
        </p:nvSpPr>
        <p:spPr bwMode="auto">
          <a:xfrm>
            <a:off x="1014413" y="2414588"/>
            <a:ext cx="1879600" cy="957262"/>
          </a:xfrm>
          <a:prstGeom prst="rect">
            <a:avLst/>
          </a:prstGeom>
          <a:noFill/>
          <a:ln w="9525">
            <a:noFill/>
            <a:miter lim="800000"/>
            <a:headEnd/>
            <a:tailEnd/>
          </a:ln>
        </p:spPr>
        <p:txBody>
          <a:bodyPr anchor="ctr"/>
          <a:lstStyle/>
          <a:p>
            <a:pPr algn="ctr" defTabSz="914400">
              <a:defRPr/>
            </a:pPr>
            <a:r>
              <a:rPr lang="en-US" sz="2800" kern="0" dirty="0">
                <a:solidFill>
                  <a:srgbClr val="000000"/>
                </a:solidFill>
                <a:ea typeface="Arial" charset="0"/>
                <a:cs typeface="Arial" charset="0"/>
              </a:rPr>
              <a:t>2015</a:t>
            </a:r>
            <a:endParaRPr lang="en-US" sz="2800" kern="0" dirty="0">
              <a:solidFill>
                <a:srgbClr val="000000"/>
              </a:solidFill>
              <a:ea typeface="Arial" charset="0"/>
              <a:cs typeface="Arial" charset="0"/>
            </a:endParaRPr>
          </a:p>
        </p:txBody>
      </p:sp>
      <p:pic>
        <p:nvPicPr>
          <p:cNvPr id="88070" name="Picture 12"/>
          <p:cNvPicPr>
            <a:picLocks noChangeAspect="1"/>
          </p:cNvPicPr>
          <p:nvPr/>
        </p:nvPicPr>
        <p:blipFill>
          <a:blip r:embed="rId4"/>
          <a:srcRect/>
          <a:stretch>
            <a:fillRect/>
          </a:stretch>
        </p:blipFill>
        <p:spPr bwMode="auto">
          <a:xfrm>
            <a:off x="981075" y="4756150"/>
            <a:ext cx="2430463" cy="1343025"/>
          </a:xfrm>
          <a:prstGeom prst="rect">
            <a:avLst/>
          </a:prstGeom>
          <a:noFill/>
          <a:ln w="9525">
            <a:noFill/>
            <a:miter lim="800000"/>
            <a:headEnd/>
            <a:tailEnd/>
          </a:ln>
        </p:spPr>
      </p:pic>
    </p:spTree>
  </p:cSld>
  <p:clrMapOvr>
    <a:masterClrMapping/>
  </p:clrMapOvr>
  <p:transition>
    <p:fade/>
  </p:transition>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 name="Picture 15" descr="Screen Shot 2013-04-16 at 18.12.01.png"/>
          <p:cNvPicPr>
            <a:picLocks noChangeAspect="1"/>
          </p:cNvPicPr>
          <p:nvPr/>
        </p:nvPicPr>
        <p:blipFill>
          <a:blip r:embed="rId3"/>
          <a:srcRect/>
          <a:stretch>
            <a:fillRect/>
          </a:stretch>
        </p:blipFill>
        <p:spPr bwMode="auto">
          <a:xfrm>
            <a:off x="5854700" y="234950"/>
            <a:ext cx="2532063" cy="3581400"/>
          </a:xfrm>
          <a:prstGeom prst="rect">
            <a:avLst/>
          </a:prstGeom>
          <a:noFill/>
          <a:ln w="28575">
            <a:solidFill>
              <a:schemeClr val="bg2"/>
            </a:solidFill>
            <a:miter lim="800000"/>
            <a:headEnd/>
            <a:tailEnd/>
          </a:ln>
          <a:effectLst>
            <a:outerShdw blurRad="63500" dist="107822" dir="13500000" algn="tl" rotWithShape="0">
              <a:srgbClr val="000000">
                <a:alpha val="50000"/>
              </a:srgbClr>
            </a:outerShdw>
          </a:effectLst>
          <a:extLst>
            <a:ext uri="{909E8E84-426E-40DD-AFC4-6F175D3DCCD1}"/>
          </a:extLst>
        </p:spPr>
      </p:pic>
      <p:sp>
        <p:nvSpPr>
          <p:cNvPr id="12" name="Rectangle 2"/>
          <p:cNvSpPr txBox="1">
            <a:spLocks noChangeArrowheads="1"/>
          </p:cNvSpPr>
          <p:nvPr/>
        </p:nvSpPr>
        <p:spPr bwMode="auto">
          <a:xfrm>
            <a:off x="411163" y="379413"/>
            <a:ext cx="4314825" cy="2527300"/>
          </a:xfrm>
          <a:prstGeom prst="rect">
            <a:avLst/>
          </a:prstGeom>
          <a:solidFill>
            <a:srgbClr val="6E2C6B"/>
          </a:solidFill>
          <a:ln w="28575">
            <a:solidFill>
              <a:srgbClr val="002060"/>
            </a:solidFill>
            <a:miter lim="800000"/>
            <a:headEnd/>
            <a:tailEnd/>
          </a:ln>
          <a:effectLst>
            <a:outerShdw blurRad="50800" dist="76200" dir="5400000" algn="t" rotWithShape="0">
              <a:prstClr val="black">
                <a:alpha val="40000"/>
              </a:prstClr>
            </a:outerShdw>
          </a:effectLst>
        </p:spPr>
        <p:txBody>
          <a:bodyPr/>
          <a:lstStyle>
            <a:lvl1pPr marL="342900" indent="-342900" algn="l" rtl="0" fontAlgn="base">
              <a:spcBef>
                <a:spcPct val="20000"/>
              </a:spcBef>
              <a:spcAft>
                <a:spcPct val="0"/>
              </a:spcAft>
              <a:buChar char="•"/>
              <a:defRPr sz="2800">
                <a:solidFill>
                  <a:schemeClr val="tx1"/>
                </a:solidFill>
                <a:latin typeface="+mn-lt"/>
                <a:ea typeface="+mn-ea"/>
                <a:cs typeface="+mn-cs"/>
              </a:defRPr>
            </a:lvl1pPr>
            <a:lvl2pPr marL="742950" indent="-285750" algn="l" rtl="0" fontAlgn="base">
              <a:spcBef>
                <a:spcPct val="20000"/>
              </a:spcBef>
              <a:spcAft>
                <a:spcPct val="0"/>
              </a:spcAft>
              <a:buChar char="–"/>
              <a:defRPr sz="2400">
                <a:solidFill>
                  <a:schemeClr val="accent2"/>
                </a:solidFill>
                <a:latin typeface="+mn-lt"/>
                <a:ea typeface="+mn-ea"/>
                <a:cs typeface="+mn-cs"/>
              </a:defRPr>
            </a:lvl2pPr>
            <a:lvl3pPr marL="1143000" indent="-228600" algn="l" rtl="0" fontAlgn="base">
              <a:spcBef>
                <a:spcPct val="20000"/>
              </a:spcBef>
              <a:spcAft>
                <a:spcPct val="0"/>
              </a:spcAft>
              <a:buChar char="•"/>
              <a:defRPr sz="2000">
                <a:solidFill>
                  <a:schemeClr val="tx1"/>
                </a:solidFill>
                <a:latin typeface="+mn-lt"/>
                <a:ea typeface="+mn-ea"/>
                <a:cs typeface="+mn-cs"/>
              </a:defRPr>
            </a:lvl3pPr>
            <a:lvl4pPr marL="1600200" indent="-228600" algn="l" rtl="0" fontAlgn="base">
              <a:spcBef>
                <a:spcPct val="20000"/>
              </a:spcBef>
              <a:spcAft>
                <a:spcPct val="0"/>
              </a:spcAft>
              <a:buChar char="–"/>
              <a:defRPr sz="1800">
                <a:solidFill>
                  <a:schemeClr val="tx1"/>
                </a:solidFill>
                <a:latin typeface="+mn-lt"/>
                <a:ea typeface="+mn-ea"/>
                <a:cs typeface="+mn-cs"/>
              </a:defRPr>
            </a:lvl4pPr>
            <a:lvl5pPr marL="2057400" indent="-228600" algn="l" rtl="0" fontAlgn="base">
              <a:spcBef>
                <a:spcPct val="20000"/>
              </a:spcBef>
              <a:spcAft>
                <a:spcPct val="0"/>
              </a:spcAft>
              <a:buChar char="»"/>
              <a:defRPr sz="1800">
                <a:solidFill>
                  <a:schemeClr val="tx1"/>
                </a:solidFill>
                <a:latin typeface="+mn-lt"/>
                <a:ea typeface="+mn-ea"/>
                <a:cs typeface="+mn-cs"/>
              </a:defRPr>
            </a:lvl5pPr>
            <a:lvl6pPr marL="2514600" indent="-228600" algn="l" rtl="0" fontAlgn="base">
              <a:spcBef>
                <a:spcPct val="20000"/>
              </a:spcBef>
              <a:spcAft>
                <a:spcPct val="0"/>
              </a:spcAft>
              <a:buChar char="»"/>
              <a:defRPr sz="1800">
                <a:solidFill>
                  <a:schemeClr val="tx1"/>
                </a:solidFill>
                <a:latin typeface="+mn-lt"/>
                <a:ea typeface="+mn-ea"/>
                <a:cs typeface="+mn-cs"/>
              </a:defRPr>
            </a:lvl6pPr>
            <a:lvl7pPr marL="2971800" indent="-228600" algn="l" rtl="0" fontAlgn="base">
              <a:spcBef>
                <a:spcPct val="20000"/>
              </a:spcBef>
              <a:spcAft>
                <a:spcPct val="0"/>
              </a:spcAft>
              <a:buChar char="»"/>
              <a:defRPr sz="1800">
                <a:solidFill>
                  <a:schemeClr val="tx1"/>
                </a:solidFill>
                <a:latin typeface="+mn-lt"/>
                <a:ea typeface="+mn-ea"/>
                <a:cs typeface="+mn-cs"/>
              </a:defRPr>
            </a:lvl7pPr>
            <a:lvl8pPr marL="3429000" indent="-228600" algn="l" rtl="0" fontAlgn="base">
              <a:spcBef>
                <a:spcPct val="20000"/>
              </a:spcBef>
              <a:spcAft>
                <a:spcPct val="0"/>
              </a:spcAft>
              <a:buChar char="»"/>
              <a:defRPr sz="1800">
                <a:solidFill>
                  <a:schemeClr val="tx1"/>
                </a:solidFill>
                <a:latin typeface="+mn-lt"/>
                <a:ea typeface="+mn-ea"/>
                <a:cs typeface="+mn-cs"/>
              </a:defRPr>
            </a:lvl8pPr>
            <a:lvl9pPr marL="3886200" indent="-228600" algn="l" rtl="0" fontAlgn="base">
              <a:spcBef>
                <a:spcPct val="20000"/>
              </a:spcBef>
              <a:spcAft>
                <a:spcPct val="0"/>
              </a:spcAft>
              <a:buChar char="»"/>
              <a:defRPr sz="1800">
                <a:solidFill>
                  <a:schemeClr val="tx1"/>
                </a:solidFill>
                <a:latin typeface="+mn-lt"/>
                <a:ea typeface="+mn-ea"/>
                <a:cs typeface="+mn-cs"/>
              </a:defRPr>
            </a:lvl9pPr>
          </a:lstStyle>
          <a:p>
            <a:pPr marL="0" indent="0" algn="just" eaLnBrk="0" hangingPunct="0">
              <a:buFontTx/>
              <a:buNone/>
              <a:defRPr/>
            </a:pPr>
            <a:r>
              <a:rPr lang="en-US" sz="3200" dirty="0" smtClean="0">
                <a:solidFill>
                  <a:prstClr val="white"/>
                </a:solidFill>
                <a:latin typeface="Arial"/>
                <a:ea typeface="ＭＳ Ｐゴシック" charset="-128"/>
                <a:cs typeface="Arial" charset="0"/>
              </a:rPr>
              <a:t>Refer to SNOD</a:t>
            </a:r>
            <a:endParaRPr lang="en-US" sz="3200" dirty="0">
              <a:solidFill>
                <a:prstClr val="white"/>
              </a:solidFill>
              <a:latin typeface="Arial"/>
              <a:ea typeface="ＭＳ Ｐゴシック" charset="-128"/>
              <a:cs typeface="Arial" charset="0"/>
            </a:endParaRPr>
          </a:p>
          <a:p>
            <a:pPr marL="11113" indent="0" eaLnBrk="0" hangingPunct="0">
              <a:buFontTx/>
              <a:buNone/>
              <a:defRPr/>
            </a:pPr>
            <a:r>
              <a:rPr lang="en-US" dirty="0">
                <a:solidFill>
                  <a:prstClr val="white"/>
                </a:solidFill>
                <a:latin typeface="Arial"/>
                <a:ea typeface="ＭＳ Ｐゴシック" charset="-128"/>
                <a:cs typeface="Arial" charset="0"/>
              </a:rPr>
              <a:t>Plan to withdraw life-sustaining </a:t>
            </a:r>
            <a:r>
              <a:rPr lang="en-US" dirty="0" smtClean="0">
                <a:solidFill>
                  <a:prstClr val="white"/>
                </a:solidFill>
                <a:latin typeface="Arial"/>
                <a:ea typeface="ＭＳ Ｐゴシック" charset="-128"/>
                <a:cs typeface="Arial" charset="0"/>
              </a:rPr>
              <a:t>treatment </a:t>
            </a:r>
            <a:r>
              <a:rPr lang="en-US" i="1" dirty="0" smtClean="0">
                <a:solidFill>
                  <a:prstClr val="white"/>
                </a:solidFill>
                <a:latin typeface="Arial"/>
                <a:ea typeface="ＭＳ Ｐゴシック" charset="-128"/>
                <a:cs typeface="Arial" charset="0"/>
              </a:rPr>
              <a:t>in a mechanically ventilated patient.</a:t>
            </a:r>
          </a:p>
        </p:txBody>
      </p:sp>
      <p:pic>
        <p:nvPicPr>
          <p:cNvPr id="27" name="Picture 26" descr="Screen Shot 2011-12-15 at 11.27.25.png"/>
          <p:cNvPicPr>
            <a:picLocks noChangeAspect="1"/>
          </p:cNvPicPr>
          <p:nvPr/>
        </p:nvPicPr>
        <p:blipFill>
          <a:blip r:embed="rId4"/>
          <a:stretch>
            <a:fillRect/>
          </a:stretch>
        </p:blipFill>
        <p:spPr>
          <a:xfrm>
            <a:off x="6653213" y="2786063"/>
            <a:ext cx="2214562" cy="3121025"/>
          </a:xfrm>
          <a:prstGeom prst="rect">
            <a:avLst/>
          </a:prstGeom>
          <a:ln w="28575">
            <a:solidFill>
              <a:schemeClr val="bg2"/>
            </a:solidFill>
            <a:miter lim="800000"/>
          </a:ln>
          <a:effectLst>
            <a:outerShdw blurRad="63500" dist="107823" dir="13500000" algn="tl" rotWithShape="0">
              <a:srgbClr val="000000">
                <a:alpha val="50000"/>
              </a:srgbClr>
            </a:outerShdw>
          </a:effectLst>
        </p:spPr>
      </p:pic>
      <p:sp>
        <p:nvSpPr>
          <p:cNvPr id="28" name="Title 1"/>
          <p:cNvSpPr txBox="1">
            <a:spLocks/>
          </p:cNvSpPr>
          <p:nvPr/>
        </p:nvSpPr>
        <p:spPr bwMode="auto">
          <a:xfrm>
            <a:off x="6775450" y="2933700"/>
            <a:ext cx="3221038" cy="1246188"/>
          </a:xfrm>
          <a:prstGeom prst="rect">
            <a:avLst/>
          </a:prstGeom>
          <a:noFill/>
          <a:ln w="9525">
            <a:noFill/>
            <a:miter lim="800000"/>
            <a:headEnd/>
            <a:tailEnd/>
          </a:ln>
        </p:spPr>
        <p:txBody>
          <a:bodyPr anchor="ctr"/>
          <a:lstStyle/>
          <a:p>
            <a:pPr algn="ctr" fontAlgn="auto">
              <a:spcBef>
                <a:spcPts val="0"/>
              </a:spcBef>
              <a:spcAft>
                <a:spcPts val="0"/>
              </a:spcAft>
              <a:defRPr/>
            </a:pPr>
            <a:r>
              <a:rPr lang="en-US" sz="2800" kern="0" dirty="0">
                <a:solidFill>
                  <a:srgbClr val="000000"/>
                </a:solidFill>
                <a:ea typeface="Arial" charset="0"/>
                <a:cs typeface="Arial" charset="0"/>
              </a:rPr>
              <a:t>2011</a:t>
            </a:r>
            <a:endParaRPr lang="en-US" sz="2800" kern="0" dirty="0">
              <a:solidFill>
                <a:srgbClr val="000000"/>
              </a:solidFill>
              <a:ea typeface="Arial" charset="0"/>
              <a:cs typeface="Arial" charset="0"/>
            </a:endParaRPr>
          </a:p>
        </p:txBody>
      </p:sp>
      <p:sp>
        <p:nvSpPr>
          <p:cNvPr id="29" name="Rectangle 28"/>
          <p:cNvSpPr/>
          <p:nvPr/>
        </p:nvSpPr>
        <p:spPr bwMode="auto">
          <a:xfrm>
            <a:off x="0" y="6271574"/>
            <a:ext cx="9144000" cy="586426"/>
          </a:xfrm>
          <a:prstGeom prst="rect">
            <a:avLst/>
          </a:prstGeom>
          <a:solidFill>
            <a:srgbClr val="E0119D"/>
          </a:solidFill>
          <a:ln w="9525" cap="flat" cmpd="sng" algn="ctr">
            <a:noFill/>
            <a:prstDash val="solid"/>
            <a:round/>
            <a:headEnd type="none" w="med" len="med"/>
            <a:tailEnd type="none" w="med" len="med"/>
          </a:ln>
          <a:effectLst/>
          <a:scene3d>
            <a:camera prst="orthographicFront"/>
            <a:lightRig rig="legacyFlat3" dir="t"/>
          </a:scene3d>
          <a:sp3d extrusionH="430200" prstMaterial="legacyMatte">
            <a:bevelT w="13500" h="13500" prst="angle"/>
            <a:bevelB w="13500" h="13500" prst="angle"/>
            <a:extrusionClr>
              <a:schemeClr val="accent1"/>
            </a:extrusionClr>
          </a:sp3d>
        </p:spPr>
        <p:txBody>
          <a:bodyPr wrap="none" anchor="ctr"/>
          <a:lstStyle/>
          <a:p>
            <a:pPr algn="r" eaLnBrk="0" hangingPunct="0">
              <a:defRPr/>
            </a:pPr>
            <a:r>
              <a:rPr lang="en-US" dirty="0">
                <a:solidFill>
                  <a:srgbClr val="FFFFFF"/>
                </a:solidFill>
                <a:latin typeface="Arial"/>
                <a:ea typeface="ＭＳ Ｐゴシック" charset="-128"/>
              </a:rPr>
              <a:t>Organ Donation and the ED</a:t>
            </a:r>
            <a:endParaRPr lang="en-US" dirty="0">
              <a:solidFill>
                <a:srgbClr val="FFFFFF"/>
              </a:solidFill>
              <a:latin typeface="Arial"/>
              <a:ea typeface="ＭＳ Ｐゴシック" charset="-128"/>
            </a:endParaRPr>
          </a:p>
        </p:txBody>
      </p:sp>
      <p:sp>
        <p:nvSpPr>
          <p:cNvPr id="90118" name="TextBox 1"/>
          <p:cNvSpPr txBox="1">
            <a:spLocks noChangeArrowheads="1"/>
          </p:cNvSpPr>
          <p:nvPr/>
        </p:nvSpPr>
        <p:spPr bwMode="auto">
          <a:xfrm>
            <a:off x="7924800" y="-406400"/>
            <a:ext cx="184150" cy="369887"/>
          </a:xfrm>
          <a:prstGeom prst="rect">
            <a:avLst/>
          </a:prstGeom>
          <a:noFill/>
          <a:ln w="9525">
            <a:noFill/>
            <a:miter lim="800000"/>
            <a:headEnd/>
            <a:tailEnd/>
          </a:ln>
        </p:spPr>
        <p:txBody>
          <a:bodyPr wrap="none">
            <a:spAutoFit/>
          </a:bodyPr>
          <a:lstStyle/>
          <a:p>
            <a:endParaRPr lang="en-GB"/>
          </a:p>
        </p:txBody>
      </p:sp>
      <p:pic>
        <p:nvPicPr>
          <p:cNvPr id="90119" name="Picture 18"/>
          <p:cNvPicPr>
            <a:picLocks noChangeAspect="1"/>
          </p:cNvPicPr>
          <p:nvPr/>
        </p:nvPicPr>
        <p:blipFill>
          <a:blip r:embed="rId5"/>
          <a:srcRect b="7037"/>
          <a:stretch>
            <a:fillRect/>
          </a:stretch>
        </p:blipFill>
        <p:spPr bwMode="auto">
          <a:xfrm>
            <a:off x="206375" y="3314700"/>
            <a:ext cx="2895600" cy="2316163"/>
          </a:xfrm>
          <a:prstGeom prst="rect">
            <a:avLst/>
          </a:prstGeom>
          <a:noFill/>
          <a:ln w="9525">
            <a:noFill/>
            <a:miter lim="800000"/>
            <a:headEnd/>
            <a:tailEnd/>
          </a:ln>
        </p:spPr>
      </p:pic>
      <p:sp>
        <p:nvSpPr>
          <p:cNvPr id="13" name="Rectangle 12"/>
          <p:cNvSpPr/>
          <p:nvPr/>
        </p:nvSpPr>
        <p:spPr>
          <a:xfrm>
            <a:off x="2735263" y="4152900"/>
            <a:ext cx="3486150" cy="1477963"/>
          </a:xfrm>
          <a:prstGeom prst="rect">
            <a:avLst/>
          </a:prstGeom>
          <a:solidFill>
            <a:srgbClr val="6E2C6B"/>
          </a:solidFill>
          <a:effectLst>
            <a:outerShdw blurRad="50800" dist="76200" dir="5400000" algn="t" rotWithShape="0">
              <a:prstClr val="black">
                <a:alpha val="40000"/>
              </a:prstClr>
            </a:outerShdw>
          </a:effectLst>
        </p:spPr>
        <p:txBody>
          <a:bodyPr>
            <a:spAutoFit/>
          </a:bodyPr>
          <a:lstStyle/>
          <a:p>
            <a:pPr algn="just">
              <a:defRPr/>
            </a:pPr>
            <a:r>
              <a:rPr lang="en-GB" dirty="0">
                <a:solidFill>
                  <a:srgbClr val="FFFFFF"/>
                </a:solidFill>
                <a:latin typeface="Arial" pitchFamily="34" charset="0"/>
                <a:ea typeface="+mn-ea"/>
              </a:rPr>
              <a:t>16% of the patients </a:t>
            </a:r>
            <a:r>
              <a:rPr lang="en-GB" dirty="0">
                <a:solidFill>
                  <a:srgbClr val="FFFFFF"/>
                </a:solidFill>
                <a:latin typeface="Arial" pitchFamily="34" charset="0"/>
                <a:ea typeface="+mn-ea"/>
              </a:rPr>
              <a:t>who died in ED and were NOT referred </a:t>
            </a:r>
            <a:r>
              <a:rPr lang="en-GB" dirty="0">
                <a:solidFill>
                  <a:srgbClr val="FFFFFF"/>
                </a:solidFill>
                <a:latin typeface="Arial" pitchFamily="34" charset="0"/>
                <a:ea typeface="+mn-ea"/>
              </a:rPr>
              <a:t>as potential donors were registered as donors on the NHS Organ Donor </a:t>
            </a:r>
            <a:r>
              <a:rPr lang="en-GB" dirty="0">
                <a:solidFill>
                  <a:srgbClr val="FFFFFF"/>
                </a:solidFill>
                <a:latin typeface="Arial" pitchFamily="34" charset="0"/>
                <a:ea typeface="+mn-ea"/>
              </a:rPr>
              <a:t>Register.</a:t>
            </a:r>
            <a:endParaRPr lang="en-US" b="1" dirty="0">
              <a:solidFill>
                <a:srgbClr val="FFFFFF"/>
              </a:solidFill>
              <a:latin typeface="Arial" pitchFamily="34" charset="0"/>
              <a:ea typeface="ＭＳ Ｐゴシック" charset="0"/>
              <a:cs typeface="ＭＳ Ｐゴシック" charset="0"/>
            </a:endParaRPr>
          </a:p>
        </p:txBody>
      </p:sp>
      <p:sp>
        <p:nvSpPr>
          <p:cNvPr id="3" name="Rectangle 2"/>
          <p:cNvSpPr/>
          <p:nvPr/>
        </p:nvSpPr>
        <p:spPr>
          <a:xfrm>
            <a:off x="90488" y="6348413"/>
            <a:ext cx="3368675" cy="369887"/>
          </a:xfrm>
          <a:prstGeom prst="rect">
            <a:avLst/>
          </a:prstGeom>
        </p:spPr>
        <p:txBody>
          <a:bodyPr wrap="none">
            <a:spAutoFit/>
          </a:bodyPr>
          <a:lstStyle/>
          <a:p>
            <a:pPr>
              <a:defRPr/>
            </a:pPr>
            <a:r>
              <a:rPr lang="en-GB" dirty="0">
                <a:solidFill>
                  <a:schemeClr val="bg1"/>
                </a:solidFill>
                <a:uFill>
                  <a:solidFill>
                    <a:srgbClr val="000000"/>
                  </a:solidFill>
                </a:uFill>
                <a:latin typeface="Cambria" charset="0"/>
                <a:ea typeface="MS ??" charset="0"/>
                <a:cs typeface="Times New Roman" charset="0"/>
              </a:rPr>
              <a:t>1</a:t>
            </a:r>
            <a:r>
              <a:rPr lang="en-GB" baseline="30000" dirty="0">
                <a:solidFill>
                  <a:schemeClr val="bg1"/>
                </a:solidFill>
                <a:uFill>
                  <a:solidFill>
                    <a:srgbClr val="000000"/>
                  </a:solidFill>
                </a:uFill>
                <a:latin typeface="Cambria" charset="0"/>
                <a:ea typeface="MS ??" charset="0"/>
                <a:cs typeface="Times New Roman" charset="0"/>
              </a:rPr>
              <a:t>st</a:t>
            </a:r>
            <a:r>
              <a:rPr lang="en-GB" dirty="0">
                <a:solidFill>
                  <a:schemeClr val="bg1"/>
                </a:solidFill>
                <a:uFill>
                  <a:solidFill>
                    <a:srgbClr val="000000"/>
                  </a:solidFill>
                </a:uFill>
                <a:latin typeface="Cambria" charset="0"/>
                <a:ea typeface="MS ??" charset="0"/>
                <a:cs typeface="Times New Roman" charset="0"/>
              </a:rPr>
              <a:t> April 2012 – 31</a:t>
            </a:r>
            <a:r>
              <a:rPr lang="en-GB" baseline="30000" dirty="0">
                <a:solidFill>
                  <a:schemeClr val="bg1"/>
                </a:solidFill>
                <a:uFill>
                  <a:solidFill>
                    <a:srgbClr val="000000"/>
                  </a:solidFill>
                </a:uFill>
                <a:latin typeface="Cambria" charset="0"/>
                <a:ea typeface="MS ??" charset="0"/>
                <a:cs typeface="Times New Roman" charset="0"/>
              </a:rPr>
              <a:t>st</a:t>
            </a:r>
            <a:r>
              <a:rPr lang="en-GB" dirty="0">
                <a:solidFill>
                  <a:schemeClr val="bg1"/>
                </a:solidFill>
                <a:uFill>
                  <a:solidFill>
                    <a:srgbClr val="000000"/>
                  </a:solidFill>
                </a:uFill>
                <a:latin typeface="Cambria" charset="0"/>
                <a:ea typeface="MS ??" charset="0"/>
                <a:cs typeface="Times New Roman" charset="0"/>
              </a:rPr>
              <a:t> March 2016</a:t>
            </a:r>
            <a:endParaRPr lang="en-GB" dirty="0">
              <a:solidFill>
                <a:schemeClr val="bg1"/>
              </a:solidFill>
              <a:latin typeface="Arial" pitchFamily="34" charset="0"/>
              <a:ea typeface="+mn-ea"/>
            </a:endParaRPr>
          </a:p>
        </p:txBody>
      </p:sp>
      <p:sp>
        <p:nvSpPr>
          <p:cNvPr id="17" name="Title 1"/>
          <p:cNvSpPr txBox="1">
            <a:spLocks/>
          </p:cNvSpPr>
          <p:nvPr/>
        </p:nvSpPr>
        <p:spPr bwMode="auto">
          <a:xfrm>
            <a:off x="4795838" y="-130175"/>
            <a:ext cx="3221037" cy="1246188"/>
          </a:xfrm>
          <a:prstGeom prst="rect">
            <a:avLst/>
          </a:prstGeom>
          <a:noFill/>
          <a:ln w="9525">
            <a:noFill/>
            <a:miter lim="800000"/>
            <a:headEnd/>
            <a:tailEnd/>
          </a:ln>
        </p:spPr>
        <p:txBody>
          <a:bodyPr anchor="ctr"/>
          <a:lstStyle/>
          <a:p>
            <a:pPr algn="ctr" fontAlgn="auto">
              <a:spcBef>
                <a:spcPts val="0"/>
              </a:spcBef>
              <a:spcAft>
                <a:spcPts val="0"/>
              </a:spcAft>
              <a:defRPr/>
            </a:pPr>
            <a:r>
              <a:rPr lang="en-US" sz="2800" kern="0" dirty="0">
                <a:solidFill>
                  <a:srgbClr val="000000"/>
                </a:solidFill>
                <a:ea typeface="Arial" charset="0"/>
                <a:cs typeface="Arial" charset="0"/>
              </a:rPr>
              <a:t>2012</a:t>
            </a:r>
            <a:endParaRPr lang="en-US" sz="2800" kern="0" dirty="0">
              <a:solidFill>
                <a:srgbClr val="000000"/>
              </a:solidFill>
              <a:ea typeface="Arial" charset="0"/>
              <a:cs typeface="Arial" charset="0"/>
            </a:endParaRPr>
          </a:p>
        </p:txBody>
      </p:sp>
    </p:spTree>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3">
                                            <p:txEl>
                                              <p:pRg st="0" end="0"/>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13">
                                            <p:bg/>
                                          </p:spTgt>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13">
                                            <p:txEl>
                                              <p:pRg st="0" end="0"/>
                                            </p:txEl>
                                          </p:spTgt>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build="allAtOnce" animBg="1"/>
      <p:bldP spid="3" grpId="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6"/>
          <p:cNvSpPr/>
          <p:nvPr/>
        </p:nvSpPr>
        <p:spPr bwMode="auto">
          <a:xfrm>
            <a:off x="0" y="6271574"/>
            <a:ext cx="9144000" cy="586426"/>
          </a:xfrm>
          <a:prstGeom prst="rect">
            <a:avLst/>
          </a:prstGeom>
          <a:solidFill>
            <a:srgbClr val="E0119D"/>
          </a:solidFill>
          <a:ln w="9525" cap="flat" cmpd="sng" algn="ctr">
            <a:noFill/>
            <a:prstDash val="solid"/>
            <a:round/>
            <a:headEnd type="none" w="med" len="med"/>
            <a:tailEnd type="none" w="med" len="med"/>
          </a:ln>
          <a:effectLst/>
          <a:scene3d>
            <a:camera prst="orthographicFront"/>
            <a:lightRig rig="legacyFlat3" dir="t"/>
          </a:scene3d>
          <a:sp3d extrusionH="430200" prstMaterial="legacyMatte">
            <a:bevelT w="13500" h="13500" prst="angle"/>
            <a:bevelB w="13500" h="13500" prst="angle"/>
            <a:extrusionClr>
              <a:schemeClr val="accent1"/>
            </a:extrusionClr>
          </a:sp3d>
        </p:spPr>
        <p:txBody>
          <a:bodyPr wrap="none" anchor="ctr"/>
          <a:lstStyle/>
          <a:p>
            <a:pPr algn="r" eaLnBrk="0" hangingPunct="0">
              <a:defRPr/>
            </a:pPr>
            <a:r>
              <a:rPr lang="en-US" dirty="0">
                <a:solidFill>
                  <a:srgbClr val="FFFFFF"/>
                </a:solidFill>
                <a:latin typeface="Arial"/>
                <a:ea typeface="ＭＳ Ｐゴシック" charset="-128"/>
              </a:rPr>
              <a:t>Northern Ireland Referral</a:t>
            </a:r>
            <a:endParaRPr lang="en-US" dirty="0">
              <a:solidFill>
                <a:srgbClr val="FFFFFF"/>
              </a:solidFill>
              <a:latin typeface="Arial"/>
              <a:ea typeface="ＭＳ Ｐゴシック" charset="-128"/>
            </a:endParaRPr>
          </a:p>
        </p:txBody>
      </p:sp>
      <p:graphicFrame>
        <p:nvGraphicFramePr>
          <p:cNvPr id="5" name="Chart 4"/>
          <p:cNvGraphicFramePr>
            <a:graphicFrameLocks noGrp="1"/>
          </p:cNvGraphicFramePr>
          <p:nvPr/>
        </p:nvGraphicFramePr>
        <p:xfrm>
          <a:off x="1" y="1"/>
          <a:ext cx="9144000" cy="6271574"/>
        </p:xfrm>
        <a:graphic>
          <a:graphicData uri="http://schemas.openxmlformats.org/drawingml/2006/chart">
            <c:chart xmlns:c="http://schemas.openxmlformats.org/drawingml/2006/chart" xmlns:r="http://schemas.openxmlformats.org/officeDocument/2006/relationships" r:id="rId3"/>
          </a:graphicData>
        </a:graphic>
      </p:graphicFrame>
    </p:spTree>
  </p:cSld>
  <p:clrMapOvr>
    <a:masterClrMapping/>
  </p:clrMapOvr>
  <p:transition>
    <p:fade/>
  </p:transition>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6"/>
          <p:cNvSpPr/>
          <p:nvPr/>
        </p:nvSpPr>
        <p:spPr bwMode="auto">
          <a:xfrm>
            <a:off x="0" y="6271574"/>
            <a:ext cx="9144000" cy="586426"/>
          </a:xfrm>
          <a:prstGeom prst="rect">
            <a:avLst/>
          </a:prstGeom>
          <a:solidFill>
            <a:srgbClr val="E0119D"/>
          </a:solidFill>
          <a:ln w="9525" cap="flat" cmpd="sng" algn="ctr">
            <a:noFill/>
            <a:prstDash val="solid"/>
            <a:round/>
            <a:headEnd type="none" w="med" len="med"/>
            <a:tailEnd type="none" w="med" len="med"/>
          </a:ln>
          <a:effectLst/>
          <a:scene3d>
            <a:camera prst="orthographicFront"/>
            <a:lightRig rig="legacyFlat3" dir="t"/>
          </a:scene3d>
          <a:sp3d extrusionH="430200" prstMaterial="legacyMatte">
            <a:bevelT w="13500" h="13500" prst="angle"/>
            <a:bevelB w="13500" h="13500" prst="angle"/>
            <a:extrusionClr>
              <a:schemeClr val="accent1"/>
            </a:extrusionClr>
          </a:sp3d>
        </p:spPr>
        <p:txBody>
          <a:bodyPr wrap="none" anchor="ctr"/>
          <a:lstStyle/>
          <a:p>
            <a:pPr algn="r" eaLnBrk="0" hangingPunct="0">
              <a:defRPr/>
            </a:pPr>
            <a:r>
              <a:rPr lang="en-US" dirty="0">
                <a:solidFill>
                  <a:srgbClr val="FFFFFF"/>
                </a:solidFill>
                <a:latin typeface="Arial"/>
                <a:ea typeface="ＭＳ Ｐゴシック" charset="-128"/>
              </a:rPr>
              <a:t>Northern Ireland Referral</a:t>
            </a:r>
            <a:endParaRPr lang="en-US" dirty="0">
              <a:solidFill>
                <a:srgbClr val="FFFFFF"/>
              </a:solidFill>
              <a:latin typeface="Arial"/>
              <a:ea typeface="ＭＳ Ｐゴシック" charset="-128"/>
            </a:endParaRPr>
          </a:p>
        </p:txBody>
      </p:sp>
      <p:graphicFrame>
        <p:nvGraphicFramePr>
          <p:cNvPr id="5" name="Chart 4"/>
          <p:cNvGraphicFramePr>
            <a:graphicFrameLocks noGrp="1"/>
          </p:cNvGraphicFramePr>
          <p:nvPr/>
        </p:nvGraphicFramePr>
        <p:xfrm>
          <a:off x="1" y="1"/>
          <a:ext cx="9144000" cy="6271574"/>
        </p:xfrm>
        <a:graphic>
          <a:graphicData uri="http://schemas.openxmlformats.org/drawingml/2006/chart">
            <c:chart xmlns:c="http://schemas.openxmlformats.org/drawingml/2006/chart" xmlns:r="http://schemas.openxmlformats.org/officeDocument/2006/relationships" r:id="rId3"/>
          </a:graphicData>
        </a:graphic>
      </p:graphicFrame>
      <p:sp>
        <p:nvSpPr>
          <p:cNvPr id="6" name="Rectangle 5"/>
          <p:cNvSpPr/>
          <p:nvPr/>
        </p:nvSpPr>
        <p:spPr>
          <a:xfrm>
            <a:off x="4910138" y="1201738"/>
            <a:ext cx="3578225" cy="1323975"/>
          </a:xfrm>
          <a:prstGeom prst="rect">
            <a:avLst/>
          </a:prstGeom>
          <a:solidFill>
            <a:srgbClr val="6E2C6B"/>
          </a:solidFill>
          <a:effectLst>
            <a:outerShdw blurRad="50800" dist="76200" dir="5400000" algn="t" rotWithShape="0">
              <a:prstClr val="black">
                <a:alpha val="40000"/>
              </a:prstClr>
            </a:outerShdw>
          </a:effectLst>
        </p:spPr>
        <p:txBody>
          <a:bodyPr>
            <a:spAutoFit/>
          </a:bodyPr>
          <a:lstStyle/>
          <a:p>
            <a:pPr algn="just">
              <a:defRPr/>
            </a:pPr>
            <a:r>
              <a:rPr lang="en-GB" sz="2000" dirty="0">
                <a:solidFill>
                  <a:srgbClr val="FFFFFF"/>
                </a:solidFill>
                <a:latin typeface="Arial" pitchFamily="34" charset="0"/>
                <a:ea typeface="+mn-ea"/>
              </a:rPr>
              <a:t>Strategy Goal: No </a:t>
            </a:r>
            <a:r>
              <a:rPr lang="en-GB" sz="2000" dirty="0">
                <a:solidFill>
                  <a:srgbClr val="FFFFFF"/>
                </a:solidFill>
                <a:latin typeface="Arial" pitchFamily="34" charset="0"/>
                <a:ea typeface="+mn-ea"/>
              </a:rPr>
              <a:t>one died in your ED meeting referral criteria and was not referred. (NO BLUE)</a:t>
            </a:r>
          </a:p>
        </p:txBody>
      </p:sp>
    </p:spTree>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6">
                                            <p:txEl>
                                              <p:pRg st="0" end="0"/>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6">
                                            <p:bg/>
                                          </p:spTgt>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6">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build="allAtOnce" animBg="1"/>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 name="Rectangle 28"/>
          <p:cNvSpPr/>
          <p:nvPr/>
        </p:nvSpPr>
        <p:spPr bwMode="auto">
          <a:xfrm>
            <a:off x="0" y="6271574"/>
            <a:ext cx="9144000" cy="586426"/>
          </a:xfrm>
          <a:prstGeom prst="rect">
            <a:avLst/>
          </a:prstGeom>
          <a:solidFill>
            <a:srgbClr val="E0119D"/>
          </a:solidFill>
          <a:ln w="9525" cap="flat" cmpd="sng" algn="ctr">
            <a:noFill/>
            <a:prstDash val="solid"/>
            <a:round/>
            <a:headEnd type="none" w="med" len="med"/>
            <a:tailEnd type="none" w="med" len="med"/>
          </a:ln>
          <a:effectLst/>
          <a:scene3d>
            <a:camera prst="orthographicFront"/>
            <a:lightRig rig="legacyFlat3" dir="t"/>
          </a:scene3d>
          <a:sp3d extrusionH="430200" prstMaterial="legacyMatte">
            <a:bevelT w="13500" h="13500" prst="angle"/>
            <a:bevelB w="13500" h="13500" prst="angle"/>
            <a:extrusionClr>
              <a:schemeClr val="accent1"/>
            </a:extrusionClr>
          </a:sp3d>
        </p:spPr>
        <p:txBody>
          <a:bodyPr wrap="none" anchor="ctr"/>
          <a:lstStyle/>
          <a:p>
            <a:pPr algn="r" eaLnBrk="0" hangingPunct="0">
              <a:defRPr/>
            </a:pPr>
            <a:r>
              <a:rPr lang="en-US" dirty="0">
                <a:solidFill>
                  <a:srgbClr val="FFFFFF"/>
                </a:solidFill>
                <a:latin typeface="Arial"/>
                <a:ea typeface="ＭＳ Ｐゴシック" charset="-128"/>
              </a:rPr>
              <a:t>Organ Donation and the ED</a:t>
            </a:r>
            <a:endParaRPr lang="en-US" dirty="0">
              <a:solidFill>
                <a:srgbClr val="FFFFFF"/>
              </a:solidFill>
              <a:latin typeface="Arial"/>
              <a:ea typeface="ＭＳ Ｐゴシック" charset="-128"/>
            </a:endParaRPr>
          </a:p>
        </p:txBody>
      </p:sp>
      <p:sp>
        <p:nvSpPr>
          <p:cNvPr id="96258" name="AutoShape 3"/>
          <p:cNvSpPr>
            <a:spLocks noChangeArrowheads="1"/>
          </p:cNvSpPr>
          <p:nvPr/>
        </p:nvSpPr>
        <p:spPr bwMode="auto">
          <a:xfrm>
            <a:off x="758825" y="995363"/>
            <a:ext cx="1533525" cy="1004887"/>
          </a:xfrm>
          <a:prstGeom prst="roundRect">
            <a:avLst>
              <a:gd name="adj" fmla="val 16667"/>
            </a:avLst>
          </a:prstGeom>
          <a:solidFill>
            <a:srgbClr val="00CCFF"/>
          </a:solidFill>
          <a:ln w="9525">
            <a:round/>
            <a:headEnd/>
            <a:tailEnd/>
          </a:ln>
          <a:scene3d>
            <a:camera prst="legacyObliqueTopLeft"/>
            <a:lightRig rig="legacyFlat3" dir="t"/>
          </a:scene3d>
          <a:sp3d extrusionH="430200" prstMaterial="legacyMatte">
            <a:bevelT w="13500" h="13500" prst="angle"/>
            <a:bevelB w="13500" h="13500" prst="angle"/>
            <a:extrusionClr>
              <a:srgbClr val="00CCFF"/>
            </a:extrusionClr>
          </a:sp3d>
        </p:spPr>
        <p:txBody>
          <a:bodyPr anchor="ctr" anchorCtr="1">
            <a:flatTx/>
          </a:bodyPr>
          <a:lstStyle/>
          <a:p>
            <a:pPr defTabSz="914400"/>
            <a:r>
              <a:rPr lang="en-GB" b="1">
                <a:solidFill>
                  <a:srgbClr val="000000"/>
                </a:solidFill>
              </a:rPr>
              <a:t>Planning</a:t>
            </a:r>
            <a:endParaRPr lang="en-GB" sz="2000" b="1">
              <a:solidFill>
                <a:srgbClr val="000000"/>
              </a:solidFill>
            </a:endParaRPr>
          </a:p>
        </p:txBody>
      </p:sp>
      <p:sp>
        <p:nvSpPr>
          <p:cNvPr id="96259" name="AutoShape 4"/>
          <p:cNvSpPr>
            <a:spLocks noChangeArrowheads="1"/>
          </p:cNvSpPr>
          <p:nvPr/>
        </p:nvSpPr>
        <p:spPr bwMode="auto">
          <a:xfrm>
            <a:off x="347663" y="2497138"/>
            <a:ext cx="2279650" cy="1508125"/>
          </a:xfrm>
          <a:prstGeom prst="roundRect">
            <a:avLst>
              <a:gd name="adj" fmla="val 16667"/>
            </a:avLst>
          </a:prstGeom>
          <a:solidFill>
            <a:srgbClr val="FFFF99"/>
          </a:solidFill>
          <a:ln w="9525">
            <a:round/>
            <a:headEnd/>
            <a:tailEnd/>
          </a:ln>
          <a:scene3d>
            <a:camera prst="legacyObliqueTopLeft"/>
            <a:lightRig rig="legacyFlat3" dir="t"/>
          </a:scene3d>
          <a:sp3d extrusionH="430200" prstMaterial="legacyMatte">
            <a:bevelT w="13500" h="13500" prst="angle"/>
            <a:bevelB w="13500" h="13500" prst="angle"/>
            <a:extrusionClr>
              <a:srgbClr val="FFFF99"/>
            </a:extrusionClr>
          </a:sp3d>
        </p:spPr>
        <p:txBody>
          <a:bodyPr anchor="ctr" anchorCtr="1">
            <a:flatTx/>
          </a:bodyPr>
          <a:lstStyle/>
          <a:p>
            <a:pPr defTabSz="914400"/>
            <a:r>
              <a:rPr lang="en-GB" sz="2000" b="1">
                <a:solidFill>
                  <a:srgbClr val="000000"/>
                </a:solidFill>
              </a:rPr>
              <a:t>Confirming understanding and acceptance of loss</a:t>
            </a:r>
            <a:endParaRPr lang="en-GB" sz="2800" b="1">
              <a:solidFill>
                <a:srgbClr val="000000"/>
              </a:solidFill>
            </a:endParaRPr>
          </a:p>
        </p:txBody>
      </p:sp>
      <p:sp>
        <p:nvSpPr>
          <p:cNvPr id="96260" name="AutoShape 5"/>
          <p:cNvSpPr>
            <a:spLocks noChangeArrowheads="1"/>
          </p:cNvSpPr>
          <p:nvPr/>
        </p:nvSpPr>
        <p:spPr bwMode="auto">
          <a:xfrm>
            <a:off x="773113" y="4533900"/>
            <a:ext cx="1479550" cy="1112838"/>
          </a:xfrm>
          <a:prstGeom prst="roundRect">
            <a:avLst>
              <a:gd name="adj" fmla="val 16667"/>
            </a:avLst>
          </a:prstGeom>
          <a:solidFill>
            <a:srgbClr val="92D050"/>
          </a:solidFill>
          <a:ln w="9525">
            <a:round/>
            <a:headEnd/>
            <a:tailEnd/>
          </a:ln>
          <a:scene3d>
            <a:camera prst="legacyObliqueTopLeft"/>
            <a:lightRig rig="legacyFlat3" dir="t"/>
          </a:scene3d>
          <a:sp3d extrusionH="430200" prstMaterial="legacyMatte">
            <a:bevelT w="13500" h="13500" prst="angle"/>
            <a:bevelB w="13500" h="13500" prst="angle"/>
            <a:extrusionClr>
              <a:srgbClr val="92D050"/>
            </a:extrusionClr>
          </a:sp3d>
        </p:spPr>
        <p:txBody>
          <a:bodyPr anchor="ctr" anchorCtr="1">
            <a:flatTx/>
          </a:bodyPr>
          <a:lstStyle/>
          <a:p>
            <a:pPr defTabSz="914400"/>
            <a:r>
              <a:rPr lang="en-GB" sz="1600" b="1">
                <a:solidFill>
                  <a:srgbClr val="000000"/>
                </a:solidFill>
              </a:rPr>
              <a:t>Discussing donation</a:t>
            </a:r>
            <a:endParaRPr lang="en-GB" sz="2000" b="1">
              <a:solidFill>
                <a:srgbClr val="000000"/>
              </a:solidFill>
            </a:endParaRPr>
          </a:p>
        </p:txBody>
      </p:sp>
      <p:sp>
        <p:nvSpPr>
          <p:cNvPr id="96261" name="AutoShape 6"/>
          <p:cNvSpPr>
            <a:spLocks noChangeArrowheads="1"/>
          </p:cNvSpPr>
          <p:nvPr/>
        </p:nvSpPr>
        <p:spPr bwMode="auto">
          <a:xfrm>
            <a:off x="1292225" y="2000250"/>
            <a:ext cx="282575" cy="422275"/>
          </a:xfrm>
          <a:prstGeom prst="downArrow">
            <a:avLst>
              <a:gd name="adj1" fmla="val 50000"/>
              <a:gd name="adj2" fmla="val 58551"/>
            </a:avLst>
          </a:prstGeom>
          <a:solidFill>
            <a:srgbClr val="C00000"/>
          </a:solidFill>
          <a:ln w="9525">
            <a:solidFill>
              <a:srgbClr val="000000"/>
            </a:solidFill>
            <a:miter lim="800000"/>
            <a:headEnd/>
            <a:tailEnd/>
          </a:ln>
        </p:spPr>
        <p:txBody>
          <a:bodyPr vert="eaVert"/>
          <a:lstStyle/>
          <a:p>
            <a:pPr defTabSz="914400"/>
            <a:endParaRPr lang="en-GB">
              <a:solidFill>
                <a:srgbClr val="000000"/>
              </a:solidFill>
            </a:endParaRPr>
          </a:p>
        </p:txBody>
      </p:sp>
      <p:sp>
        <p:nvSpPr>
          <p:cNvPr id="96262" name="AutoShape 7"/>
          <p:cNvSpPr>
            <a:spLocks noChangeArrowheads="1"/>
          </p:cNvSpPr>
          <p:nvPr/>
        </p:nvSpPr>
        <p:spPr bwMode="auto">
          <a:xfrm>
            <a:off x="1292225" y="3994150"/>
            <a:ext cx="282575" cy="427038"/>
          </a:xfrm>
          <a:prstGeom prst="downArrow">
            <a:avLst>
              <a:gd name="adj1" fmla="val 50000"/>
              <a:gd name="adj2" fmla="val 58672"/>
            </a:avLst>
          </a:prstGeom>
          <a:solidFill>
            <a:srgbClr val="C00000"/>
          </a:solidFill>
          <a:ln w="9525">
            <a:solidFill>
              <a:srgbClr val="000000"/>
            </a:solidFill>
            <a:miter lim="800000"/>
            <a:headEnd/>
            <a:tailEnd/>
          </a:ln>
        </p:spPr>
        <p:txBody>
          <a:bodyPr vert="eaVert"/>
          <a:lstStyle/>
          <a:p>
            <a:pPr defTabSz="914400"/>
            <a:endParaRPr lang="en-GB">
              <a:solidFill>
                <a:srgbClr val="000000"/>
              </a:solidFill>
            </a:endParaRPr>
          </a:p>
        </p:txBody>
      </p:sp>
      <p:sp>
        <p:nvSpPr>
          <p:cNvPr id="96263" name="Text Box 3"/>
          <p:cNvSpPr txBox="1">
            <a:spLocks noChangeArrowheads="1"/>
          </p:cNvSpPr>
          <p:nvPr/>
        </p:nvSpPr>
        <p:spPr bwMode="auto">
          <a:xfrm>
            <a:off x="2654300" y="433388"/>
            <a:ext cx="6280150" cy="706437"/>
          </a:xfrm>
          <a:prstGeom prst="rect">
            <a:avLst/>
          </a:prstGeom>
          <a:solidFill>
            <a:srgbClr val="F8F8F8"/>
          </a:solidFill>
          <a:ln w="28575">
            <a:solidFill>
              <a:srgbClr val="6E2C6B"/>
            </a:solidFill>
            <a:miter lim="800000"/>
            <a:headEnd/>
            <a:tailEnd/>
          </a:ln>
        </p:spPr>
        <p:txBody>
          <a:bodyPr>
            <a:spAutoFit/>
          </a:bodyPr>
          <a:lstStyle/>
          <a:p>
            <a:pPr algn="just" eaLnBrk="0" hangingPunct="0"/>
            <a:r>
              <a:rPr lang="en-GB" sz="2000" b="1">
                <a:solidFill>
                  <a:srgbClr val="000000"/>
                </a:solidFill>
              </a:rPr>
              <a:t>Donation is ONLY raised after confirming the families understanding and acceptance of loss.</a:t>
            </a:r>
          </a:p>
        </p:txBody>
      </p:sp>
      <p:pic>
        <p:nvPicPr>
          <p:cNvPr id="96264" name="Picture 12"/>
          <p:cNvPicPr>
            <a:picLocks noChangeAspect="1"/>
          </p:cNvPicPr>
          <p:nvPr/>
        </p:nvPicPr>
        <p:blipFill>
          <a:blip r:embed="rId3"/>
          <a:srcRect/>
          <a:stretch>
            <a:fillRect/>
          </a:stretch>
        </p:blipFill>
        <p:spPr bwMode="auto">
          <a:xfrm>
            <a:off x="2627313" y="1765300"/>
            <a:ext cx="3952875" cy="3757613"/>
          </a:xfrm>
          <a:prstGeom prst="rect">
            <a:avLst/>
          </a:prstGeom>
          <a:noFill/>
          <a:ln w="9525">
            <a:noFill/>
            <a:miter lim="800000"/>
            <a:headEnd/>
            <a:tailEnd/>
          </a:ln>
        </p:spPr>
      </p:pic>
      <p:pic>
        <p:nvPicPr>
          <p:cNvPr id="14" name="Picture 13" descr="Screen Shot 2013-04-16 at 18.12.31.png"/>
          <p:cNvPicPr>
            <a:picLocks noChangeAspect="1"/>
          </p:cNvPicPr>
          <p:nvPr/>
        </p:nvPicPr>
        <p:blipFill>
          <a:blip r:embed="rId4"/>
          <a:srcRect/>
          <a:stretch>
            <a:fillRect/>
          </a:stretch>
        </p:blipFill>
        <p:spPr bwMode="auto">
          <a:xfrm>
            <a:off x="6915150" y="2089150"/>
            <a:ext cx="1944688" cy="2749550"/>
          </a:xfrm>
          <a:prstGeom prst="rect">
            <a:avLst/>
          </a:prstGeom>
          <a:noFill/>
          <a:ln w="28575">
            <a:solidFill>
              <a:schemeClr val="bg2"/>
            </a:solidFill>
            <a:miter lim="800000"/>
            <a:headEnd/>
            <a:tailEnd/>
          </a:ln>
          <a:effectLst>
            <a:outerShdw blurRad="63500" dist="107822" dir="13500000" algn="tl" rotWithShape="0">
              <a:srgbClr val="000000">
                <a:alpha val="50000"/>
              </a:srgbClr>
            </a:outerShdw>
          </a:effectLst>
          <a:extLst>
            <a:ext uri="{909E8E84-426E-40DD-AFC4-6F175D3DCCD1}"/>
          </a:extLst>
        </p:spPr>
      </p:pic>
      <p:sp>
        <p:nvSpPr>
          <p:cNvPr id="15" name="Title 1"/>
          <p:cNvSpPr txBox="1">
            <a:spLocks/>
          </p:cNvSpPr>
          <p:nvPr/>
        </p:nvSpPr>
        <p:spPr bwMode="auto">
          <a:xfrm>
            <a:off x="6783388" y="2055813"/>
            <a:ext cx="1189037" cy="623887"/>
          </a:xfrm>
          <a:prstGeom prst="rect">
            <a:avLst/>
          </a:prstGeom>
          <a:noFill/>
          <a:ln w="9525">
            <a:noFill/>
            <a:miter lim="800000"/>
            <a:headEnd/>
            <a:tailEnd/>
          </a:ln>
        </p:spPr>
        <p:txBody>
          <a:bodyPr anchor="ctr"/>
          <a:lstStyle/>
          <a:p>
            <a:pPr algn="ctr" fontAlgn="auto">
              <a:spcBef>
                <a:spcPts val="0"/>
              </a:spcBef>
              <a:spcAft>
                <a:spcPts val="0"/>
              </a:spcAft>
              <a:defRPr/>
            </a:pPr>
            <a:r>
              <a:rPr lang="en-US" sz="2800" kern="0" dirty="0">
                <a:solidFill>
                  <a:srgbClr val="000000"/>
                </a:solidFill>
                <a:ea typeface="Arial" charset="0"/>
                <a:cs typeface="Arial" charset="0"/>
              </a:rPr>
              <a:t>2012</a:t>
            </a:r>
            <a:endParaRPr lang="en-US" sz="2800" kern="0" dirty="0">
              <a:solidFill>
                <a:srgbClr val="000000"/>
              </a:solidFill>
              <a:ea typeface="Arial" charset="0"/>
              <a:cs typeface="Arial" charset="0"/>
            </a:endParaRPr>
          </a:p>
        </p:txBody>
      </p:sp>
    </p:spTree>
  </p:cSld>
  <p:clrMapOvr>
    <a:masterClrMapping/>
  </p:clrMapOvr>
  <p:transition>
    <p:fade/>
  </p:transition>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6"/>
          <p:cNvSpPr/>
          <p:nvPr/>
        </p:nvSpPr>
        <p:spPr bwMode="auto">
          <a:xfrm>
            <a:off x="0" y="6271574"/>
            <a:ext cx="9144000" cy="586426"/>
          </a:xfrm>
          <a:prstGeom prst="rect">
            <a:avLst/>
          </a:prstGeom>
          <a:solidFill>
            <a:srgbClr val="E0119D"/>
          </a:solidFill>
          <a:ln w="9525" cap="flat" cmpd="sng" algn="ctr">
            <a:noFill/>
            <a:prstDash val="solid"/>
            <a:round/>
            <a:headEnd type="none" w="med" len="med"/>
            <a:tailEnd type="none" w="med" len="med"/>
          </a:ln>
          <a:effectLst/>
          <a:scene3d>
            <a:camera prst="orthographicFront"/>
            <a:lightRig rig="legacyFlat3" dir="t"/>
          </a:scene3d>
          <a:sp3d extrusionH="430200" prstMaterial="legacyMatte">
            <a:bevelT w="13500" h="13500" prst="angle"/>
            <a:bevelB w="13500" h="13500" prst="angle"/>
            <a:extrusionClr>
              <a:schemeClr val="accent1"/>
            </a:extrusionClr>
          </a:sp3d>
        </p:spPr>
        <p:txBody>
          <a:bodyPr wrap="none" anchor="ctr"/>
          <a:lstStyle/>
          <a:p>
            <a:pPr algn="r" eaLnBrk="0" hangingPunct="0">
              <a:defRPr/>
            </a:pPr>
            <a:r>
              <a:rPr lang="en-US" dirty="0">
                <a:solidFill>
                  <a:srgbClr val="FFFFFF"/>
                </a:solidFill>
                <a:latin typeface="Arial"/>
                <a:ea typeface="ＭＳ Ｐゴシック" charset="-128"/>
              </a:rPr>
              <a:t>Family Approaches </a:t>
            </a:r>
            <a:r>
              <a:rPr lang="mr-IN" dirty="0">
                <a:solidFill>
                  <a:srgbClr val="FFFFFF"/>
                </a:solidFill>
                <a:latin typeface="Arial"/>
                <a:ea typeface="ＭＳ Ｐゴシック" charset="-128"/>
              </a:rPr>
              <a:t>–</a:t>
            </a:r>
            <a:r>
              <a:rPr lang="en-US" dirty="0">
                <a:solidFill>
                  <a:srgbClr val="FFFFFF"/>
                </a:solidFill>
                <a:latin typeface="Arial"/>
                <a:ea typeface="ＭＳ Ｐゴシック" charset="-128"/>
              </a:rPr>
              <a:t> Northern Ireland</a:t>
            </a:r>
            <a:endParaRPr lang="en-US" dirty="0">
              <a:solidFill>
                <a:srgbClr val="FFFFFF"/>
              </a:solidFill>
              <a:latin typeface="Arial"/>
              <a:ea typeface="ＭＳ Ｐゴシック" charset="-128"/>
            </a:endParaRPr>
          </a:p>
        </p:txBody>
      </p:sp>
      <p:graphicFrame>
        <p:nvGraphicFramePr>
          <p:cNvPr id="5" name="Chart 4"/>
          <p:cNvGraphicFramePr>
            <a:graphicFrameLocks noGrp="1"/>
          </p:cNvGraphicFramePr>
          <p:nvPr/>
        </p:nvGraphicFramePr>
        <p:xfrm>
          <a:off x="1" y="1"/>
          <a:ext cx="9144000" cy="6271574"/>
        </p:xfrm>
        <a:graphic>
          <a:graphicData uri="http://schemas.openxmlformats.org/drawingml/2006/chart">
            <c:chart xmlns:c="http://schemas.openxmlformats.org/drawingml/2006/chart" xmlns:r="http://schemas.openxmlformats.org/officeDocument/2006/relationships" r:id="rId3"/>
          </a:graphicData>
        </a:graphic>
      </p:graphicFrame>
      <p:sp>
        <p:nvSpPr>
          <p:cNvPr id="6" name="Rectangle 5"/>
          <p:cNvSpPr/>
          <p:nvPr/>
        </p:nvSpPr>
        <p:spPr>
          <a:xfrm>
            <a:off x="2346325" y="3135313"/>
            <a:ext cx="4451350" cy="1570037"/>
          </a:xfrm>
          <a:prstGeom prst="rect">
            <a:avLst/>
          </a:prstGeom>
          <a:solidFill>
            <a:srgbClr val="6E2C6B"/>
          </a:solidFill>
          <a:effectLst>
            <a:outerShdw blurRad="50800" dist="76200" dir="5400000" algn="t" rotWithShape="0">
              <a:prstClr val="black">
                <a:alpha val="40000"/>
              </a:prstClr>
            </a:outerShdw>
          </a:effectLst>
        </p:spPr>
        <p:txBody>
          <a:bodyPr>
            <a:spAutoFit/>
          </a:bodyPr>
          <a:lstStyle/>
          <a:p>
            <a:pPr algn="just">
              <a:defRPr/>
            </a:pPr>
            <a:r>
              <a:rPr lang="en-GB" sz="2400" dirty="0">
                <a:solidFill>
                  <a:srgbClr val="FFFFFF"/>
                </a:solidFill>
                <a:latin typeface="Arial" pitchFamily="34" charset="0"/>
                <a:ea typeface="+mn-ea"/>
              </a:rPr>
              <a:t>Strategy Goal: No </a:t>
            </a:r>
            <a:r>
              <a:rPr lang="en-GB" sz="2400" dirty="0">
                <a:solidFill>
                  <a:srgbClr val="FFFFFF"/>
                </a:solidFill>
                <a:latin typeface="Arial" pitchFamily="34" charset="0"/>
                <a:ea typeface="+mn-ea"/>
              </a:rPr>
              <a:t>family approached in ED regarding organ donation without a SNOD. </a:t>
            </a:r>
            <a:r>
              <a:rPr lang="en-GB" sz="2400" dirty="0">
                <a:solidFill>
                  <a:srgbClr val="FFFFFF"/>
                </a:solidFill>
                <a:latin typeface="Arial" pitchFamily="34" charset="0"/>
                <a:ea typeface="+mn-ea"/>
              </a:rPr>
              <a:t>(</a:t>
            </a:r>
            <a:r>
              <a:rPr lang="en-GB" sz="2400" dirty="0">
                <a:solidFill>
                  <a:srgbClr val="FFFFFF"/>
                </a:solidFill>
                <a:latin typeface="Arial" pitchFamily="34" charset="0"/>
                <a:ea typeface="+mn-ea"/>
              </a:rPr>
              <a:t>NO </a:t>
            </a:r>
            <a:r>
              <a:rPr lang="en-GB" sz="2400" dirty="0">
                <a:solidFill>
                  <a:schemeClr val="bg1"/>
                </a:solidFill>
                <a:latin typeface="Arial" pitchFamily="34" charset="0"/>
                <a:ea typeface="+mn-ea"/>
              </a:rPr>
              <a:t>RED</a:t>
            </a:r>
            <a:r>
              <a:rPr lang="en-GB" sz="2400" dirty="0">
                <a:solidFill>
                  <a:srgbClr val="FFFFFF"/>
                </a:solidFill>
                <a:latin typeface="Arial" pitchFamily="34" charset="0"/>
                <a:ea typeface="+mn-ea"/>
              </a:rPr>
              <a:t>)</a:t>
            </a:r>
          </a:p>
        </p:txBody>
      </p:sp>
    </p:spTree>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6">
                                            <p:txEl>
                                              <p:pRg st="0" end="0"/>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6">
                                            <p:bg/>
                                          </p:spTgt>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6">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build="allAtOnce" animBg="1"/>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Rectangle 10"/>
          <p:cNvSpPr/>
          <p:nvPr/>
        </p:nvSpPr>
        <p:spPr bwMode="auto">
          <a:xfrm>
            <a:off x="0" y="6271574"/>
            <a:ext cx="9144000" cy="586426"/>
          </a:xfrm>
          <a:prstGeom prst="rect">
            <a:avLst/>
          </a:prstGeom>
          <a:solidFill>
            <a:srgbClr val="E0119D"/>
          </a:solidFill>
          <a:ln w="9525" cap="flat" cmpd="sng" algn="ctr">
            <a:noFill/>
            <a:prstDash val="solid"/>
            <a:round/>
            <a:headEnd type="none" w="med" len="med"/>
            <a:tailEnd type="none" w="med" len="med"/>
          </a:ln>
          <a:effectLst/>
          <a:scene3d>
            <a:camera prst="orthographicFront"/>
            <a:lightRig rig="legacyFlat3" dir="t"/>
          </a:scene3d>
          <a:sp3d extrusionH="430200" prstMaterial="legacyMatte">
            <a:bevelT w="13500" h="13500" prst="angle"/>
            <a:bevelB w="13500" h="13500" prst="angle"/>
            <a:extrusionClr>
              <a:schemeClr val="accent1"/>
            </a:extrusionClr>
          </a:sp3d>
        </p:spPr>
        <p:txBody>
          <a:bodyPr wrap="none" anchor="ctr"/>
          <a:lstStyle/>
          <a:p>
            <a:pPr algn="r" eaLnBrk="0" hangingPunct="0">
              <a:defRPr/>
            </a:pPr>
            <a:r>
              <a:rPr lang="en-US" dirty="0">
                <a:solidFill>
                  <a:srgbClr val="FFFFFF"/>
                </a:solidFill>
                <a:latin typeface="Arial"/>
                <a:ea typeface="ＭＳ Ｐゴシック" charset="-128"/>
              </a:rPr>
              <a:t>Organ Donation and the ED </a:t>
            </a:r>
            <a:endParaRPr lang="en-US" dirty="0">
              <a:solidFill>
                <a:srgbClr val="FFFFFF"/>
              </a:solidFill>
              <a:latin typeface="Arial"/>
              <a:ea typeface="ＭＳ Ｐゴシック" charset="-128"/>
            </a:endParaRPr>
          </a:p>
        </p:txBody>
      </p:sp>
      <p:pic>
        <p:nvPicPr>
          <p:cNvPr id="102402" name="Picture 1"/>
          <p:cNvPicPr>
            <a:picLocks noChangeAspect="1"/>
          </p:cNvPicPr>
          <p:nvPr/>
        </p:nvPicPr>
        <p:blipFill>
          <a:blip r:embed="rId3"/>
          <a:srcRect l="42879" t="17291"/>
          <a:stretch>
            <a:fillRect/>
          </a:stretch>
        </p:blipFill>
        <p:spPr bwMode="auto">
          <a:xfrm>
            <a:off x="4248150" y="3430588"/>
            <a:ext cx="4735513" cy="2601912"/>
          </a:xfrm>
          <a:prstGeom prst="rect">
            <a:avLst/>
          </a:prstGeom>
          <a:noFill/>
          <a:ln w="9525">
            <a:noFill/>
            <a:miter lim="800000"/>
            <a:headEnd/>
            <a:tailEnd/>
          </a:ln>
        </p:spPr>
      </p:pic>
      <p:pic>
        <p:nvPicPr>
          <p:cNvPr id="102403" name="Picture 5"/>
          <p:cNvPicPr>
            <a:picLocks noChangeAspect="1"/>
          </p:cNvPicPr>
          <p:nvPr/>
        </p:nvPicPr>
        <p:blipFill>
          <a:blip r:embed="rId4"/>
          <a:srcRect/>
          <a:stretch>
            <a:fillRect/>
          </a:stretch>
        </p:blipFill>
        <p:spPr bwMode="auto">
          <a:xfrm>
            <a:off x="4445000" y="46038"/>
            <a:ext cx="3490913" cy="2638425"/>
          </a:xfrm>
          <a:prstGeom prst="rect">
            <a:avLst/>
          </a:prstGeom>
          <a:noFill/>
          <a:ln w="9525">
            <a:noFill/>
            <a:miter lim="800000"/>
            <a:headEnd/>
            <a:tailEnd/>
          </a:ln>
        </p:spPr>
      </p:pic>
      <p:pic>
        <p:nvPicPr>
          <p:cNvPr id="8" name="Picture 7"/>
          <p:cNvPicPr>
            <a:picLocks noChangeAspect="1"/>
          </p:cNvPicPr>
          <p:nvPr/>
        </p:nvPicPr>
        <p:blipFill>
          <a:blip r:embed="rId5"/>
          <a:stretch>
            <a:fillRect/>
          </a:stretch>
        </p:blipFill>
        <p:spPr>
          <a:xfrm>
            <a:off x="469900" y="609600"/>
            <a:ext cx="3192463" cy="4514850"/>
          </a:xfrm>
          <a:prstGeom prst="rect">
            <a:avLst/>
          </a:prstGeom>
          <a:noFill/>
          <a:ln w="28575">
            <a:solidFill>
              <a:schemeClr val="bg2"/>
            </a:solidFill>
            <a:miter lim="800000"/>
            <a:headEnd/>
            <a:tailEnd/>
          </a:ln>
          <a:effectLst>
            <a:outerShdw blurRad="63500" dist="107822" dir="13500000" algn="tl" rotWithShape="0">
              <a:srgbClr val="000000">
                <a:alpha val="50000"/>
              </a:srgbClr>
            </a:outerShdw>
          </a:effectLst>
        </p:spPr>
      </p:pic>
      <p:sp>
        <p:nvSpPr>
          <p:cNvPr id="9" name="Title 1"/>
          <p:cNvSpPr txBox="1">
            <a:spLocks/>
          </p:cNvSpPr>
          <p:nvPr/>
        </p:nvSpPr>
        <p:spPr bwMode="auto">
          <a:xfrm>
            <a:off x="-534988" y="381000"/>
            <a:ext cx="3221038" cy="1247775"/>
          </a:xfrm>
          <a:prstGeom prst="rect">
            <a:avLst/>
          </a:prstGeom>
          <a:noFill/>
          <a:ln w="9525">
            <a:noFill/>
            <a:miter lim="800000"/>
            <a:headEnd/>
            <a:tailEnd/>
          </a:ln>
        </p:spPr>
        <p:txBody>
          <a:bodyPr anchor="ctr"/>
          <a:lstStyle/>
          <a:p>
            <a:pPr algn="ctr" fontAlgn="auto">
              <a:spcBef>
                <a:spcPts val="0"/>
              </a:spcBef>
              <a:spcAft>
                <a:spcPts val="0"/>
              </a:spcAft>
              <a:defRPr/>
            </a:pPr>
            <a:r>
              <a:rPr lang="en-US" sz="2800" kern="0" dirty="0">
                <a:solidFill>
                  <a:srgbClr val="000000"/>
                </a:solidFill>
                <a:ea typeface="Arial" charset="0"/>
              </a:rPr>
              <a:t>2016</a:t>
            </a:r>
            <a:endParaRPr lang="en-US" sz="2800" kern="0" dirty="0">
              <a:solidFill>
                <a:srgbClr val="000000"/>
              </a:solidFill>
              <a:ea typeface="Arial" charset="0"/>
            </a:endParaRPr>
          </a:p>
        </p:txBody>
      </p:sp>
      <p:pic>
        <p:nvPicPr>
          <p:cNvPr id="102406" name="Picture 9"/>
          <p:cNvPicPr>
            <a:picLocks noChangeAspect="1"/>
          </p:cNvPicPr>
          <p:nvPr/>
        </p:nvPicPr>
        <p:blipFill>
          <a:blip r:embed="rId3"/>
          <a:srcRect l="69064" t="4576" r="13345" b="83476"/>
          <a:stretch>
            <a:fillRect/>
          </a:stretch>
        </p:blipFill>
        <p:spPr bwMode="auto">
          <a:xfrm>
            <a:off x="4079875" y="2714625"/>
            <a:ext cx="2109788" cy="544513"/>
          </a:xfrm>
          <a:prstGeom prst="rect">
            <a:avLst/>
          </a:prstGeom>
          <a:noFill/>
          <a:ln w="9525">
            <a:noFill/>
            <a:miter lim="800000"/>
            <a:headEnd/>
            <a:tailEnd/>
          </a:ln>
        </p:spPr>
      </p:pic>
    </p:spTree>
  </p:cSld>
  <p:clrMapOvr>
    <a:masterClrMapping/>
  </p:clrMapOvr>
  <p:transition>
    <p:fade/>
  </p:transition>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 name="Rectangle 28"/>
          <p:cNvSpPr/>
          <p:nvPr/>
        </p:nvSpPr>
        <p:spPr bwMode="auto">
          <a:xfrm>
            <a:off x="0" y="6271574"/>
            <a:ext cx="9144000" cy="586426"/>
          </a:xfrm>
          <a:prstGeom prst="rect">
            <a:avLst/>
          </a:prstGeom>
          <a:solidFill>
            <a:srgbClr val="E0119D"/>
          </a:solidFill>
          <a:ln w="9525" cap="flat" cmpd="sng" algn="ctr">
            <a:noFill/>
            <a:prstDash val="solid"/>
            <a:round/>
            <a:headEnd type="none" w="med" len="med"/>
            <a:tailEnd type="none" w="med" len="med"/>
          </a:ln>
          <a:effectLst/>
          <a:scene3d>
            <a:camera prst="orthographicFront"/>
            <a:lightRig rig="legacyFlat3" dir="t"/>
          </a:scene3d>
          <a:sp3d extrusionH="430200" prstMaterial="legacyMatte">
            <a:bevelT w="13500" h="13500" prst="angle"/>
            <a:bevelB w="13500" h="13500" prst="angle"/>
            <a:extrusionClr>
              <a:schemeClr val="accent1"/>
            </a:extrusionClr>
          </a:sp3d>
        </p:spPr>
        <p:txBody>
          <a:bodyPr wrap="none" anchor="ctr"/>
          <a:lstStyle/>
          <a:p>
            <a:pPr algn="r" eaLnBrk="0" hangingPunct="0">
              <a:defRPr/>
            </a:pPr>
            <a:r>
              <a:rPr lang="en-US" dirty="0">
                <a:solidFill>
                  <a:srgbClr val="FFFFFF"/>
                </a:solidFill>
                <a:latin typeface="Arial"/>
                <a:ea typeface="ＭＳ Ｐゴシック" charset="-128"/>
              </a:rPr>
              <a:t>Organ Donation and the ED</a:t>
            </a:r>
            <a:endParaRPr lang="en-US" dirty="0">
              <a:solidFill>
                <a:srgbClr val="FFFFFF"/>
              </a:solidFill>
              <a:latin typeface="Arial"/>
              <a:ea typeface="ＭＳ Ｐゴシック" charset="-128"/>
            </a:endParaRPr>
          </a:p>
        </p:txBody>
      </p:sp>
      <p:pic>
        <p:nvPicPr>
          <p:cNvPr id="104450" name="Picture 7"/>
          <p:cNvPicPr>
            <a:picLocks noChangeAspect="1"/>
          </p:cNvPicPr>
          <p:nvPr/>
        </p:nvPicPr>
        <p:blipFill>
          <a:blip r:embed="rId3"/>
          <a:srcRect t="4369"/>
          <a:stretch>
            <a:fillRect/>
          </a:stretch>
        </p:blipFill>
        <p:spPr bwMode="auto">
          <a:xfrm>
            <a:off x="606425" y="185738"/>
            <a:ext cx="8537575" cy="5973762"/>
          </a:xfrm>
          <a:prstGeom prst="rect">
            <a:avLst/>
          </a:prstGeom>
          <a:noFill/>
          <a:ln w="9525">
            <a:noFill/>
            <a:miter lim="800000"/>
            <a:headEnd/>
            <a:tailEnd/>
          </a:ln>
        </p:spPr>
      </p:pic>
      <p:pic>
        <p:nvPicPr>
          <p:cNvPr id="6" name="Picture 5"/>
          <p:cNvPicPr>
            <a:picLocks noChangeAspect="1"/>
          </p:cNvPicPr>
          <p:nvPr/>
        </p:nvPicPr>
        <p:blipFill>
          <a:blip r:embed="rId4"/>
          <a:srcRect/>
          <a:stretch>
            <a:fillRect/>
          </a:stretch>
        </p:blipFill>
        <p:spPr bwMode="auto">
          <a:xfrm>
            <a:off x="0" y="0"/>
            <a:ext cx="2117725" cy="1939925"/>
          </a:xfrm>
          <a:prstGeom prst="rect">
            <a:avLst/>
          </a:prstGeom>
          <a:noFill/>
          <a:ln w="9525">
            <a:noFill/>
            <a:miter lim="800000"/>
            <a:headEnd/>
            <a:tailEnd/>
          </a:ln>
        </p:spPr>
      </p:pic>
    </p:spTree>
  </p:cSld>
  <p:clrMapOvr>
    <a:masterClrMapping/>
  </p:clrMapOvr>
  <p:transition spd="med">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6" presetClass="emph" presetSubtype="0" repeatCount="indefinite" fill="hold" nodeType="clickEffect">
                                  <p:stCondLst>
                                    <p:cond delay="0"/>
                                  </p:stCondLst>
                                  <p:childTnLst>
                                    <p:animEffect transition="out" filter="fade">
                                      <p:cBhvr>
                                        <p:cTn id="6" dur="3000" tmFilter="0, 0; .2, .5; .8, .5; 1, 0"/>
                                        <p:tgtEl>
                                          <p:spTgt spid="6"/>
                                        </p:tgtEl>
                                      </p:cBhvr>
                                    </p:animEffect>
                                    <p:animScale>
                                      <p:cBhvr>
                                        <p:cTn id="7" dur="1500" autoRev="1" fill="hold"/>
                                        <p:tgtEl>
                                          <p:spTgt spid="6"/>
                                        </p:tgtEl>
                                      </p:cBhvr>
                                      <p:by x="105000" y="105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theme/theme1.xml><?xml version="1.0" encoding="utf-8"?>
<a:theme xmlns:a="http://schemas.openxmlformats.org/drawingml/2006/main" name="10_Default Design">
  <a:themeElements>
    <a:clrScheme name="10_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10_Default Design">
      <a:majorFont>
        <a:latin typeface="Arial"/>
        <a:ea typeface="MS PGothic"/>
        <a:cs typeface="Arial"/>
      </a:majorFont>
      <a:minorFont>
        <a:latin typeface="Arial"/>
        <a:ea typeface="MS PGothic"/>
        <a:cs typeface="Arial"/>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10_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10_Default 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10_Default 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10_Default 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10_Default 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10_Default 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10_Default 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10_Default 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10_Default 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10_Default 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10_Default 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10_Default 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1_cca_ms_nhsbt_presentation (3)">
  <a:themeElements>
    <a:clrScheme name="cca_ms_nhsbt_presentation (3) 1">
      <a:dk1>
        <a:srgbClr val="000000"/>
      </a:dk1>
      <a:lt1>
        <a:srgbClr val="FFFFFF"/>
      </a:lt1>
      <a:dk2>
        <a:srgbClr val="1F497D"/>
      </a:dk2>
      <a:lt2>
        <a:srgbClr val="EEECE1"/>
      </a:lt2>
      <a:accent1>
        <a:srgbClr val="0072C6"/>
      </a:accent1>
      <a:accent2>
        <a:srgbClr val="0091C9"/>
      </a:accent2>
      <a:accent3>
        <a:srgbClr val="FFFFFF"/>
      </a:accent3>
      <a:accent4>
        <a:srgbClr val="000000"/>
      </a:accent4>
      <a:accent5>
        <a:srgbClr val="AABCDF"/>
      </a:accent5>
      <a:accent6>
        <a:srgbClr val="0083B6"/>
      </a:accent6>
      <a:hlink>
        <a:srgbClr val="000000"/>
      </a:hlink>
      <a:folHlink>
        <a:srgbClr val="000000"/>
      </a:folHlink>
    </a:clrScheme>
    <a:fontScheme name="cca_ms_nhsbt_presentation (3)">
      <a:majorFont>
        <a:latin typeface="Arial"/>
        <a:ea typeface="ＭＳ Ｐゴシック"/>
        <a:cs typeface=""/>
      </a:majorFont>
      <a:minorFont>
        <a:latin typeface="Arial"/>
        <a:ea typeface="ＭＳ Ｐゴシック"/>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12700"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1800" b="0" i="0" u="none" strike="noStrike" cap="none" normalizeH="0" baseline="0">
            <a:ln>
              <a:noFill/>
            </a:ln>
            <a:solidFill>
              <a:schemeClr val="tx1"/>
            </a:solidFill>
            <a:effectLst/>
            <a:latin typeface="Arial" charset="0"/>
            <a:ea typeface="ＭＳ Ｐゴシック" charset="0"/>
          </a:defRPr>
        </a:defPPr>
      </a:lstStyle>
    </a:spDef>
    <a:lnDef>
      <a:spPr bwMode="auto">
        <a:xfrm>
          <a:off x="0" y="0"/>
          <a:ext cx="1" cy="1"/>
        </a:xfrm>
        <a:custGeom>
          <a:avLst/>
          <a:gdLst/>
          <a:ahLst/>
          <a:cxnLst/>
          <a:rect l="0" t="0" r="0" b="0"/>
          <a:pathLst/>
        </a:custGeom>
        <a:solidFill>
          <a:schemeClr val="accent1"/>
        </a:solidFill>
        <a:ln w="12700"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1800" b="0" i="0" u="none" strike="noStrike" cap="none" normalizeH="0" baseline="0">
            <a:ln>
              <a:noFill/>
            </a:ln>
            <a:solidFill>
              <a:schemeClr val="tx1"/>
            </a:solidFill>
            <a:effectLst/>
            <a:latin typeface="Arial" charset="0"/>
            <a:ea typeface="ＭＳ Ｐゴシック" charset="0"/>
          </a:defRPr>
        </a:defPPr>
      </a:lstStyle>
    </a:lnDef>
  </a:objectDefaults>
  <a:extraClrSchemeLst>
    <a:extraClrScheme>
      <a:clrScheme name="cca_ms_nhsbt_presentation (3) 1">
        <a:dk1>
          <a:srgbClr val="000000"/>
        </a:dk1>
        <a:lt1>
          <a:srgbClr val="FFFFFF"/>
        </a:lt1>
        <a:dk2>
          <a:srgbClr val="1F497D"/>
        </a:dk2>
        <a:lt2>
          <a:srgbClr val="EEECE1"/>
        </a:lt2>
        <a:accent1>
          <a:srgbClr val="0072C6"/>
        </a:accent1>
        <a:accent2>
          <a:srgbClr val="0091C9"/>
        </a:accent2>
        <a:accent3>
          <a:srgbClr val="FFFFFF"/>
        </a:accent3>
        <a:accent4>
          <a:srgbClr val="000000"/>
        </a:accent4>
        <a:accent5>
          <a:srgbClr val="AABCDF"/>
        </a:accent5>
        <a:accent6>
          <a:srgbClr val="0083B6"/>
        </a:accent6>
        <a:hlink>
          <a:srgbClr val="000000"/>
        </a:hlink>
        <a:folHlink>
          <a:srgbClr val="000000"/>
        </a:folHlink>
      </a:clrScheme>
      <a:clrMap bg1="lt1" tx1="dk1" bg2="lt2" tx2="dk2" accent1="accent1" accent2="accent2" accent3="accent3" accent4="accent4" accent5="accent5" accent6="accent6" hlink="hlink" folHlink="folHlink"/>
    </a:extraClrScheme>
  </a:extraClrSchemeLst>
</a:theme>
</file>

<file path=ppt/theme/theme3.xml><?xml version="1.0" encoding="utf-8"?>
<a:theme xmlns:a="http://schemas.openxmlformats.org/drawingml/2006/main" name="4_Default Design">
  <a:themeElements>
    <a:clrScheme name="1_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1_Default Design">
      <a:majorFont>
        <a:latin typeface="Arial"/>
        <a:ea typeface="Arial"/>
        <a:cs typeface="Arial"/>
      </a:majorFont>
      <a:minorFont>
        <a:latin typeface="Arial"/>
        <a:ea typeface="Arial"/>
        <a:cs typeface="Arial"/>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noFill/>
          <a:prstDash val="solid"/>
          <a:round/>
          <a:headEnd type="none" w="med" len="med"/>
          <a:tailEnd type="none" w="med" len="med"/>
        </a:ln>
        <a:effectLst/>
        <a:scene3d>
          <a:camera prst="legacyObliqueTopLeft"/>
          <a:lightRig rig="legacyFlat3" dir="t"/>
        </a:scene3d>
        <a:sp3d extrusionH="430200" prstMaterial="legacyMatte">
          <a:bevelT w="13500" h="13500" prst="angle"/>
          <a:bevelB w="13500" h="13500" prst="angle"/>
          <a:extrusionClr>
            <a:schemeClr val="accent1"/>
          </a:extrusionClr>
        </a:sp3d>
      </a:spPr>
      <a:bodyPr vert="horz" wrap="none" lIns="91440" tIns="45720" rIns="91440" bIns="45720" numCol="1" anchor="ctr" anchorCtr="0" compatLnSpc="1">
        <a:prstTxWarp prst="textNoShape">
          <a:avLst/>
        </a:prstTxWarp>
      </a:bodyPr>
      <a:lstStyle>
        <a:defPPr marL="0" marR="0" indent="0" algn="ctr" defTabSz="914400" rtl="0" eaLnBrk="1" fontAlgn="base" latinLnBrk="0" hangingPunct="1">
          <a:lnSpc>
            <a:spcPct val="100000"/>
          </a:lnSpc>
          <a:spcBef>
            <a:spcPct val="0"/>
          </a:spcBef>
          <a:spcAft>
            <a:spcPct val="0"/>
          </a:spcAft>
          <a:buClrTx/>
          <a:buSzTx/>
          <a:buFontTx/>
          <a:buNone/>
          <a:tabLst/>
          <a:defRPr kumimoji="0" lang="en-GB" sz="1600" b="0" i="0" u="none" strike="noStrike" cap="none" normalizeH="0" baseline="0">
            <a:ln>
              <a:noFill/>
            </a:ln>
            <a:solidFill>
              <a:schemeClr val="tx1"/>
            </a:solidFill>
            <a:effectLst/>
            <a:latin typeface="Arial" pitchFamily="-106" charset="0"/>
            <a:ea typeface="Arial" pitchFamily="-106" charset="0"/>
            <a:cs typeface="Arial" pitchFamily="-106" charset="0"/>
          </a:defRPr>
        </a:defPPr>
      </a:lstStyle>
    </a:spDef>
    <a:lnDef>
      <a:spPr bwMode="auto">
        <a:xfrm>
          <a:off x="0" y="0"/>
          <a:ext cx="1" cy="1"/>
        </a:xfrm>
        <a:custGeom>
          <a:avLst/>
          <a:gdLst/>
          <a:ahLst/>
          <a:cxnLst/>
          <a:rect l="0" t="0" r="0" b="0"/>
          <a:pathLst/>
        </a:custGeom>
        <a:solidFill>
          <a:schemeClr val="accent1"/>
        </a:solidFill>
        <a:ln w="9525" cap="flat" cmpd="sng" algn="ctr">
          <a:noFill/>
          <a:prstDash val="solid"/>
          <a:round/>
          <a:headEnd type="none" w="med" len="med"/>
          <a:tailEnd type="none" w="med" len="med"/>
        </a:ln>
        <a:effectLst/>
        <a:scene3d>
          <a:camera prst="legacyObliqueTopLeft"/>
          <a:lightRig rig="legacyFlat3" dir="t"/>
        </a:scene3d>
        <a:sp3d extrusionH="430200" prstMaterial="legacyMatte">
          <a:bevelT w="13500" h="13500" prst="angle"/>
          <a:bevelB w="13500" h="13500" prst="angle"/>
          <a:extrusionClr>
            <a:schemeClr val="accent1"/>
          </a:extrusionClr>
        </a:sp3d>
      </a:spPr>
      <a:bodyPr vert="horz" wrap="none" lIns="91440" tIns="45720" rIns="91440" bIns="45720" numCol="1" anchor="ctr" anchorCtr="0" compatLnSpc="1">
        <a:prstTxWarp prst="textNoShape">
          <a:avLst/>
        </a:prstTxWarp>
      </a:bodyPr>
      <a:lstStyle>
        <a:defPPr marL="0" marR="0" indent="0" algn="ctr" defTabSz="914400" rtl="0" eaLnBrk="1" fontAlgn="base" latinLnBrk="0" hangingPunct="1">
          <a:lnSpc>
            <a:spcPct val="100000"/>
          </a:lnSpc>
          <a:spcBef>
            <a:spcPct val="0"/>
          </a:spcBef>
          <a:spcAft>
            <a:spcPct val="0"/>
          </a:spcAft>
          <a:buClrTx/>
          <a:buSzTx/>
          <a:buFontTx/>
          <a:buNone/>
          <a:tabLst/>
          <a:defRPr kumimoji="0" lang="en-GB" sz="1600" b="0" i="0" u="none" strike="noStrike" cap="none" normalizeH="0" baseline="0">
            <a:ln>
              <a:noFill/>
            </a:ln>
            <a:solidFill>
              <a:schemeClr val="tx1"/>
            </a:solidFill>
            <a:effectLst/>
            <a:latin typeface="Arial" pitchFamily="-106" charset="0"/>
            <a:ea typeface="Arial" pitchFamily="-106" charset="0"/>
            <a:cs typeface="Arial" pitchFamily="-106" charset="0"/>
          </a:defRPr>
        </a:defPPr>
      </a:lstStyle>
    </a:lnDef>
  </a:objectDefaults>
  <a:extraClrSchemeLst>
    <a:extraClrScheme>
      <a:clrScheme name="1_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1_Default 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1_Default 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1_Default 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1_Default 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1_Default 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1_Default 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1_Default 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1_Default 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1_Default 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1_Default 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1_Default 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4.xml><?xml version="1.0" encoding="utf-8"?>
<a:theme xmlns:a="http://schemas.openxmlformats.org/drawingml/2006/main" name="1_Custom Design">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5.xml><?xml version="1.0" encoding="utf-8"?>
<a:theme xmlns:a="http://schemas.openxmlformats.org/drawingml/2006/main" name="2_Custom Design">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6.xml><?xml version="1.0" encoding="utf-8"?>
<a:theme xmlns:a="http://schemas.openxmlformats.org/drawingml/2006/main" name="10_default">
  <a:themeElements>
    <a:clrScheme name="default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default">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12700"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GB" sz="2400" b="1" i="0" u="none" strike="noStrike" cap="none" normalizeH="0" baseline="0">
            <a:ln>
              <a:noFill/>
            </a:ln>
            <a:solidFill>
              <a:schemeClr val="tx1"/>
            </a:solidFill>
            <a:effectLst/>
            <a:latin typeface="Arial" pitchFamily="-1" charset="0"/>
          </a:defRPr>
        </a:defPPr>
      </a:lstStyle>
    </a:spDef>
    <a:lnDef>
      <a:spPr bwMode="auto">
        <a:xfrm>
          <a:off x="0" y="0"/>
          <a:ext cx="1" cy="1"/>
        </a:xfrm>
        <a:custGeom>
          <a:avLst/>
          <a:gdLst/>
          <a:ahLst/>
          <a:cxnLst/>
          <a:rect l="0" t="0" r="0" b="0"/>
          <a:pathLst/>
        </a:custGeom>
        <a:solidFill>
          <a:schemeClr val="accent1"/>
        </a:solidFill>
        <a:ln w="12700"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GB" sz="2400" b="1" i="0" u="none" strike="noStrike" cap="none" normalizeH="0" baseline="0">
            <a:ln>
              <a:noFill/>
            </a:ln>
            <a:solidFill>
              <a:schemeClr val="tx1"/>
            </a:solidFill>
            <a:effectLst/>
            <a:latin typeface="Arial" pitchFamily="-1" charset="0"/>
          </a:defRPr>
        </a:defPPr>
      </a:lstStyle>
    </a:lnDef>
  </a:objectDefaults>
  <a:extraClrSchemeLst>
    <a:extraClrScheme>
      <a:clrScheme name="default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default 2">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default 3">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default 4">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default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default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default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7.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Override1.xml><?xml version="1.0" encoding="utf-8"?>
<a:themeOverride xmlns:a="http://schemas.openxmlformats.org/drawingml/2006/main">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mbria"/>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docProps/app.xml><?xml version="1.0" encoding="utf-8"?>
<Properties xmlns="http://schemas.openxmlformats.org/officeDocument/2006/extended-properties" xmlns:vt="http://schemas.openxmlformats.org/officeDocument/2006/docPropsVTypes">
  <Template/>
  <TotalTime>19558</TotalTime>
  <Words>1742</Words>
  <Application>Microsoft Macintosh PowerPoint</Application>
  <PresentationFormat>On-screen Show (4:3)</PresentationFormat>
  <Paragraphs>137</Paragraphs>
  <Slides>18</Slides>
  <Notes>18</Notes>
  <HiddenSlides>0</HiddenSlides>
  <MMClips>0</MMClips>
  <ScaleCrop>false</ScaleCrop>
  <HeadingPairs>
    <vt:vector size="6" baseType="variant">
      <vt:variant>
        <vt:lpstr>Fonts Used</vt:lpstr>
      </vt:variant>
      <vt:variant>
        <vt:i4>9</vt:i4>
      </vt:variant>
      <vt:variant>
        <vt:lpstr>Design Template</vt:lpstr>
      </vt:variant>
      <vt:variant>
        <vt:i4>30</vt:i4>
      </vt:variant>
      <vt:variant>
        <vt:lpstr>Slide Titles</vt:lpstr>
      </vt:variant>
      <vt:variant>
        <vt:i4>18</vt:i4>
      </vt:variant>
    </vt:vector>
  </HeadingPairs>
  <TitlesOfParts>
    <vt:vector size="57" baseType="lpstr">
      <vt:lpstr>Arial</vt:lpstr>
      <vt:lpstr>MS PGothic</vt:lpstr>
      <vt:lpstr>Calibri</vt:lpstr>
      <vt:lpstr>Lucida Grande</vt:lpstr>
      <vt:lpstr>Times</vt:lpstr>
      <vt:lpstr>Cambria</vt:lpstr>
      <vt:lpstr>MS ??</vt:lpstr>
      <vt:lpstr>Times New Roman</vt:lpstr>
      <vt:lpstr>Mangal</vt:lpstr>
      <vt:lpstr>10_Default Design</vt:lpstr>
      <vt:lpstr>1_cca_ms_nhsbt_presentation (3)</vt:lpstr>
      <vt:lpstr>4_Default Design</vt:lpstr>
      <vt:lpstr>1_Custom Design</vt:lpstr>
      <vt:lpstr>2_Custom Design</vt:lpstr>
      <vt:lpstr>10_default</vt:lpstr>
      <vt:lpstr>4_Default Design</vt:lpstr>
      <vt:lpstr>4_Default Design</vt:lpstr>
      <vt:lpstr>1_Custom Design</vt:lpstr>
      <vt:lpstr>1_Custom Design</vt:lpstr>
      <vt:lpstr>1_Custom Design</vt:lpstr>
      <vt:lpstr>1_Custom Design</vt:lpstr>
      <vt:lpstr>1_Custom Design</vt:lpstr>
      <vt:lpstr>1_Custom Design</vt:lpstr>
      <vt:lpstr>1_Custom Design</vt:lpstr>
      <vt:lpstr>1_Custom Design</vt:lpstr>
      <vt:lpstr>1_Custom Design</vt:lpstr>
      <vt:lpstr>1_Custom Design</vt:lpstr>
      <vt:lpstr>1_Custom Design</vt:lpstr>
      <vt:lpstr>2_Custom Design</vt:lpstr>
      <vt:lpstr>2_Custom Design</vt:lpstr>
      <vt:lpstr>2_Custom Design</vt:lpstr>
      <vt:lpstr>2_Custom Design</vt:lpstr>
      <vt:lpstr>2_Custom Design</vt:lpstr>
      <vt:lpstr>2_Custom Design</vt:lpstr>
      <vt:lpstr>2_Custom Design</vt:lpstr>
      <vt:lpstr>2_Custom Design</vt:lpstr>
      <vt:lpstr>2_Custom Design</vt:lpstr>
      <vt:lpstr>2_Custom Design</vt:lpstr>
      <vt:lpstr>2_Custom Design</vt:lpstr>
      <vt:lpstr>Organ Donation and the ED</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lpstr>Slide 15</vt:lpstr>
      <vt:lpstr>Slide 16</vt:lpstr>
      <vt:lpstr>Slide 17</vt:lpstr>
      <vt:lpstr>Slide 18</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Dale Gardiner</dc:creator>
  <cp:lastModifiedBy>Information Technology</cp:lastModifiedBy>
  <cp:revision>363</cp:revision>
  <dcterms:created xsi:type="dcterms:W3CDTF">2013-10-16T20:50:32Z</dcterms:created>
  <dcterms:modified xsi:type="dcterms:W3CDTF">2017-05-07T22:01:59Z</dcterms:modified>
</cp:coreProperties>
</file>