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30C7F-BA0F-3734-84B2-8CA3BEBE8AD8}" v="19" dt="2026-10-30T08:46:43.15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291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uise Hann" userId="S::elouise.hann@nhsbt.nhs.uk::8f7a1806-c15d-4080-8a67-058c91d74a69" providerId="AD" clId="Web-{2D730C7F-BA0F-3734-84B2-8CA3BEBE8AD8}"/>
    <pc:docChg chg="modSld">
      <pc:chgData name="Elouise Hann" userId="S::elouise.hann@nhsbt.nhs.uk::8f7a1806-c15d-4080-8a67-058c91d74a69" providerId="AD" clId="Web-{2D730C7F-BA0F-3734-84B2-8CA3BEBE8AD8}" dt="2026-10-30T08:46:42.142" v="10" actId="20577"/>
      <pc:docMkLst>
        <pc:docMk/>
      </pc:docMkLst>
      <pc:sldChg chg="modSp">
        <pc:chgData name="Elouise Hann" userId="S::elouise.hann@nhsbt.nhs.uk::8f7a1806-c15d-4080-8a67-058c91d74a69" providerId="AD" clId="Web-{2D730C7F-BA0F-3734-84B2-8CA3BEBE8AD8}" dt="2026-10-30T08:46:42.142" v="10" actId="20577"/>
        <pc:sldMkLst>
          <pc:docMk/>
          <pc:sldMk cId="0" sldId="256"/>
        </pc:sldMkLst>
        <pc:spChg chg="mod">
          <ac:chgData name="Elouise Hann" userId="S::elouise.hann@nhsbt.nhs.uk::8f7a1806-c15d-4080-8a67-058c91d74a69" providerId="AD" clId="Web-{2D730C7F-BA0F-3734-84B2-8CA3BEBE8AD8}" dt="2026-10-30T08:46:42.142" v="10" actId="20577"/>
          <ac:spMkLst>
            <pc:docMk/>
            <pc:sldMk cId="0" sldId="256"/>
            <ac:spMk id="8" creationId="{0056E2D0-F568-633A-DC56-FCA2F7590F0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700" b="0" i="0">
                <a:solidFill>
                  <a:srgbClr val="9AA4B1"/>
                </a:solidFill>
                <a:latin typeface="Frutiger LT Pro 55 Roman"/>
                <a:cs typeface="Frutiger LT Pro 55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2627</a:t>
            </a:r>
            <a:r>
              <a:rPr spc="-20" dirty="0"/>
              <a:t> 2359</a:t>
            </a:r>
          </a:p>
        </p:txBody>
      </p:sp>
      <p:sp>
        <p:nvSpPr>
          <p:cNvPr id="8" name="object 7"/>
          <p:cNvSpPr txBox="1">
            <a:spLocks/>
          </p:cNvSpPr>
          <p:nvPr userDrawn="1"/>
        </p:nvSpPr>
        <p:spPr>
          <a:xfrm>
            <a:off x="347300" y="10446856"/>
            <a:ext cx="443865" cy="130809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>
            <a:defPPr>
              <a:defRPr kern="0"/>
            </a:defPPr>
            <a:lvl1pPr>
              <a:defRPr sz="700" b="0" i="0">
                <a:solidFill>
                  <a:srgbClr val="9AA4B1"/>
                </a:solidFill>
                <a:latin typeface="Frutiger LT Pro 55 Roman"/>
                <a:cs typeface="Frutiger LT Pro 55 Roman"/>
              </a:defRPr>
            </a:lvl1pPr>
          </a:lstStyle>
          <a:p>
            <a:pPr marL="12700">
              <a:spcBef>
                <a:spcPts val="55"/>
              </a:spcBef>
            </a:pPr>
            <a:r>
              <a:rPr lang="en-GB"/>
              <a:t>2627</a:t>
            </a:r>
            <a:r>
              <a:rPr lang="en-GB" spc="-20"/>
              <a:t> 2359</a:t>
            </a:r>
            <a:endParaRPr lang="en-GB" spc="-20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A2D0473-B0CA-B7B3-D7EF-947D0334F1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4916" t="25265" r="13317" b="24205"/>
          <a:stretch>
            <a:fillRect/>
          </a:stretch>
        </p:blipFill>
        <p:spPr>
          <a:xfrm>
            <a:off x="0" y="4751264"/>
            <a:ext cx="5767658" cy="2652836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4C4F3396-3A48-D932-17D2-9B33DBA495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0280" t="46292" b="46059"/>
          <a:stretch>
            <a:fillRect/>
          </a:stretch>
        </p:blipFill>
        <p:spPr>
          <a:xfrm>
            <a:off x="379345" y="9501604"/>
            <a:ext cx="5767658" cy="35577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D6BDA963-E358-9AF1-7F1B-F334CA0068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8" t="23201" r="30801" b="43403"/>
          <a:stretch>
            <a:fillRect/>
          </a:stretch>
        </p:blipFill>
        <p:spPr>
          <a:xfrm>
            <a:off x="1263650" y="678999"/>
            <a:ext cx="5041456" cy="238170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994" y="4689005"/>
            <a:ext cx="6840004" cy="1467002"/>
          </a:xfrm>
          <a:prstGeom prst="rect">
            <a:avLst/>
          </a:prstGeom>
        </p:spPr>
      </p:pic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7300" y="10446856"/>
            <a:ext cx="443865" cy="107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" b="0" i="0">
                <a:solidFill>
                  <a:srgbClr val="9AA4B1"/>
                </a:solidFill>
                <a:latin typeface="Frutiger LT Pro 55 Roman"/>
                <a:cs typeface="Frutiger LT Pro 55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lang="en-GB" dirty="0"/>
              <a:t>2627</a:t>
            </a:r>
            <a:r>
              <a:rPr lang="en-GB" spc="-20" dirty="0"/>
              <a:t> 2507</a:t>
            </a:r>
            <a:endParaRPr spc="-20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C6253DD-E751-F8A3-64D2-19C868E7D1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05106" y="357665"/>
            <a:ext cx="894889" cy="36258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C40E289-E571-D382-8FEA-97460163A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7966" y="9843786"/>
            <a:ext cx="1677350" cy="4915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B5784E2-A744-D0C3-D92F-A9B1F65EE26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t="28832" r="22469" b="86"/>
          <a:stretch>
            <a:fillRect/>
          </a:stretch>
        </p:blipFill>
        <p:spPr>
          <a:xfrm>
            <a:off x="356503" y="1082836"/>
            <a:ext cx="6846252" cy="50731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56E2D0-F568-633A-DC56-FCA2F7590F02}"/>
              </a:ext>
            </a:extLst>
          </p:cNvPr>
          <p:cNvSpPr txBox="1"/>
          <p:nvPr/>
        </p:nvSpPr>
        <p:spPr>
          <a:xfrm>
            <a:off x="354782" y="7421307"/>
            <a:ext cx="6858000" cy="21626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90000"/>
              </a:lnSpc>
              <a:spcBef>
                <a:spcPts val="787"/>
              </a:spcBef>
            </a:pPr>
            <a:r>
              <a:rPr lang="en-GB" sz="3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Thursday</a:t>
            </a:r>
            <a:r>
              <a:rPr lang="en-GB" sz="36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5th November</a:t>
            </a:r>
            <a:endParaRPr lang="en-US" sz="3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90000"/>
              </a:lnSpc>
              <a:spcBef>
                <a:spcPts val="787"/>
              </a:spcBef>
            </a:pPr>
            <a:r>
              <a:rPr lang="en-GB" sz="3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10am - 2pm</a:t>
            </a:r>
            <a:endParaRPr lang="en-GB" sz="3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90000"/>
              </a:lnSpc>
              <a:spcBef>
                <a:spcPts val="787"/>
              </a:spcBef>
            </a:pPr>
            <a:r>
              <a:rPr lang="en-GB" sz="36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Bistro</a:t>
            </a:r>
            <a:endParaRPr lang="en-US" sz="3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GB" sz="2400" b="1" dirty="0">
              <a:solidFill>
                <a:srgbClr val="DA28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e1d363-8e96-4d4d-86da-cb3209d895c7" xsi:nil="true"/>
    <lcf76f155ced4ddcb4097134ff3c332f xmlns="c71eb137-90ba-49e6-b8cb-54e2f2764e71">
      <Terms xmlns="http://schemas.microsoft.com/office/infopath/2007/PartnerControls"/>
    </lcf76f155ced4ddcb4097134ff3c332f>
    <Centre xmlns="c71eb137-90ba-49e6-b8cb-54e2f2764e71" xsi:nil="true"/>
    <_Flow_SignoffStatus xmlns="c71eb137-90ba-49e6-b8cb-54e2f2764e71" xsi:nil="true"/>
    <SharedWithUsers xmlns="41e1d363-8e96-4d4d-86da-cb3209d895c7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082BE2D7F3454AA2F02ACC659E03FA" ma:contentTypeVersion="18" ma:contentTypeDescription="Create a new document." ma:contentTypeScope="" ma:versionID="c317fe6b5f28b72f763251b792c7d677">
  <xsd:schema xmlns:xsd="http://www.w3.org/2001/XMLSchema" xmlns:xs="http://www.w3.org/2001/XMLSchema" xmlns:p="http://schemas.microsoft.com/office/2006/metadata/properties" xmlns:ns2="c71eb137-90ba-49e6-b8cb-54e2f2764e71" xmlns:ns3="41e1d363-8e96-4d4d-86da-cb3209d895c7" targetNamespace="http://schemas.microsoft.com/office/2006/metadata/properties" ma:root="true" ma:fieldsID="07b15d663c8c64e9aa41f69d081951d7" ns2:_="" ns3:_="">
    <xsd:import namespace="c71eb137-90ba-49e6-b8cb-54e2f2764e71"/>
    <xsd:import namespace="41e1d363-8e96-4d4d-86da-cb3209d895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entre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1eb137-90ba-49e6-b8cb-54e2f2764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4d4c276-3e6c-4cc9-8c7e-f782a92f08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Centre" ma:index="20" nillable="true" ma:displayName="Centre" ma:description="Manc" ma:format="Dropdown" ma:internalName="Centr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e1d363-8e96-4d4d-86da-cb3209d895c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bd8a2d7-eca2-4be6-bfef-d689c3416cfa}" ma:internalName="TaxCatchAll" ma:showField="CatchAllData" ma:web="41e1d363-8e96-4d4d-86da-cb3209d895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17896B4-DD00-4772-8BB0-477BA0ED36A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3A0765-B581-4EA7-AA52-96A31673525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aee4a98-54e2-4fa9-8bf1-c07c68638e25"/>
    <ds:schemaRef ds:uri="962742d5-7faf-4be6-97ab-f6b800c0b0ec"/>
    <ds:schemaRef ds:uri="41e1d363-8e96-4d4d-86da-cb3209d895c7"/>
    <ds:schemaRef ds:uri="c71eb137-90ba-49e6-b8cb-54e2f2764e71"/>
  </ds:schemaRefs>
</ds:datastoreItem>
</file>

<file path=customXml/itemProps3.xml><?xml version="1.0" encoding="utf-8"?>
<ds:datastoreItem xmlns:ds="http://schemas.openxmlformats.org/officeDocument/2006/customXml" ds:itemID="{46A450B5-BEF7-4E48-B265-C681F4D98D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1eb137-90ba-49e6-b8cb-54e2f2764e71"/>
    <ds:schemaRef ds:uri="41e1d363-8e96-4d4d-86da-cb3209d895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Bilsborrow</dc:creator>
  <cp:lastModifiedBy>Charlotte Bilsborrow</cp:lastModifiedBy>
  <cp:revision>6</cp:revision>
  <dcterms:created xsi:type="dcterms:W3CDTF">2026-09-11T08:11:53Z</dcterms:created>
  <dcterms:modified xsi:type="dcterms:W3CDTF">2026-10-30T08:46:44Z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2026-09-10T00:00:00Z</vt:filetime>
  </property>
  <property fmtid="{D5CDD505-2E9C-101B-9397-08002B2CF9AE}" pid="3" name="Creator">
    <vt:lpwstr>Adobe InDesign 21.5 (Windows)</vt:lpwstr>
  </property>
  <property fmtid="{D5CDD505-2E9C-101B-9397-08002B2CF9AE}" pid="4" name="LastSaved">
    <vt:filetime>2026-09-11T00:00:00Z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0x010100B8082BE2D7F3454AA2F02ACC659E03FA</vt:lpwstr>
  </property>
  <property fmtid="{D5CDD505-2E9C-101B-9397-08002B2CF9AE}" pid="7" name="MediaServiceImageTags">
    <vt:lpwstr/>
  </property>
  <property fmtid="{D5CDD505-2E9C-101B-9397-08002B2CF9AE}" pid="8" name="Order">
    <vt:r8>23941900</vt:r8>
  </property>
  <property fmtid="{D5CDD505-2E9C-101B-9397-08002B2CF9AE}" pid="9" name="xd_Signature">
    <vt:bool>false</vt:bool>
  </property>
  <property fmtid="{D5CDD505-2E9C-101B-9397-08002B2CF9AE}" pid="10" name="xd_ProgID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</Properties>
</file>