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710" r:id="rId4"/>
    <p:sldMasterId id="2147483723" r:id="rId5"/>
    <p:sldMasterId id="2147483759" r:id="rId6"/>
  </p:sldMasterIdLst>
  <p:notesMasterIdLst>
    <p:notesMasterId r:id="rId61"/>
  </p:notesMasterIdLst>
  <p:sldIdLst>
    <p:sldId id="311" r:id="rId7"/>
    <p:sldId id="385" r:id="rId8"/>
    <p:sldId id="448" r:id="rId9"/>
    <p:sldId id="449" r:id="rId10"/>
    <p:sldId id="450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462" r:id="rId23"/>
    <p:sldId id="463" r:id="rId24"/>
    <p:sldId id="464" r:id="rId25"/>
    <p:sldId id="465" r:id="rId26"/>
    <p:sldId id="466" r:id="rId27"/>
    <p:sldId id="467" r:id="rId28"/>
    <p:sldId id="468" r:id="rId29"/>
    <p:sldId id="469" r:id="rId30"/>
    <p:sldId id="470" r:id="rId31"/>
    <p:sldId id="471" r:id="rId32"/>
    <p:sldId id="472" r:id="rId33"/>
    <p:sldId id="473" r:id="rId34"/>
    <p:sldId id="474" r:id="rId35"/>
    <p:sldId id="475" r:id="rId36"/>
    <p:sldId id="476" r:id="rId37"/>
    <p:sldId id="477" r:id="rId38"/>
    <p:sldId id="478" r:id="rId39"/>
    <p:sldId id="479" r:id="rId40"/>
    <p:sldId id="480" r:id="rId41"/>
    <p:sldId id="481" r:id="rId42"/>
    <p:sldId id="482" r:id="rId43"/>
    <p:sldId id="483" r:id="rId44"/>
    <p:sldId id="484" r:id="rId45"/>
    <p:sldId id="485" r:id="rId46"/>
    <p:sldId id="486" r:id="rId47"/>
    <p:sldId id="487" r:id="rId48"/>
    <p:sldId id="488" r:id="rId49"/>
    <p:sldId id="489" r:id="rId50"/>
    <p:sldId id="490" r:id="rId51"/>
    <p:sldId id="491" r:id="rId52"/>
    <p:sldId id="492" r:id="rId53"/>
    <p:sldId id="493" r:id="rId54"/>
    <p:sldId id="494" r:id="rId55"/>
    <p:sldId id="495" r:id="rId56"/>
    <p:sldId id="496" r:id="rId57"/>
    <p:sldId id="497" r:id="rId58"/>
    <p:sldId id="498" r:id="rId59"/>
    <p:sldId id="499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92676" autoAdjust="0"/>
  </p:normalViewPr>
  <p:slideViewPr>
    <p:cSldViewPr>
      <p:cViewPr varScale="1">
        <p:scale>
          <a:sx n="88" d="100"/>
          <a:sy n="88" d="100"/>
        </p:scale>
        <p:origin x="68" y="496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D90F0-7958-4BF9-89A7-CFB4C69EBD5B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3ABC4-5800-4A1B-9E81-90876E3883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3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58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70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9038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245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37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9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9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870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2450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70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41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625475"/>
            <a:ext cx="9304867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178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951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93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884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319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74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567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912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8378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1828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93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148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625475"/>
            <a:ext cx="9304867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1789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5077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3612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6812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82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9813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58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242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115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580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86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19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675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217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4723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1194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731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430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3093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24487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18435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8350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521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625475"/>
            <a:ext cx="9304867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0605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3322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918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0718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3634" y="1858963"/>
            <a:ext cx="4550833" cy="3357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7072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7814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206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3367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8716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69955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3059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8251" y="625475"/>
            <a:ext cx="2326216" cy="4591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25475"/>
            <a:ext cx="6775451" cy="4591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2709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DE2C95A9-0D2F-4F7F-B2B5-D079E0E3C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NHSBT">
            <a:extLst>
              <a:ext uri="{FF2B5EF4-FFF2-40B4-BE49-F238E27FC236}">
                <a16:creationId xmlns:a16="http://schemas.microsoft.com/office/drawing/2014/main" id="{785D53B5-FE62-4C68-8BB8-8F05E267A9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aringExpertQuality">
            <a:extLst>
              <a:ext uri="{FF2B5EF4-FFF2-40B4-BE49-F238E27FC236}">
                <a16:creationId xmlns:a16="http://schemas.microsoft.com/office/drawing/2014/main" id="{172D569F-3F62-4E18-AD54-60EFA3675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1" b="23351"/>
          <a:stretch>
            <a:fillRect/>
          </a:stretch>
        </p:blipFill>
        <p:spPr bwMode="auto">
          <a:xfrm>
            <a:off x="8684538" y="6143626"/>
            <a:ext cx="319956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559" y="3426289"/>
            <a:ext cx="7206149" cy="840293"/>
          </a:xfrm>
        </p:spPr>
        <p:txBody>
          <a:bodyPr/>
          <a:lstStyle>
            <a:lvl1pPr>
              <a:defRPr sz="4999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075" y="4385254"/>
            <a:ext cx="6399134" cy="690362"/>
          </a:xfrm>
        </p:spPr>
        <p:txBody>
          <a:bodyPr/>
          <a:lstStyle>
            <a:lvl1pPr marL="0" indent="0" algn="l">
              <a:buNone/>
              <a:defRPr sz="3499">
                <a:solidFill>
                  <a:srgbClr val="0091C9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17946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_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_0000_NHSBT_Ribbon_NHS_Blue_RGB_WhiteAbv_DRAFT.png">
            <a:extLst>
              <a:ext uri="{FF2B5EF4-FFF2-40B4-BE49-F238E27FC236}">
                <a16:creationId xmlns:a16="http://schemas.microsoft.com/office/drawing/2014/main" id="{55762E26-C7FA-4D1E-B921-17E70C0FF7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4321176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NHSBT">
            <a:extLst>
              <a:ext uri="{FF2B5EF4-FFF2-40B4-BE49-F238E27FC236}">
                <a16:creationId xmlns:a16="http://schemas.microsoft.com/office/drawing/2014/main" id="{1F768DAA-C56C-4029-8E06-CA5F6F2C52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532" y="277814"/>
            <a:ext cx="190767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423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ernative title slide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BEF1E355-753E-4FF8-B5B9-6A4EF4B587EA}"/>
              </a:ext>
            </a:extLst>
          </p:cNvPr>
          <p:cNvSpPr/>
          <p:nvPr/>
        </p:nvSpPr>
        <p:spPr>
          <a:xfrm>
            <a:off x="-6348" y="-9525"/>
            <a:ext cx="12212633" cy="2019300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60577" h="2019721">
                <a:moveTo>
                  <a:pt x="0" y="1739204"/>
                </a:moveTo>
                <a:lnTo>
                  <a:pt x="1208829" y="1479089"/>
                </a:lnTo>
                <a:lnTo>
                  <a:pt x="2035117" y="1433186"/>
                </a:lnTo>
                <a:lnTo>
                  <a:pt x="2733892" y="1448487"/>
                </a:lnTo>
                <a:lnTo>
                  <a:pt x="4182446" y="1729004"/>
                </a:lnTo>
                <a:lnTo>
                  <a:pt x="5253561" y="1973818"/>
                </a:lnTo>
                <a:lnTo>
                  <a:pt x="7084656" y="2019721"/>
                </a:lnTo>
                <a:lnTo>
                  <a:pt x="8885148" y="1764706"/>
                </a:lnTo>
                <a:lnTo>
                  <a:pt x="9155476" y="1606596"/>
                </a:lnTo>
                <a:cubicBezTo>
                  <a:pt x="9158026" y="803298"/>
                  <a:pt x="9158026" y="803298"/>
                  <a:pt x="9160577" y="0"/>
                </a:cubicBezTo>
                <a:lnTo>
                  <a:pt x="0" y="2627"/>
                </a:lnTo>
                <a:lnTo>
                  <a:pt x="0" y="1739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799"/>
          </a:p>
        </p:txBody>
      </p:sp>
      <p:pic>
        <p:nvPicPr>
          <p:cNvPr id="5" name="Picture 7" descr="_0000_NHSBT_Ribbon_NHS_Blue_RGB_WhiteAbv_DRAFT.png">
            <a:extLst>
              <a:ext uri="{FF2B5EF4-FFF2-40B4-BE49-F238E27FC236}">
                <a16:creationId xmlns:a16="http://schemas.microsoft.com/office/drawing/2014/main" id="{885261A0-F411-4670-96FF-EE8CFB64E8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9514" r="3648"/>
          <a:stretch>
            <a:fillRect/>
          </a:stretch>
        </p:blipFill>
        <p:spPr bwMode="auto">
          <a:xfrm>
            <a:off x="-6348" y="-9525"/>
            <a:ext cx="1221263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HSBT">
            <a:extLst>
              <a:ext uri="{FF2B5EF4-FFF2-40B4-BE49-F238E27FC236}">
                <a16:creationId xmlns:a16="http://schemas.microsoft.com/office/drawing/2014/main" id="{6A6103F3-0660-459F-8A26-5626B8D607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CaringExpertQualityRev">
            <a:extLst>
              <a:ext uri="{FF2B5EF4-FFF2-40B4-BE49-F238E27FC236}">
                <a16:creationId xmlns:a16="http://schemas.microsoft.com/office/drawing/2014/main" id="{3873664E-9AE5-41F0-991D-1EEDD36F99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242" y="6276976"/>
            <a:ext cx="2925001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3357881"/>
            <a:ext cx="7770376" cy="1362075"/>
          </a:xfrm>
        </p:spPr>
        <p:txBody>
          <a:bodyPr/>
          <a:lstStyle>
            <a:lvl1pPr algn="l">
              <a:defRPr sz="4999" b="1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559" y="4121580"/>
            <a:ext cx="7770376" cy="669607"/>
          </a:xfrm>
        </p:spPr>
        <p:txBody>
          <a:bodyPr/>
          <a:lstStyle>
            <a:lvl1pPr marL="0" indent="0" algn="l">
              <a:buNone/>
              <a:defRPr sz="3499">
                <a:solidFill>
                  <a:schemeClr val="bg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82021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CC566A8A-47D2-408E-B291-11FE8642E7A7}"/>
              </a:ext>
            </a:extLst>
          </p:cNvPr>
          <p:cNvSpPr/>
          <p:nvPr/>
        </p:nvSpPr>
        <p:spPr>
          <a:xfrm>
            <a:off x="-6348" y="-9525"/>
            <a:ext cx="12212633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799"/>
          </a:p>
        </p:txBody>
      </p:sp>
      <p:pic>
        <p:nvPicPr>
          <p:cNvPr id="5" name="Picture 7" descr="_0000_NHSBT_Ribbon_NHS_Blue_RGB_WhiteAbv_DRAFT.png">
            <a:extLst>
              <a:ext uri="{FF2B5EF4-FFF2-40B4-BE49-F238E27FC236}">
                <a16:creationId xmlns:a16="http://schemas.microsoft.com/office/drawing/2014/main" id="{5ED2CFD6-690B-45A4-8981-DBA64D6074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48" y="3584575"/>
            <a:ext cx="12212633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NHSBT">
            <a:extLst>
              <a:ext uri="{FF2B5EF4-FFF2-40B4-BE49-F238E27FC236}">
                <a16:creationId xmlns:a16="http://schemas.microsoft.com/office/drawing/2014/main" id="{EC7436AF-4873-4D42-92D3-040EADA303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20" y="354014"/>
            <a:ext cx="250442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59" y="2066926"/>
            <a:ext cx="7770376" cy="1362075"/>
          </a:xfrm>
        </p:spPr>
        <p:txBody>
          <a:bodyPr/>
          <a:lstStyle>
            <a:lvl1pPr algn="l">
              <a:defRPr sz="4999" b="1" cap="none">
                <a:solidFill>
                  <a:srgbClr val="0072C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559" y="2837022"/>
            <a:ext cx="7770376" cy="669607"/>
          </a:xfrm>
        </p:spPr>
        <p:txBody>
          <a:bodyPr/>
          <a:lstStyle>
            <a:lvl1pPr marL="0" indent="0" algn="l">
              <a:buNone/>
              <a:defRPr sz="3499">
                <a:solidFill>
                  <a:srgbClr val="0072C6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3526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NHSBT">
            <a:extLst>
              <a:ext uri="{FF2B5EF4-FFF2-40B4-BE49-F238E27FC236}">
                <a16:creationId xmlns:a16="http://schemas.microsoft.com/office/drawing/2014/main" id="{EC128990-EC2C-4DFE-B55A-B5573F77A5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532" y="277814"/>
            <a:ext cx="190767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DAC38A-1264-482D-AF16-BCC6FEED83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237312"/>
            <a:ext cx="12192000" cy="620688"/>
          </a:xfrm>
          <a:prstGeom prst="rect">
            <a:avLst/>
          </a:prstGeom>
          <a:solidFill>
            <a:srgbClr val="0051A2"/>
          </a:solidFill>
          <a:ln>
            <a:solidFill>
              <a:srgbClr val="0051A2"/>
            </a:solidFill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01657-C77D-436A-8220-6DE4445CFB12}"/>
              </a:ext>
            </a:extLst>
          </p:cNvPr>
          <p:cNvSpPr txBox="1"/>
          <p:nvPr userDrawn="1"/>
        </p:nvSpPr>
        <p:spPr>
          <a:xfrm>
            <a:off x="335360" y="6361583"/>
            <a:ext cx="11521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Source: Annual Report on Liver Transplantation 2025/2026, NHS Blood and Transplant</a:t>
            </a:r>
          </a:p>
        </p:txBody>
      </p:sp>
    </p:spTree>
    <p:extLst>
      <p:ext uri="{BB962C8B-B14F-4D97-AF65-F5344CB8AC3E}">
        <p14:creationId xmlns:p14="http://schemas.microsoft.com/office/powerpoint/2010/main" val="350421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_0000_NHSBT_Ribbon_NHS_Blue_RGB_WhiteAbv_DRAFT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5715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 descr="NHSBT Colour_RGB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052" name="Picture 7" descr="NHS Blood Transplan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33" y="304800"/>
            <a:ext cx="3412067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6351" y="-9525"/>
            <a:ext cx="12213168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0"/>
          </a:p>
        </p:txBody>
      </p:sp>
      <p:pic>
        <p:nvPicPr>
          <p:cNvPr id="3075" name="Picture 7" descr="_0000_NHSBT_Ribbon_NHS_Blue_RGB_WhiteAbv_DRAF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51" y="3584575"/>
            <a:ext cx="12213168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NHSBT Colour_RGB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_0000_NHSBT_Ribbon_NHS_Blue_RGB_WhiteAbv_DRAFT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9860" r="3767"/>
          <a:stretch>
            <a:fillRect/>
          </a:stretch>
        </p:blipFill>
        <p:spPr bwMode="auto">
          <a:xfrm>
            <a:off x="0" y="57151"/>
            <a:ext cx="121920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 descr="NHSBT Colour_RGB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38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1C9"/>
            </a:gs>
            <a:gs pos="60001">
              <a:srgbClr val="0072C6"/>
            </a:gs>
            <a:gs pos="100000">
              <a:srgbClr val="00389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-6351" y="-9525"/>
            <a:ext cx="12213168" cy="6029325"/>
          </a:xfrm>
          <a:custGeom>
            <a:avLst/>
            <a:gdLst>
              <a:gd name="connsiteX0" fmla="*/ 0 w 9262587"/>
              <a:gd name="connsiteY0" fmla="*/ 1836110 h 2121727"/>
              <a:gd name="connsiteX1" fmla="*/ 1168024 w 9262587"/>
              <a:gd name="connsiteY1" fmla="*/ 1581095 h 2121727"/>
              <a:gd name="connsiteX2" fmla="*/ 1994312 w 9262587"/>
              <a:gd name="connsiteY2" fmla="*/ 1535192 h 2121727"/>
              <a:gd name="connsiteX3" fmla="*/ 2693087 w 9262587"/>
              <a:gd name="connsiteY3" fmla="*/ 1550493 h 2121727"/>
              <a:gd name="connsiteX4" fmla="*/ 4141641 w 9262587"/>
              <a:gd name="connsiteY4" fmla="*/ 1831010 h 2121727"/>
              <a:gd name="connsiteX5" fmla="*/ 5212756 w 9262587"/>
              <a:gd name="connsiteY5" fmla="*/ 2075824 h 2121727"/>
              <a:gd name="connsiteX6" fmla="*/ 7043851 w 9262587"/>
              <a:gd name="connsiteY6" fmla="*/ 2121727 h 2121727"/>
              <a:gd name="connsiteX7" fmla="*/ 8844343 w 9262587"/>
              <a:gd name="connsiteY7" fmla="*/ 1866712 h 2121727"/>
              <a:gd name="connsiteX8" fmla="*/ 9262587 w 9262587"/>
              <a:gd name="connsiteY8" fmla="*/ 1611696 h 2121727"/>
              <a:gd name="connsiteX9" fmla="*/ 9221783 w 9262587"/>
              <a:gd name="connsiteY9" fmla="*/ 0 h 2121727"/>
              <a:gd name="connsiteX10" fmla="*/ 20402 w 9262587"/>
              <a:gd name="connsiteY10" fmla="*/ 40802 h 2121727"/>
              <a:gd name="connsiteX11" fmla="*/ 0 w 9262587"/>
              <a:gd name="connsiteY11" fmla="*/ 1836110 h 2121727"/>
              <a:gd name="connsiteX0" fmla="*/ 0 w 9221783"/>
              <a:gd name="connsiteY0" fmla="*/ 1836110 h 2121727"/>
              <a:gd name="connsiteX1" fmla="*/ 1168024 w 9221783"/>
              <a:gd name="connsiteY1" fmla="*/ 1581095 h 2121727"/>
              <a:gd name="connsiteX2" fmla="*/ 1994312 w 9221783"/>
              <a:gd name="connsiteY2" fmla="*/ 1535192 h 2121727"/>
              <a:gd name="connsiteX3" fmla="*/ 2693087 w 9221783"/>
              <a:gd name="connsiteY3" fmla="*/ 1550493 h 2121727"/>
              <a:gd name="connsiteX4" fmla="*/ 4141641 w 9221783"/>
              <a:gd name="connsiteY4" fmla="*/ 1831010 h 2121727"/>
              <a:gd name="connsiteX5" fmla="*/ 5212756 w 9221783"/>
              <a:gd name="connsiteY5" fmla="*/ 2075824 h 2121727"/>
              <a:gd name="connsiteX6" fmla="*/ 7043851 w 9221783"/>
              <a:gd name="connsiteY6" fmla="*/ 2121727 h 2121727"/>
              <a:gd name="connsiteX7" fmla="*/ 8844343 w 9221783"/>
              <a:gd name="connsiteY7" fmla="*/ 1866712 h 2121727"/>
              <a:gd name="connsiteX8" fmla="*/ 9170777 w 9221783"/>
              <a:gd name="connsiteY8" fmla="*/ 1662699 h 2121727"/>
              <a:gd name="connsiteX9" fmla="*/ 9221783 w 9221783"/>
              <a:gd name="connsiteY9" fmla="*/ 0 h 2121727"/>
              <a:gd name="connsiteX10" fmla="*/ 20402 w 9221783"/>
              <a:gd name="connsiteY10" fmla="*/ 40802 h 2121727"/>
              <a:gd name="connsiteX11" fmla="*/ 0 w 9221783"/>
              <a:gd name="connsiteY11" fmla="*/ 1836110 h 2121727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70777"/>
              <a:gd name="connsiteY0" fmla="*/ 1795308 h 2080925"/>
              <a:gd name="connsiteX1" fmla="*/ 1168024 w 9170777"/>
              <a:gd name="connsiteY1" fmla="*/ 1540293 h 2080925"/>
              <a:gd name="connsiteX2" fmla="*/ 1994312 w 9170777"/>
              <a:gd name="connsiteY2" fmla="*/ 1494390 h 2080925"/>
              <a:gd name="connsiteX3" fmla="*/ 2693087 w 9170777"/>
              <a:gd name="connsiteY3" fmla="*/ 1509691 h 2080925"/>
              <a:gd name="connsiteX4" fmla="*/ 4141641 w 9170777"/>
              <a:gd name="connsiteY4" fmla="*/ 1790208 h 2080925"/>
              <a:gd name="connsiteX5" fmla="*/ 5212756 w 9170777"/>
              <a:gd name="connsiteY5" fmla="*/ 2035022 h 2080925"/>
              <a:gd name="connsiteX6" fmla="*/ 7043851 w 9170777"/>
              <a:gd name="connsiteY6" fmla="*/ 2080925 h 2080925"/>
              <a:gd name="connsiteX7" fmla="*/ 8844343 w 9170777"/>
              <a:gd name="connsiteY7" fmla="*/ 1825910 h 2080925"/>
              <a:gd name="connsiteX8" fmla="*/ 9170777 w 9170777"/>
              <a:gd name="connsiteY8" fmla="*/ 1621897 h 2080925"/>
              <a:gd name="connsiteX9" fmla="*/ 9119772 w 9170777"/>
              <a:gd name="connsiteY9" fmla="*/ 61204 h 2080925"/>
              <a:gd name="connsiteX10" fmla="*/ 20402 w 9170777"/>
              <a:gd name="connsiteY10" fmla="*/ 0 h 2080925"/>
              <a:gd name="connsiteX11" fmla="*/ 0 w 9170777"/>
              <a:gd name="connsiteY11" fmla="*/ 1795308 h 2080925"/>
              <a:gd name="connsiteX0" fmla="*/ 0 w 9119859"/>
              <a:gd name="connsiteY0" fmla="*/ 1795308 h 2080925"/>
              <a:gd name="connsiteX1" fmla="*/ 1168024 w 9119859"/>
              <a:gd name="connsiteY1" fmla="*/ 1540293 h 2080925"/>
              <a:gd name="connsiteX2" fmla="*/ 1994312 w 9119859"/>
              <a:gd name="connsiteY2" fmla="*/ 1494390 h 2080925"/>
              <a:gd name="connsiteX3" fmla="*/ 2693087 w 9119859"/>
              <a:gd name="connsiteY3" fmla="*/ 1509691 h 2080925"/>
              <a:gd name="connsiteX4" fmla="*/ 4141641 w 9119859"/>
              <a:gd name="connsiteY4" fmla="*/ 1790208 h 2080925"/>
              <a:gd name="connsiteX5" fmla="*/ 5212756 w 9119859"/>
              <a:gd name="connsiteY5" fmla="*/ 2035022 h 2080925"/>
              <a:gd name="connsiteX6" fmla="*/ 7043851 w 9119859"/>
              <a:gd name="connsiteY6" fmla="*/ 2080925 h 2080925"/>
              <a:gd name="connsiteX7" fmla="*/ 8844343 w 9119859"/>
              <a:gd name="connsiteY7" fmla="*/ 1825910 h 2080925"/>
              <a:gd name="connsiteX8" fmla="*/ 9114671 w 9119859"/>
              <a:gd name="connsiteY8" fmla="*/ 1667800 h 2080925"/>
              <a:gd name="connsiteX9" fmla="*/ 9119772 w 9119859"/>
              <a:gd name="connsiteY9" fmla="*/ 61204 h 2080925"/>
              <a:gd name="connsiteX10" fmla="*/ 20402 w 9119859"/>
              <a:gd name="connsiteY10" fmla="*/ 0 h 2080925"/>
              <a:gd name="connsiteX11" fmla="*/ 0 w 9119859"/>
              <a:gd name="connsiteY11" fmla="*/ 1795308 h 2080925"/>
              <a:gd name="connsiteX0" fmla="*/ 0 w 9120224"/>
              <a:gd name="connsiteY0" fmla="*/ 1795308 h 2080925"/>
              <a:gd name="connsiteX1" fmla="*/ 1168024 w 9120224"/>
              <a:gd name="connsiteY1" fmla="*/ 1540293 h 2080925"/>
              <a:gd name="connsiteX2" fmla="*/ 1994312 w 9120224"/>
              <a:gd name="connsiteY2" fmla="*/ 1494390 h 2080925"/>
              <a:gd name="connsiteX3" fmla="*/ 2693087 w 9120224"/>
              <a:gd name="connsiteY3" fmla="*/ 1509691 h 2080925"/>
              <a:gd name="connsiteX4" fmla="*/ 4141641 w 9120224"/>
              <a:gd name="connsiteY4" fmla="*/ 1790208 h 2080925"/>
              <a:gd name="connsiteX5" fmla="*/ 5212756 w 9120224"/>
              <a:gd name="connsiteY5" fmla="*/ 2035022 h 2080925"/>
              <a:gd name="connsiteX6" fmla="*/ 7043851 w 9120224"/>
              <a:gd name="connsiteY6" fmla="*/ 2080925 h 2080925"/>
              <a:gd name="connsiteX7" fmla="*/ 8844343 w 9120224"/>
              <a:gd name="connsiteY7" fmla="*/ 1825910 h 2080925"/>
              <a:gd name="connsiteX8" fmla="*/ 9114671 w 9120224"/>
              <a:gd name="connsiteY8" fmla="*/ 1667800 h 2080925"/>
              <a:gd name="connsiteX9" fmla="*/ 9119772 w 9120224"/>
              <a:gd name="connsiteY9" fmla="*/ 61204 h 2080925"/>
              <a:gd name="connsiteX10" fmla="*/ 20402 w 9120224"/>
              <a:gd name="connsiteY10" fmla="*/ 0 h 2080925"/>
              <a:gd name="connsiteX11" fmla="*/ 0 w 9120224"/>
              <a:gd name="connsiteY11" fmla="*/ 1795308 h 2080925"/>
              <a:gd name="connsiteX0" fmla="*/ 40949 w 9161173"/>
              <a:gd name="connsiteY0" fmla="*/ 1734116 h 2019733"/>
              <a:gd name="connsiteX1" fmla="*/ 1208973 w 9161173"/>
              <a:gd name="connsiteY1" fmla="*/ 1479101 h 2019733"/>
              <a:gd name="connsiteX2" fmla="*/ 2035261 w 9161173"/>
              <a:gd name="connsiteY2" fmla="*/ 1433198 h 2019733"/>
              <a:gd name="connsiteX3" fmla="*/ 2734036 w 9161173"/>
              <a:gd name="connsiteY3" fmla="*/ 1448499 h 2019733"/>
              <a:gd name="connsiteX4" fmla="*/ 4182590 w 9161173"/>
              <a:gd name="connsiteY4" fmla="*/ 1729016 h 2019733"/>
              <a:gd name="connsiteX5" fmla="*/ 5253705 w 9161173"/>
              <a:gd name="connsiteY5" fmla="*/ 1973830 h 2019733"/>
              <a:gd name="connsiteX6" fmla="*/ 7084800 w 9161173"/>
              <a:gd name="connsiteY6" fmla="*/ 2019733 h 2019733"/>
              <a:gd name="connsiteX7" fmla="*/ 8885292 w 9161173"/>
              <a:gd name="connsiteY7" fmla="*/ 1764718 h 2019733"/>
              <a:gd name="connsiteX8" fmla="*/ 9155620 w 9161173"/>
              <a:gd name="connsiteY8" fmla="*/ 1606608 h 2019733"/>
              <a:gd name="connsiteX9" fmla="*/ 9160721 w 9161173"/>
              <a:gd name="connsiteY9" fmla="*/ 12 h 2019733"/>
              <a:gd name="connsiteX10" fmla="*/ 144 w 9161173"/>
              <a:gd name="connsiteY10" fmla="*/ 35714 h 2019733"/>
              <a:gd name="connsiteX11" fmla="*/ 40949 w 9161173"/>
              <a:gd name="connsiteY11" fmla="*/ 1734116 h 2019733"/>
              <a:gd name="connsiteX0" fmla="*/ 40805 w 9161029"/>
              <a:gd name="connsiteY0" fmla="*/ 17341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40805 w 9161029"/>
              <a:gd name="connsiteY11" fmla="*/ 17341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35714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8028 w 9169057"/>
              <a:gd name="connsiteY0" fmla="*/ 1739216 h 2019733"/>
              <a:gd name="connsiteX1" fmla="*/ 1216857 w 9169057"/>
              <a:gd name="connsiteY1" fmla="*/ 1479101 h 2019733"/>
              <a:gd name="connsiteX2" fmla="*/ 2043145 w 9169057"/>
              <a:gd name="connsiteY2" fmla="*/ 1433198 h 2019733"/>
              <a:gd name="connsiteX3" fmla="*/ 2741920 w 9169057"/>
              <a:gd name="connsiteY3" fmla="*/ 1448499 h 2019733"/>
              <a:gd name="connsiteX4" fmla="*/ 4190474 w 9169057"/>
              <a:gd name="connsiteY4" fmla="*/ 1729016 h 2019733"/>
              <a:gd name="connsiteX5" fmla="*/ 5261589 w 9169057"/>
              <a:gd name="connsiteY5" fmla="*/ 1973830 h 2019733"/>
              <a:gd name="connsiteX6" fmla="*/ 7092684 w 9169057"/>
              <a:gd name="connsiteY6" fmla="*/ 2019733 h 2019733"/>
              <a:gd name="connsiteX7" fmla="*/ 8893176 w 9169057"/>
              <a:gd name="connsiteY7" fmla="*/ 1764718 h 2019733"/>
              <a:gd name="connsiteX8" fmla="*/ 9163504 w 9169057"/>
              <a:gd name="connsiteY8" fmla="*/ 1606608 h 2019733"/>
              <a:gd name="connsiteX9" fmla="*/ 9168605 w 9169057"/>
              <a:gd name="connsiteY9" fmla="*/ 12 h 2019733"/>
              <a:gd name="connsiteX10" fmla="*/ 8028 w 9169057"/>
              <a:gd name="connsiteY10" fmla="*/ 2639 h 2019733"/>
              <a:gd name="connsiteX11" fmla="*/ 8028 w 9169057"/>
              <a:gd name="connsiteY11" fmla="*/ 1739216 h 2019733"/>
              <a:gd name="connsiteX0" fmla="*/ 737673 w 9898702"/>
              <a:gd name="connsiteY0" fmla="*/ 1739216 h 2019733"/>
              <a:gd name="connsiteX1" fmla="*/ 1946502 w 9898702"/>
              <a:gd name="connsiteY1" fmla="*/ 1479101 h 2019733"/>
              <a:gd name="connsiteX2" fmla="*/ 2772790 w 9898702"/>
              <a:gd name="connsiteY2" fmla="*/ 1433198 h 2019733"/>
              <a:gd name="connsiteX3" fmla="*/ 3471565 w 9898702"/>
              <a:gd name="connsiteY3" fmla="*/ 1448499 h 2019733"/>
              <a:gd name="connsiteX4" fmla="*/ 4920119 w 9898702"/>
              <a:gd name="connsiteY4" fmla="*/ 1729016 h 2019733"/>
              <a:gd name="connsiteX5" fmla="*/ 5991234 w 9898702"/>
              <a:gd name="connsiteY5" fmla="*/ 1973830 h 2019733"/>
              <a:gd name="connsiteX6" fmla="*/ 7822329 w 9898702"/>
              <a:gd name="connsiteY6" fmla="*/ 2019733 h 2019733"/>
              <a:gd name="connsiteX7" fmla="*/ 9622821 w 9898702"/>
              <a:gd name="connsiteY7" fmla="*/ 1764718 h 2019733"/>
              <a:gd name="connsiteX8" fmla="*/ 9893149 w 9898702"/>
              <a:gd name="connsiteY8" fmla="*/ 1606608 h 2019733"/>
              <a:gd name="connsiteX9" fmla="*/ 9898250 w 9898702"/>
              <a:gd name="connsiteY9" fmla="*/ 12 h 2019733"/>
              <a:gd name="connsiteX10" fmla="*/ 737673 w 9898702"/>
              <a:gd name="connsiteY10" fmla="*/ 2639 h 2019733"/>
              <a:gd name="connsiteX11" fmla="*/ 737673 w 9898702"/>
              <a:gd name="connsiteY11" fmla="*/ 1739216 h 2019733"/>
              <a:gd name="connsiteX0" fmla="*/ 753082 w 9914111"/>
              <a:gd name="connsiteY0" fmla="*/ 1739216 h 2019733"/>
              <a:gd name="connsiteX1" fmla="*/ 1961911 w 9914111"/>
              <a:gd name="connsiteY1" fmla="*/ 1479101 h 2019733"/>
              <a:gd name="connsiteX2" fmla="*/ 2788199 w 9914111"/>
              <a:gd name="connsiteY2" fmla="*/ 1433198 h 2019733"/>
              <a:gd name="connsiteX3" fmla="*/ 3486974 w 9914111"/>
              <a:gd name="connsiteY3" fmla="*/ 1448499 h 2019733"/>
              <a:gd name="connsiteX4" fmla="*/ 4935528 w 9914111"/>
              <a:gd name="connsiteY4" fmla="*/ 1729016 h 2019733"/>
              <a:gd name="connsiteX5" fmla="*/ 6006643 w 9914111"/>
              <a:gd name="connsiteY5" fmla="*/ 1973830 h 2019733"/>
              <a:gd name="connsiteX6" fmla="*/ 7837738 w 9914111"/>
              <a:gd name="connsiteY6" fmla="*/ 2019733 h 2019733"/>
              <a:gd name="connsiteX7" fmla="*/ 9638230 w 9914111"/>
              <a:gd name="connsiteY7" fmla="*/ 1764718 h 2019733"/>
              <a:gd name="connsiteX8" fmla="*/ 9908558 w 9914111"/>
              <a:gd name="connsiteY8" fmla="*/ 1606608 h 2019733"/>
              <a:gd name="connsiteX9" fmla="*/ 9913659 w 9914111"/>
              <a:gd name="connsiteY9" fmla="*/ 12 h 2019733"/>
              <a:gd name="connsiteX10" fmla="*/ 753082 w 9914111"/>
              <a:gd name="connsiteY10" fmla="*/ 2639 h 2019733"/>
              <a:gd name="connsiteX11" fmla="*/ 753082 w 9914111"/>
              <a:gd name="connsiteY11" fmla="*/ 1739216 h 2019733"/>
              <a:gd name="connsiteX0" fmla="*/ 678562 w 9839591"/>
              <a:gd name="connsiteY0" fmla="*/ 1739216 h 2019733"/>
              <a:gd name="connsiteX1" fmla="*/ 1887391 w 9839591"/>
              <a:gd name="connsiteY1" fmla="*/ 1479101 h 2019733"/>
              <a:gd name="connsiteX2" fmla="*/ 2713679 w 9839591"/>
              <a:gd name="connsiteY2" fmla="*/ 1433198 h 2019733"/>
              <a:gd name="connsiteX3" fmla="*/ 3412454 w 9839591"/>
              <a:gd name="connsiteY3" fmla="*/ 1448499 h 2019733"/>
              <a:gd name="connsiteX4" fmla="*/ 4861008 w 9839591"/>
              <a:gd name="connsiteY4" fmla="*/ 1729016 h 2019733"/>
              <a:gd name="connsiteX5" fmla="*/ 5932123 w 9839591"/>
              <a:gd name="connsiteY5" fmla="*/ 1973830 h 2019733"/>
              <a:gd name="connsiteX6" fmla="*/ 7763218 w 9839591"/>
              <a:gd name="connsiteY6" fmla="*/ 2019733 h 2019733"/>
              <a:gd name="connsiteX7" fmla="*/ 9563710 w 9839591"/>
              <a:gd name="connsiteY7" fmla="*/ 1764718 h 2019733"/>
              <a:gd name="connsiteX8" fmla="*/ 9834038 w 9839591"/>
              <a:gd name="connsiteY8" fmla="*/ 1606608 h 2019733"/>
              <a:gd name="connsiteX9" fmla="*/ 9839139 w 9839591"/>
              <a:gd name="connsiteY9" fmla="*/ 12 h 2019733"/>
              <a:gd name="connsiteX10" fmla="*/ 678562 w 9839591"/>
              <a:gd name="connsiteY10" fmla="*/ 2639 h 2019733"/>
              <a:gd name="connsiteX11" fmla="*/ 678562 w 9839591"/>
              <a:gd name="connsiteY11" fmla="*/ 1739216 h 2019733"/>
              <a:gd name="connsiteX0" fmla="*/ 0 w 9161029"/>
              <a:gd name="connsiteY0" fmla="*/ 1739216 h 2019733"/>
              <a:gd name="connsiteX1" fmla="*/ 1208829 w 9161029"/>
              <a:gd name="connsiteY1" fmla="*/ 1479101 h 2019733"/>
              <a:gd name="connsiteX2" fmla="*/ 2035117 w 9161029"/>
              <a:gd name="connsiteY2" fmla="*/ 1433198 h 2019733"/>
              <a:gd name="connsiteX3" fmla="*/ 2733892 w 9161029"/>
              <a:gd name="connsiteY3" fmla="*/ 1448499 h 2019733"/>
              <a:gd name="connsiteX4" fmla="*/ 4182446 w 9161029"/>
              <a:gd name="connsiteY4" fmla="*/ 1729016 h 2019733"/>
              <a:gd name="connsiteX5" fmla="*/ 5253561 w 9161029"/>
              <a:gd name="connsiteY5" fmla="*/ 1973830 h 2019733"/>
              <a:gd name="connsiteX6" fmla="*/ 7084656 w 9161029"/>
              <a:gd name="connsiteY6" fmla="*/ 2019733 h 2019733"/>
              <a:gd name="connsiteX7" fmla="*/ 8885148 w 9161029"/>
              <a:gd name="connsiteY7" fmla="*/ 1764718 h 2019733"/>
              <a:gd name="connsiteX8" fmla="*/ 9155476 w 9161029"/>
              <a:gd name="connsiteY8" fmla="*/ 1606608 h 2019733"/>
              <a:gd name="connsiteX9" fmla="*/ 9160577 w 9161029"/>
              <a:gd name="connsiteY9" fmla="*/ 12 h 2019733"/>
              <a:gd name="connsiteX10" fmla="*/ 0 w 9161029"/>
              <a:gd name="connsiteY10" fmla="*/ 2639 h 2019733"/>
              <a:gd name="connsiteX11" fmla="*/ 0 w 9161029"/>
              <a:gd name="connsiteY11" fmla="*/ 1739216 h 2019733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0 w 9160577"/>
              <a:gd name="connsiteY0" fmla="*/ 1739204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0 w 9160577"/>
              <a:gd name="connsiteY11" fmla="*/ 1739204 h 2019721"/>
              <a:gd name="connsiteX0" fmla="*/ 6614 w 9160577"/>
              <a:gd name="connsiteY0" fmla="*/ 1900327 h 2019721"/>
              <a:gd name="connsiteX1" fmla="*/ 1208829 w 9160577"/>
              <a:gd name="connsiteY1" fmla="*/ 1479089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035117 w 9160577"/>
              <a:gd name="connsiteY2" fmla="*/ 143318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524605 w 9160577"/>
              <a:gd name="connsiteY2" fmla="*/ 1811376 h 2019721"/>
              <a:gd name="connsiteX3" fmla="*/ 2733892 w 9160577"/>
              <a:gd name="connsiteY3" fmla="*/ 1448487 h 2019721"/>
              <a:gd name="connsiteX4" fmla="*/ 4182446 w 9160577"/>
              <a:gd name="connsiteY4" fmla="*/ 1729004 h 2019721"/>
              <a:gd name="connsiteX5" fmla="*/ 5253561 w 9160577"/>
              <a:gd name="connsiteY5" fmla="*/ 1973818 h 2019721"/>
              <a:gd name="connsiteX6" fmla="*/ 7084656 w 9160577"/>
              <a:gd name="connsiteY6" fmla="*/ 2019721 h 2019721"/>
              <a:gd name="connsiteX7" fmla="*/ 8885148 w 9160577"/>
              <a:gd name="connsiteY7" fmla="*/ 1764706 h 2019721"/>
              <a:gd name="connsiteX8" fmla="*/ 9155476 w 9160577"/>
              <a:gd name="connsiteY8" fmla="*/ 1606596 h 2019721"/>
              <a:gd name="connsiteX9" fmla="*/ 9160577 w 9160577"/>
              <a:gd name="connsiteY9" fmla="*/ 0 h 2019721"/>
              <a:gd name="connsiteX10" fmla="*/ 0 w 9160577"/>
              <a:gd name="connsiteY10" fmla="*/ 2627 h 2019721"/>
              <a:gd name="connsiteX11" fmla="*/ 6614 w 9160577"/>
              <a:gd name="connsiteY11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4182446 w 9160577"/>
              <a:gd name="connsiteY3" fmla="*/ 1729004 h 2019721"/>
              <a:gd name="connsiteX4" fmla="*/ 5253561 w 9160577"/>
              <a:gd name="connsiteY4" fmla="*/ 1973818 h 2019721"/>
              <a:gd name="connsiteX5" fmla="*/ 7084656 w 9160577"/>
              <a:gd name="connsiteY5" fmla="*/ 2019721 h 2019721"/>
              <a:gd name="connsiteX6" fmla="*/ 8885148 w 9160577"/>
              <a:gd name="connsiteY6" fmla="*/ 1764706 h 2019721"/>
              <a:gd name="connsiteX7" fmla="*/ 9155476 w 9160577"/>
              <a:gd name="connsiteY7" fmla="*/ 1606596 h 2019721"/>
              <a:gd name="connsiteX8" fmla="*/ 9160577 w 9160577"/>
              <a:gd name="connsiteY8" fmla="*/ 0 h 2019721"/>
              <a:gd name="connsiteX9" fmla="*/ 0 w 9160577"/>
              <a:gd name="connsiteY9" fmla="*/ 2627 h 2019721"/>
              <a:gd name="connsiteX10" fmla="*/ 6614 w 9160577"/>
              <a:gd name="connsiteY10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2733892 w 9160577"/>
              <a:gd name="connsiteY2" fmla="*/ 1448487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5253561 w 9160577"/>
              <a:gd name="connsiteY3" fmla="*/ 1973818 h 2019721"/>
              <a:gd name="connsiteX4" fmla="*/ 7084656 w 9160577"/>
              <a:gd name="connsiteY4" fmla="*/ 2019721 h 2019721"/>
              <a:gd name="connsiteX5" fmla="*/ 8885148 w 9160577"/>
              <a:gd name="connsiteY5" fmla="*/ 1764706 h 2019721"/>
              <a:gd name="connsiteX6" fmla="*/ 9155476 w 9160577"/>
              <a:gd name="connsiteY6" fmla="*/ 1606596 h 2019721"/>
              <a:gd name="connsiteX7" fmla="*/ 9160577 w 9160577"/>
              <a:gd name="connsiteY7" fmla="*/ 0 h 2019721"/>
              <a:gd name="connsiteX8" fmla="*/ 0 w 9160577"/>
              <a:gd name="connsiteY8" fmla="*/ 2627 h 2019721"/>
              <a:gd name="connsiteX9" fmla="*/ 6614 w 9160577"/>
              <a:gd name="connsiteY9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890285 w 9160577"/>
              <a:gd name="connsiteY2" fmla="*/ 1956471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19721"/>
              <a:gd name="connsiteX1" fmla="*/ 1255132 w 9160577"/>
              <a:gd name="connsiteY1" fmla="*/ 1814761 h 2019721"/>
              <a:gd name="connsiteX2" fmla="*/ 4916744 w 9160577"/>
              <a:gd name="connsiteY2" fmla="*/ 1972136 h 2019721"/>
              <a:gd name="connsiteX3" fmla="*/ 7084656 w 9160577"/>
              <a:gd name="connsiteY3" fmla="*/ 2019721 h 2019721"/>
              <a:gd name="connsiteX4" fmla="*/ 8885148 w 9160577"/>
              <a:gd name="connsiteY4" fmla="*/ 1764706 h 2019721"/>
              <a:gd name="connsiteX5" fmla="*/ 9155476 w 9160577"/>
              <a:gd name="connsiteY5" fmla="*/ 1606596 h 2019721"/>
              <a:gd name="connsiteX6" fmla="*/ 9160577 w 9160577"/>
              <a:gd name="connsiteY6" fmla="*/ 0 h 2019721"/>
              <a:gd name="connsiteX7" fmla="*/ 0 w 9160577"/>
              <a:gd name="connsiteY7" fmla="*/ 2627 h 2019721"/>
              <a:gd name="connsiteX8" fmla="*/ 6614 w 9160577"/>
              <a:gd name="connsiteY8" fmla="*/ 1900327 h 2019721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55476 w 9160577"/>
              <a:gd name="connsiteY5" fmla="*/ 1606596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8885148 w 9160577"/>
              <a:gd name="connsiteY4" fmla="*/ 1764706 h 2024643"/>
              <a:gd name="connsiteX5" fmla="*/ 9148861 w 9160577"/>
              <a:gd name="connsiteY5" fmla="*/ 1886323 h 2024643"/>
              <a:gd name="connsiteX6" fmla="*/ 9160577 w 9160577"/>
              <a:gd name="connsiteY6" fmla="*/ 0 h 2024643"/>
              <a:gd name="connsiteX7" fmla="*/ 0 w 9160577"/>
              <a:gd name="connsiteY7" fmla="*/ 2627 h 2024643"/>
              <a:gd name="connsiteX8" fmla="*/ 6614 w 9160577"/>
              <a:gd name="connsiteY8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24643"/>
              <a:gd name="connsiteX1" fmla="*/ 1255132 w 9160577"/>
              <a:gd name="connsiteY1" fmla="*/ 1814761 h 2024643"/>
              <a:gd name="connsiteX2" fmla="*/ 4916744 w 9160577"/>
              <a:gd name="connsiteY2" fmla="*/ 1972136 h 2024643"/>
              <a:gd name="connsiteX3" fmla="*/ 7084656 w 9160577"/>
              <a:gd name="connsiteY3" fmla="*/ 2019721 h 2024643"/>
              <a:gd name="connsiteX4" fmla="*/ 9148861 w 9160577"/>
              <a:gd name="connsiteY4" fmla="*/ 1886323 h 2024643"/>
              <a:gd name="connsiteX5" fmla="*/ 9160577 w 9160577"/>
              <a:gd name="connsiteY5" fmla="*/ 0 h 2024643"/>
              <a:gd name="connsiteX6" fmla="*/ 0 w 9160577"/>
              <a:gd name="connsiteY6" fmla="*/ 2627 h 2024643"/>
              <a:gd name="connsiteX7" fmla="*/ 6614 w 9160577"/>
              <a:gd name="connsiteY7" fmla="*/ 1900327 h 2024643"/>
              <a:gd name="connsiteX0" fmla="*/ 6614 w 9160577"/>
              <a:gd name="connsiteY0" fmla="*/ 1900327 h 2040205"/>
              <a:gd name="connsiteX1" fmla="*/ 1255132 w 9160577"/>
              <a:gd name="connsiteY1" fmla="*/ 1814761 h 2040205"/>
              <a:gd name="connsiteX2" fmla="*/ 4916744 w 9160577"/>
              <a:gd name="connsiteY2" fmla="*/ 1972136 h 2040205"/>
              <a:gd name="connsiteX3" fmla="*/ 7084656 w 9160577"/>
              <a:gd name="connsiteY3" fmla="*/ 2019721 h 2040205"/>
              <a:gd name="connsiteX4" fmla="*/ 9148861 w 9160577"/>
              <a:gd name="connsiteY4" fmla="*/ 1886323 h 2040205"/>
              <a:gd name="connsiteX5" fmla="*/ 9160577 w 9160577"/>
              <a:gd name="connsiteY5" fmla="*/ 0 h 2040205"/>
              <a:gd name="connsiteX6" fmla="*/ 0 w 9160577"/>
              <a:gd name="connsiteY6" fmla="*/ 2627 h 2040205"/>
              <a:gd name="connsiteX7" fmla="*/ 6614 w 9160577"/>
              <a:gd name="connsiteY7" fmla="*/ 1900327 h 204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577" h="2040205">
                <a:moveTo>
                  <a:pt x="6614" y="1900327"/>
                </a:moveTo>
                <a:lnTo>
                  <a:pt x="1255132" y="1814761"/>
                </a:lnTo>
                <a:lnTo>
                  <a:pt x="4916744" y="1972136"/>
                </a:lnTo>
                <a:cubicBezTo>
                  <a:pt x="6069337" y="2064084"/>
                  <a:pt x="6335560" y="2044139"/>
                  <a:pt x="7084656" y="2019721"/>
                </a:cubicBezTo>
                <a:cubicBezTo>
                  <a:pt x="8361433" y="1979731"/>
                  <a:pt x="8460793" y="1930789"/>
                  <a:pt x="9148861" y="1886323"/>
                </a:cubicBezTo>
                <a:cubicBezTo>
                  <a:pt x="9151411" y="1083025"/>
                  <a:pt x="9158026" y="803298"/>
                  <a:pt x="9160577" y="0"/>
                </a:cubicBezTo>
                <a:lnTo>
                  <a:pt x="0" y="2627"/>
                </a:lnTo>
                <a:cubicBezTo>
                  <a:pt x="2205" y="635194"/>
                  <a:pt x="4409" y="1267760"/>
                  <a:pt x="6614" y="1900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GB" sz="1800">
              <a:solidFill>
                <a:srgbClr val="FFFFFF"/>
              </a:solidFill>
            </a:endParaRPr>
          </a:p>
        </p:txBody>
      </p:sp>
      <p:pic>
        <p:nvPicPr>
          <p:cNvPr id="3075" name="Picture 7" descr="_0000_NHSBT_Ribbon_NHS_Blue_RGB_WhiteAbv_DRAF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" r="4449"/>
          <a:stretch>
            <a:fillRect/>
          </a:stretch>
        </p:blipFill>
        <p:spPr bwMode="auto">
          <a:xfrm>
            <a:off x="-6351" y="3584575"/>
            <a:ext cx="12213168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NHSBT Colour_RGB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51" y="365125"/>
            <a:ext cx="39391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25475"/>
            <a:ext cx="930486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858963"/>
            <a:ext cx="9304867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52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800" indent="-177800" algn="l" defTabSz="457200" rtl="0" eaLnBrk="1" fontAlgn="base" hangingPunct="1">
        <a:spcBef>
          <a:spcPts val="800"/>
        </a:spcBef>
        <a:spcAft>
          <a:spcPts val="800"/>
        </a:spcAft>
        <a:buClr>
          <a:srgbClr val="0072C6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269875" algn="l" defTabSz="457200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5475" indent="-177800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225" indent="-269875" algn="l" defTabSz="457200" rtl="0" eaLnBrk="1" fontAlgn="base" hangingPunct="1">
        <a:spcBef>
          <a:spcPts val="400"/>
        </a:spcBef>
        <a:spcAft>
          <a:spcPct val="0"/>
        </a:spcAft>
        <a:buFont typeface="Lucida Grande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>
            <a:extLst>
              <a:ext uri="{FF2B5EF4-FFF2-40B4-BE49-F238E27FC236}">
                <a16:creationId xmlns:a16="http://schemas.microsoft.com/office/drawing/2014/main" id="{EBCADBAF-970E-4211-86C9-7D3E5A83799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442" y="979489"/>
            <a:ext cx="930509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52C3CE5F-5999-47D0-B189-E9B90C96E9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442" y="2089150"/>
            <a:ext cx="930509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276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</p:sldLayoutIdLst>
  <p:txStyles>
    <p:titleStyle>
      <a:lvl1pPr algn="l" defTabSz="457063" rtl="0" eaLnBrk="0" fontAlgn="base" hangingPunct="0">
        <a:spcBef>
          <a:spcPct val="0"/>
        </a:spcBef>
        <a:spcAft>
          <a:spcPct val="0"/>
        </a:spcAft>
        <a:defRPr sz="3799" b="1" kern="1200">
          <a:solidFill>
            <a:srgbClr val="0072C6"/>
          </a:solidFill>
          <a:latin typeface="+mj-lt"/>
          <a:ea typeface="+mj-ea"/>
          <a:cs typeface="+mj-cs"/>
        </a:defRPr>
      </a:lvl1pPr>
      <a:lvl2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2pPr>
      <a:lvl3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3pPr>
      <a:lvl4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4pPr>
      <a:lvl5pPr algn="l" defTabSz="457063" rtl="0" eaLnBrk="0" fontAlgn="base" hangingPunct="0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5pPr>
      <a:lvl6pPr marL="457063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6pPr>
      <a:lvl7pPr marL="914126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7pPr>
      <a:lvl8pPr marL="1371189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8pPr>
      <a:lvl9pPr marL="1828251" algn="l" defTabSz="457063" rtl="0" fontAlgn="base">
        <a:spcBef>
          <a:spcPct val="0"/>
        </a:spcBef>
        <a:spcAft>
          <a:spcPct val="0"/>
        </a:spcAft>
        <a:defRPr sz="3799" b="1">
          <a:solidFill>
            <a:srgbClr val="0072C6"/>
          </a:solidFill>
          <a:latin typeface="Arial" panose="020B0604020202020204" pitchFamily="34" charset="0"/>
        </a:defRPr>
      </a:lvl9pPr>
    </p:titleStyle>
    <p:bodyStyle>
      <a:lvl1pPr marL="177747" indent="-177747" algn="l" defTabSz="457063" rtl="0" eaLnBrk="0" fontAlgn="base" hangingPunct="0">
        <a:spcBef>
          <a:spcPts val="800"/>
        </a:spcBef>
        <a:spcAft>
          <a:spcPts val="800"/>
        </a:spcAft>
        <a:buClr>
          <a:srgbClr val="0072C6"/>
        </a:buClr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47541" indent="-269794" algn="l" defTabSz="457063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2pPr>
      <a:lvl3pPr marL="625287" indent="-177747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3pPr>
      <a:lvl4pPr marL="895081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4pPr>
      <a:lvl5pPr marL="1164875" indent="-269794" algn="l" defTabSz="457063" rtl="0" eaLnBrk="0" fontAlgn="base" hangingPunct="0">
        <a:spcBef>
          <a:spcPts val="400"/>
        </a:spcBef>
        <a:spcAft>
          <a:spcPct val="0"/>
        </a:spcAft>
        <a:buFont typeface="Lucida Grande"/>
        <a:buChar char="–"/>
        <a:defRPr sz="21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buFont typeface="Arial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610" y="2780928"/>
            <a:ext cx="7206149" cy="840293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Annual Report on Liver Transplantation 2025/26</a:t>
            </a: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610" y="5085184"/>
            <a:ext cx="6399134" cy="690362"/>
          </a:xfrm>
        </p:spPr>
        <p:txBody>
          <a:bodyPr/>
          <a:lstStyle/>
          <a:p>
            <a:pPr algn="l"/>
            <a:r>
              <a:rPr lang="en-GB" dirty="0">
                <a:solidFill>
                  <a:srgbClr val="00B0F0"/>
                </a:solidFill>
              </a:rPr>
              <a:t>SLIDE SET</a:t>
            </a:r>
          </a:p>
        </p:txBody>
      </p:sp>
    </p:spTree>
    <p:extLst>
      <p:ext uri="{BB962C8B-B14F-4D97-AF65-F5344CB8AC3E}">
        <p14:creationId xmlns:p14="http://schemas.microsoft.com/office/powerpoint/2010/main" val="113570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40A58B2-F7F9-44BB-B798-95BFC76C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284984"/>
            <a:ext cx="9536873" cy="1362075"/>
          </a:xfrm>
        </p:spPr>
        <p:txBody>
          <a:bodyPr/>
          <a:lstStyle/>
          <a:p>
            <a:r>
              <a:rPr lang="en-GB" sz="44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612464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B564FC8-5E98-FD9A-E16B-E0BC37C3E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59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C7626D-D98C-088D-DA14-84BEAA718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4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54E466-72F0-3712-993C-9CF6D89E2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4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C3FEE5-7821-3E10-3CEF-4C5D143BF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86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21B6D-6A05-0503-3E0D-8BDE0F7D5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67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A9700-9EEA-5146-9C88-D9DCEFBEF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FB2917-1E8E-5510-02BB-7E7CD61E8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7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ADFCB-10C8-3DFA-2DF2-A0D6E1A72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A499D1-0644-4547-48C7-70B39A770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8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884C8-9F22-1102-7EB3-50BC4E19E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D5F90-85EE-888A-773D-F83F6D643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1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7CF4A-82E4-0202-1D00-150686AE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AC6D0-EBF3-F884-7155-A145FB85D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69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26191-A932-3E96-3FBF-014989D0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4015FA-84AB-1F7C-194C-DD6255753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9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5A46-9E31-09A0-8747-A2DE22AF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898E77-E08C-57D2-A532-644F6D48F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39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98943-F7FB-A9E6-433F-AC6435A29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62D43-A3B7-85E6-47FF-ADE2DFABB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64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54F65-F28C-63B8-C115-6C1D4890F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5E9262-4896-6E63-7995-1E4897CFB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20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E110D-1BB5-B984-148B-EAFFD6BE0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53CDEC-EFF6-DF07-EC29-43652601E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68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144E2-FD71-99C0-5453-6F225CB8A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CF55A2-1EAF-C096-BD47-59F9D3CB7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72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3029C-81D8-A346-EA49-DEADC3863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1A9287-66A1-0FFA-0B38-3EEC7C876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08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134DA-0E80-B089-83C2-34FA84FF0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7C3748-73D8-D6A4-2F16-23A8F2748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8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2C2B-712F-B99D-7265-5AD542E93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1E9C05-8C45-2455-F9B7-9DB7FA8AD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28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8B8AF-26D7-C70B-3B8A-AC15DE09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D7C986-D6F5-8991-C8FE-1943C13F2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66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B37DF-7DAE-78CF-3CD6-2F936698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B434FC-158E-77A9-DFDF-AE0F68757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46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E8A46-B099-EE3E-FB00-FC7D753D7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EC93C-6DE8-68C3-8A34-4C48D5C7F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72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A787A-7818-F367-B6EE-75E57B6FF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C17CF4-AB13-257C-B18D-EF925D8EC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43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C06B0-7916-6192-D962-694C72470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5026EC-24C2-08F1-8C04-1E201D119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27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B94DB-C1F6-BBF1-7420-EFCEEC793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A452A6-D2B6-BBD2-041C-7371B283A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26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B319F-FC51-AD25-1D56-98D6716D2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F225DD-8723-48CB-6E7E-8E20C6466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69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D82B-BCBF-4881-6AD8-B5A92EDB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340F09-9387-B523-A5AC-0D4A5E95C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72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48500-581B-737D-A9F5-72321A2C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63D53-BEB6-6FED-7D43-8C21902EE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93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0D2EE-425D-CC96-6619-33AE47E1E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A7C7A2-79E1-A340-CC15-89DDF1A81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76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A03F9-2503-BC0E-57C1-4F08922A3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383F3-50F4-9C5E-AC76-798CB9B5E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49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C5D48-0493-D20A-C619-67D46F1DB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4BD6C0-5126-7C2D-389E-3E84B5B01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34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00B68-663C-60EA-B207-152EE7708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A3C97-1377-7F46-1526-8282C7634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64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C9D49-E82D-032E-7368-9874EC26B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FF55DE-E09D-9A68-4CDD-6ACB79C11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60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6EC6F-EEC0-6EB8-810E-7F09688AB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39BA8-A50D-3CFC-7773-05289CA4C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0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17388-E0AA-A2EF-95AD-BBEEF20C8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7F26C-DA11-CE3F-FBC1-A5E912743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75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9583C-D54E-8038-F6A4-053B6A2B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FBC04-412F-8937-D92B-67E3713C8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25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7B85B-7EC6-CA6D-DB34-B423CAD13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41F548-B1B3-E9D3-D725-B69ED8E4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300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D0160-9F8D-6029-B0FF-1EE83631F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4CDBC-E3B1-B1F7-ED59-357F9FE4F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55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0D1DA-47FE-6890-5D08-946373A42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76A96E-75AF-C95D-E6F1-F750BB7D4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902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A420A-DA75-CED9-BDD3-FA02BF5D9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8EAFBB-0AB5-297F-69DF-BB7B6A3FF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40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8DEB-C60A-D7B0-CC6E-9F6E1CD54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1FACB-D324-D96D-602F-5197A2B89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985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FDE03-9C95-A290-0AE8-1699BFFB0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D9B123-5F6A-45B3-3FED-44D989C25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0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0BAAE-CEB3-5CED-B917-DB10DB11D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A85821-4089-E194-888F-9A953937B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143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24095-3433-73D3-7A53-1BBCE33B1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A19650-506A-C4DD-02E1-A29DE5EF7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251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599D9-3B2B-E34C-F8CA-926A162D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6642A4-923C-0303-BDE1-6440AE2A2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41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BF7AF-F22E-7274-A7C2-51B18A8FF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D02C2-9B22-7BD9-F35E-0E6C0EBDD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69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95942-0AEB-6C31-8726-10BD60E04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7D87D-E946-96EB-F33F-22588FEC2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463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1F45E-6BF1-4CEE-16C6-D5591478D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1743FA-B782-AF7C-D598-816A3D574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23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25BEC-A629-69BA-8FCA-B30B507CA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41A1FA-DB2E-272B-2B4F-395A4213D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93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A7A94-8DDE-C7AD-EDD2-D83A715DB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B412E3-F2D6-35A5-2DD4-53CF93961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963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DA89A-BA4C-8224-CAD0-054740D86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8857F5-199B-0A9E-44C6-F8C3468DC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048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7446C-7EB7-E505-81BA-EBCD76E6D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EC3C3F-43EC-262D-275E-143E8CD6D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583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41BAA-8978-3FCB-47AE-5C2D60E53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5AB49-37CF-6D36-4B33-1B00B030F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2626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1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NHSBT_presentation_style_v2">
  <a:themeElements>
    <a:clrScheme name="2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2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NHSBT_presentation_style_v2">
  <a:themeElements>
    <a:clrScheme name="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eme1">
  <a:themeElements>
    <a:clrScheme name="1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1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NHSBT_presentation_style_v2">
  <a:themeElements>
    <a:clrScheme name="4_NHSBT_presentation_style_v2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FFFFFF"/>
      </a:accent3>
      <a:accent4>
        <a:srgbClr val="000000"/>
      </a:accent4>
      <a:accent5>
        <a:srgbClr val="AABCDF"/>
      </a:accent5>
      <a:accent6>
        <a:srgbClr val="0083B6"/>
      </a:accent6>
      <a:hlink>
        <a:srgbClr val="000000"/>
      </a:hlink>
      <a:folHlink>
        <a:srgbClr val="000000"/>
      </a:folHlink>
    </a:clrScheme>
    <a:fontScheme name="4_NHSBT_presentation_style_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4_NHSBT_presentation_style_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0072C6"/>
        </a:accent1>
        <a:accent2>
          <a:srgbClr val="0091C9"/>
        </a:accent2>
        <a:accent3>
          <a:srgbClr val="FFFFFF"/>
        </a:accent3>
        <a:accent4>
          <a:srgbClr val="000000"/>
        </a:accent4>
        <a:accent5>
          <a:srgbClr val="AABCDF"/>
        </a:accent5>
        <a:accent6>
          <a:srgbClr val="0083B6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NHSBT_presentation_style_v2">
  <a:themeElements>
    <a:clrScheme name="NHSB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2C6"/>
      </a:accent1>
      <a:accent2>
        <a:srgbClr val="0091C9"/>
      </a:accent2>
      <a:accent3>
        <a:srgbClr val="003893"/>
      </a:accent3>
      <a:accent4>
        <a:srgbClr val="56008C"/>
      </a:accent4>
      <a:accent5>
        <a:srgbClr val="009E49"/>
      </a:accent5>
      <a:accent6>
        <a:srgbClr val="D81E05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1244</TotalTime>
  <Words>9</Words>
  <Application>Microsoft Office PowerPoint</Application>
  <PresentationFormat>Widescreen</PresentationFormat>
  <Paragraphs>3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Calibri</vt:lpstr>
      <vt:lpstr>Lucida Grande</vt:lpstr>
      <vt:lpstr>Theme1</vt:lpstr>
      <vt:lpstr>2_NHSBT_presentation_style_v2</vt:lpstr>
      <vt:lpstr>4_NHSBT_presentation_style_v2</vt:lpstr>
      <vt:lpstr>1_Theme1</vt:lpstr>
      <vt:lpstr>5_NHSBT_presentation_style_v2</vt:lpstr>
      <vt:lpstr>15_NHSBT_presentation_style_v2</vt:lpstr>
      <vt:lpstr>Annual Report on Liver Transplantation 2025/26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NHSBT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Hogg</dc:creator>
  <cp:lastModifiedBy>Rhiannon Taylor</cp:lastModifiedBy>
  <cp:revision>117</cp:revision>
  <dcterms:created xsi:type="dcterms:W3CDTF">2015-09-28T15:02:57Z</dcterms:created>
  <dcterms:modified xsi:type="dcterms:W3CDTF">2026-09-30T09:25:11Z</dcterms:modified>
</cp:coreProperties>
</file>