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  <p:sldMasterId id="2147483884" r:id="rId2"/>
  </p:sldMasterIdLst>
  <p:notesMasterIdLst>
    <p:notesMasterId r:id="rId32"/>
  </p:notesMasterIdLst>
  <p:sldIdLst>
    <p:sldId id="420" r:id="rId3"/>
    <p:sldId id="421" r:id="rId4"/>
    <p:sldId id="480" r:id="rId5"/>
    <p:sldId id="481" r:id="rId6"/>
    <p:sldId id="482" r:id="rId7"/>
    <p:sldId id="483" r:id="rId8"/>
    <p:sldId id="484" r:id="rId9"/>
    <p:sldId id="485" r:id="rId10"/>
    <p:sldId id="486" r:id="rId11"/>
    <p:sldId id="487" r:id="rId12"/>
    <p:sldId id="488" r:id="rId13"/>
    <p:sldId id="489" r:id="rId14"/>
    <p:sldId id="490" r:id="rId15"/>
    <p:sldId id="491" r:id="rId16"/>
    <p:sldId id="492" r:id="rId17"/>
    <p:sldId id="493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1" r:id="rId26"/>
    <p:sldId id="502" r:id="rId27"/>
    <p:sldId id="503" r:id="rId28"/>
    <p:sldId id="504" r:id="rId29"/>
    <p:sldId id="505" r:id="rId30"/>
    <p:sldId id="50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6" autoAdjust="0"/>
    <p:restoredTop sz="94660"/>
  </p:normalViewPr>
  <p:slideViewPr>
    <p:cSldViewPr>
      <p:cViewPr varScale="1">
        <p:scale>
          <a:sx n="83" d="100"/>
          <a:sy n="83" d="100"/>
        </p:scale>
        <p:origin x="92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3BED9-4059-45AF-9259-1A1BF75B398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19D29-03FC-43E1-90B0-01DFF865F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E6957335-EE87-4F49-A8AE-81C39BCABF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67A820F2-D50C-4F80-A66C-6A295CC55E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58570CE2-F33C-422F-AEBD-517DA3DC4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828C95A-B3BF-48B6-9336-D18447F3DD61}" type="slidenum">
              <a:rPr lang="de-CH" altLang="de-DE" smtClean="0"/>
              <a:pPr/>
              <a:t>1</a:t>
            </a:fld>
            <a:endParaRPr lang="de-CH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17080-C027-4B31-89A0-669E3BD96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702" y="1122363"/>
            <a:ext cx="6856215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DBEEB-68CA-4C41-A03D-062C0943A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702" y="3602038"/>
            <a:ext cx="6856215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88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90034-4428-45FD-902B-63B67091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52643-9DB4-4F47-9C67-5C0C0E4E7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86" y="1825625"/>
            <a:ext cx="7884647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32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90ABC-A481-4772-98A2-03E9C5CE5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25" y="1709739"/>
            <a:ext cx="7884647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8D108-191C-4D88-9FA0-DBC6EC994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725" y="4589464"/>
            <a:ext cx="7884647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99"/>
            </a:lvl1pPr>
            <a:lvl2pPr marL="457063" indent="0">
              <a:buNone/>
              <a:defRPr sz="1999"/>
            </a:lvl2pPr>
            <a:lvl3pPr marL="914126" indent="0">
              <a:buNone/>
              <a:defRPr sz="1799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326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4E794-85E4-4D32-A652-C5115E3E8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3C0A4-4684-4F1D-A51C-85B3E07E4F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486" y="1825625"/>
            <a:ext cx="386614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8D168-D837-454E-98BC-492773818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990" y="1825625"/>
            <a:ext cx="386614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219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63794-67C2-45D3-A70C-E85655BE5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365126"/>
            <a:ext cx="788464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261F5-D07E-4624-87EE-FF3D49D7E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74" y="1681163"/>
            <a:ext cx="386773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6B7A9-0016-4B9D-B239-3A51EE63E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74" y="2505075"/>
            <a:ext cx="386773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55740D-EB16-4DED-B81E-C5F20AB65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7945" y="1681163"/>
            <a:ext cx="388677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D67389-0DEF-4D3D-A82A-BD9A2E2C9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7945" y="2505075"/>
            <a:ext cx="388677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36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983EC-C6A4-4499-B5AE-E3C0E914E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16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593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9E04-607F-491F-8EB8-78FD9A995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3C79D-59CB-4933-9C5C-67EEC40B8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776" y="987426"/>
            <a:ext cx="4627945" cy="4873625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10776-1840-4325-BC11-9CD864255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5405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AB9DD-66C4-49AC-8E85-D880729EF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4" y="457200"/>
            <a:ext cx="294880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6E79F6-3585-46A3-A4E3-E06133073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6776" y="987426"/>
            <a:ext cx="4627945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CA771-ECE3-40CD-84A7-24DB29C04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074" y="2057400"/>
            <a:ext cx="294880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04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61428-8877-4794-9940-A7FD5DB1B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BDE47-2157-4014-81C3-DD2396E62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486" y="1825625"/>
            <a:ext cx="7884647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94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9F9E7-3365-433A-8312-0E868976D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99121" y="1825625"/>
            <a:ext cx="2014013" cy="43513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224360-E186-4B27-B028-8F617566CE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082" y="1825625"/>
            <a:ext cx="5889679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70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DE2C95A9-0D2F-4F7F-B2B5-D079E0E3C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NHSBT">
            <a:extLst>
              <a:ext uri="{FF2B5EF4-FFF2-40B4-BE49-F238E27FC236}">
                <a16:creationId xmlns:a16="http://schemas.microsoft.com/office/drawing/2014/main" id="{785D53B5-FE62-4C68-8BB8-8F05E267A9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20" y="354014"/>
            <a:ext cx="250442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CaringExpertQuality">
            <a:extLst>
              <a:ext uri="{FF2B5EF4-FFF2-40B4-BE49-F238E27FC236}">
                <a16:creationId xmlns:a16="http://schemas.microsoft.com/office/drawing/2014/main" id="{172D569F-3F62-4E18-AD54-60EFA36757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1" b="23351"/>
          <a:stretch>
            <a:fillRect/>
          </a:stretch>
        </p:blipFill>
        <p:spPr bwMode="auto">
          <a:xfrm>
            <a:off x="8684538" y="6143626"/>
            <a:ext cx="319956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559" y="3426289"/>
            <a:ext cx="7206149" cy="840293"/>
          </a:xfrm>
        </p:spPr>
        <p:txBody>
          <a:bodyPr/>
          <a:lstStyle>
            <a:lvl1pPr>
              <a:defRPr sz="4999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075" y="4385254"/>
            <a:ext cx="6399134" cy="690362"/>
          </a:xfrm>
        </p:spPr>
        <p:txBody>
          <a:bodyPr/>
          <a:lstStyle>
            <a:lvl1pPr marL="0" indent="0" algn="l">
              <a:buNone/>
              <a:defRPr sz="3499">
                <a:solidFill>
                  <a:srgbClr val="0091C9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9304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55762E26-C7FA-4D1E-B921-17E70C0FF7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4321176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NHSBT">
            <a:extLst>
              <a:ext uri="{FF2B5EF4-FFF2-40B4-BE49-F238E27FC236}">
                <a16:creationId xmlns:a16="http://schemas.microsoft.com/office/drawing/2014/main" id="{1F768DAA-C56C-4029-8E06-CA5F6F2C52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532" y="277814"/>
            <a:ext cx="190767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818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BEF1E355-753E-4FF8-B5B9-6A4EF4B587EA}"/>
              </a:ext>
            </a:extLst>
          </p:cNvPr>
          <p:cNvSpPr/>
          <p:nvPr/>
        </p:nvSpPr>
        <p:spPr>
          <a:xfrm>
            <a:off x="-6348" y="-9525"/>
            <a:ext cx="12212633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799"/>
          </a:p>
        </p:txBody>
      </p:sp>
      <p:pic>
        <p:nvPicPr>
          <p:cNvPr id="5" name="Picture 7" descr="_0000_NHSBT_Ribbon_NHS_Blue_RGB_WhiteAbv_DRAFT.png">
            <a:extLst>
              <a:ext uri="{FF2B5EF4-FFF2-40B4-BE49-F238E27FC236}">
                <a16:creationId xmlns:a16="http://schemas.microsoft.com/office/drawing/2014/main" id="{885261A0-F411-4670-96FF-EE8CFB64E8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t="9514" r="3648"/>
          <a:stretch>
            <a:fillRect/>
          </a:stretch>
        </p:blipFill>
        <p:spPr bwMode="auto">
          <a:xfrm>
            <a:off x="-6348" y="-9525"/>
            <a:ext cx="1221263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">
            <a:extLst>
              <a:ext uri="{FF2B5EF4-FFF2-40B4-BE49-F238E27FC236}">
                <a16:creationId xmlns:a16="http://schemas.microsoft.com/office/drawing/2014/main" id="{6A6103F3-0660-459F-8A26-5626B8D607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20" y="354014"/>
            <a:ext cx="250442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CaringExpertQualityRev">
            <a:extLst>
              <a:ext uri="{FF2B5EF4-FFF2-40B4-BE49-F238E27FC236}">
                <a16:creationId xmlns:a16="http://schemas.microsoft.com/office/drawing/2014/main" id="{3873664E-9AE5-41F0-991D-1EEDD36F99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242" y="6276976"/>
            <a:ext cx="2925001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59" y="3357881"/>
            <a:ext cx="7770376" cy="1362075"/>
          </a:xfrm>
        </p:spPr>
        <p:txBody>
          <a:bodyPr/>
          <a:lstStyle>
            <a:lvl1pPr algn="l">
              <a:defRPr sz="4999" b="1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559" y="4121580"/>
            <a:ext cx="7770376" cy="669607"/>
          </a:xfrm>
        </p:spPr>
        <p:txBody>
          <a:bodyPr/>
          <a:lstStyle>
            <a:lvl1pPr marL="0" indent="0" algn="l">
              <a:buNone/>
              <a:defRPr sz="3499">
                <a:solidFill>
                  <a:schemeClr val="bg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484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CC566A8A-47D2-408E-B291-11FE8642E7A7}"/>
              </a:ext>
            </a:extLst>
          </p:cNvPr>
          <p:cNvSpPr/>
          <p:nvPr/>
        </p:nvSpPr>
        <p:spPr>
          <a:xfrm>
            <a:off x="-6348" y="-9525"/>
            <a:ext cx="12212633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799"/>
          </a:p>
        </p:txBody>
      </p:sp>
      <p:pic>
        <p:nvPicPr>
          <p:cNvPr id="5" name="Picture 7" descr="_0000_NHSBT_Ribbon_NHS_Blue_RGB_WhiteAbv_DRAFT.png">
            <a:extLst>
              <a:ext uri="{FF2B5EF4-FFF2-40B4-BE49-F238E27FC236}">
                <a16:creationId xmlns:a16="http://schemas.microsoft.com/office/drawing/2014/main" id="{5ED2CFD6-690B-45A4-8981-DBA64D6074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6348" y="3584575"/>
            <a:ext cx="12212633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NHSBT">
            <a:extLst>
              <a:ext uri="{FF2B5EF4-FFF2-40B4-BE49-F238E27FC236}">
                <a16:creationId xmlns:a16="http://schemas.microsoft.com/office/drawing/2014/main" id="{EC7436AF-4873-4D42-92D3-040EADA303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20" y="354014"/>
            <a:ext cx="250442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59" y="2066926"/>
            <a:ext cx="7770376" cy="1362075"/>
          </a:xfrm>
        </p:spPr>
        <p:txBody>
          <a:bodyPr/>
          <a:lstStyle>
            <a:lvl1pPr algn="l">
              <a:defRPr sz="4999" b="1" cap="none">
                <a:solidFill>
                  <a:srgbClr val="0072C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559" y="2837022"/>
            <a:ext cx="7770376" cy="669607"/>
          </a:xfrm>
        </p:spPr>
        <p:txBody>
          <a:bodyPr/>
          <a:lstStyle>
            <a:lvl1pPr marL="0" indent="0" algn="l">
              <a:buNone/>
              <a:defRPr sz="3499">
                <a:solidFill>
                  <a:srgbClr val="0072C6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3026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NHSBT">
            <a:extLst>
              <a:ext uri="{FF2B5EF4-FFF2-40B4-BE49-F238E27FC236}">
                <a16:creationId xmlns:a16="http://schemas.microsoft.com/office/drawing/2014/main" id="{EC128990-EC2C-4DFE-B55A-B5573F77A5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986" y="116632"/>
            <a:ext cx="190767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001657-C77D-436A-8220-6DE4445CFB12}"/>
              </a:ext>
            </a:extLst>
          </p:cNvPr>
          <p:cNvSpPr txBox="1"/>
          <p:nvPr userDrawn="1"/>
        </p:nvSpPr>
        <p:spPr>
          <a:xfrm>
            <a:off x="335360" y="6361583"/>
            <a:ext cx="11521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Source: Annual Report on Cardiothoracic Organ Transplantation 2021/2022, NHS Blood and Transplant</a:t>
            </a:r>
          </a:p>
        </p:txBody>
      </p:sp>
    </p:spTree>
    <p:extLst>
      <p:ext uri="{BB962C8B-B14F-4D97-AF65-F5344CB8AC3E}">
        <p14:creationId xmlns:p14="http://schemas.microsoft.com/office/powerpoint/2010/main" val="52385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_0000_NHSBT_Ribbon_NHS_Blue_RGB_WhiteAbv_DRAFT.png">
            <a:extLst>
              <a:ext uri="{FF2B5EF4-FFF2-40B4-BE49-F238E27FC236}">
                <a16:creationId xmlns:a16="http://schemas.microsoft.com/office/drawing/2014/main" id="{9D071343-C4C7-4F09-8A67-1117E950CDE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391795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BDD8254C-2C52-4016-9BD8-A884BD46B5E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2651126"/>
            <a:ext cx="930509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pic>
        <p:nvPicPr>
          <p:cNvPr id="1028" name="Picture 5" descr="NHSBT">
            <a:extLst>
              <a:ext uri="{FF2B5EF4-FFF2-40B4-BE49-F238E27FC236}">
                <a16:creationId xmlns:a16="http://schemas.microsoft.com/office/drawing/2014/main" id="{9585749F-E8AF-414E-A0AC-59E440BA99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20" y="354014"/>
            <a:ext cx="250442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85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>
            <a:extLst>
              <a:ext uri="{FF2B5EF4-FFF2-40B4-BE49-F238E27FC236}">
                <a16:creationId xmlns:a16="http://schemas.microsoft.com/office/drawing/2014/main" id="{EBCADBAF-970E-4211-86C9-7D3E5A83799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979489"/>
            <a:ext cx="930509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id="{52C3CE5F-5999-47D0-B189-E9B90C96E9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2089150"/>
            <a:ext cx="930509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3730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jpe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>
            <a:extLst>
              <a:ext uri="{FF2B5EF4-FFF2-40B4-BE49-F238E27FC236}">
                <a16:creationId xmlns:a16="http://schemas.microsoft.com/office/drawing/2014/main" id="{AAA82E68-9C9F-49AA-B989-39F4591276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0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>
            <a:extLst>
              <a:ext uri="{FF2B5EF4-FFF2-40B4-BE49-F238E27FC236}">
                <a16:creationId xmlns:a16="http://schemas.microsoft.com/office/drawing/2014/main" id="{3E77194A-E4F6-4355-AC4C-3F164894B8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62707" y="242228"/>
            <a:ext cx="9210677" cy="5945847"/>
            <a:chOff x="-1" y="-1"/>
            <a:chExt cx="5802" cy="4352"/>
          </a:xfrm>
          <a:noFill/>
        </p:grpSpPr>
        <p:sp>
          <p:nvSpPr>
            <p:cNvPr id="11272" name="Rectangle 19">
              <a:extLst>
                <a:ext uri="{FF2B5EF4-FFF2-40B4-BE49-F238E27FC236}">
                  <a16:creationId xmlns:a16="http://schemas.microsoft.com/office/drawing/2014/main" id="{002BBE0C-0783-4745-9CD0-A918584D5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-1"/>
              <a:ext cx="5802" cy="4352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271" name="AutoShape 17">
              <a:extLst>
                <a:ext uri="{FF2B5EF4-FFF2-40B4-BE49-F238E27FC236}">
                  <a16:creationId xmlns:a16="http://schemas.microsoft.com/office/drawing/2014/main" id="{FE9C1B6F-DB36-4314-8842-4B158322FA9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5800" cy="435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pic>
          <p:nvPicPr>
            <p:cNvPr id="11274" name="Picture 22">
              <a:extLst>
                <a:ext uri="{FF2B5EF4-FFF2-40B4-BE49-F238E27FC236}">
                  <a16:creationId xmlns:a16="http://schemas.microsoft.com/office/drawing/2014/main" id="{22BEA7DB-5EC8-41AE-BC4C-37E8CC9BB6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96" y="232"/>
              <a:ext cx="1874" cy="447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1275" name="Picture 24">
              <a:extLst>
                <a:ext uri="{FF2B5EF4-FFF2-40B4-BE49-F238E27FC236}">
                  <a16:creationId xmlns:a16="http://schemas.microsoft.com/office/drawing/2014/main" id="{391528DA-723D-45F8-8D14-A54A300FA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31" y="3926"/>
              <a:ext cx="1785" cy="242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1276" name="Rectangle 26">
              <a:extLst>
                <a:ext uri="{FF2B5EF4-FFF2-40B4-BE49-F238E27FC236}">
                  <a16:creationId xmlns:a16="http://schemas.microsoft.com/office/drawing/2014/main" id="{986754EA-537A-4B42-9DD1-5BCCF6301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" y="1816"/>
              <a:ext cx="4642" cy="99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400">
                <a:defRPr/>
              </a:pPr>
              <a:r>
                <a:rPr lang="en-US" altLang="en-US" sz="4400" b="1" dirty="0">
                  <a:solidFill>
                    <a:srgbClr val="0072C6"/>
                  </a:solidFill>
                </a:rPr>
                <a:t>Annual Report on Intestine </a:t>
              </a:r>
            </a:p>
            <a:p>
              <a:pPr defTabSz="914400">
                <a:defRPr/>
              </a:pPr>
              <a:r>
                <a:rPr lang="en-US" altLang="en-US" sz="4400" b="1" dirty="0">
                  <a:solidFill>
                    <a:srgbClr val="0072C6"/>
                  </a:solidFill>
                </a:rPr>
                <a:t>Transplantation 2025/26</a:t>
              </a:r>
              <a:endParaRPr lang="en-US" altLang="en-US" dirty="0"/>
            </a:p>
          </p:txBody>
        </p:sp>
        <p:sp>
          <p:nvSpPr>
            <p:cNvPr id="11277" name="Rectangle 27">
              <a:extLst>
                <a:ext uri="{FF2B5EF4-FFF2-40B4-BE49-F238E27FC236}">
                  <a16:creationId xmlns:a16="http://schemas.microsoft.com/office/drawing/2014/main" id="{E17ABE3B-B155-4E7D-97EE-A256D2E43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" y="2242"/>
              <a:ext cx="0" cy="206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400">
                <a:defRPr/>
              </a:pPr>
              <a:endParaRPr lang="en-US" altLang="en-US" dirty="0"/>
            </a:p>
          </p:txBody>
        </p:sp>
        <p:sp>
          <p:nvSpPr>
            <p:cNvPr id="11278" name="Rectangle 28">
              <a:extLst>
                <a:ext uri="{FF2B5EF4-FFF2-40B4-BE49-F238E27FC236}">
                  <a16:creationId xmlns:a16="http://schemas.microsoft.com/office/drawing/2014/main" id="{B03E7CF9-608E-494C-AA25-F0ABCDBB0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" y="2822"/>
              <a:ext cx="991" cy="274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400">
                <a:defRPr/>
              </a:pPr>
              <a:r>
                <a:rPr lang="en-US" altLang="en-US" sz="2400" dirty="0">
                  <a:solidFill>
                    <a:srgbClr val="00B0F0"/>
                  </a:solidFill>
                </a:rPr>
                <a:t>SLIDE SET</a:t>
              </a:r>
            </a:p>
          </p:txBody>
        </p:sp>
      </p:grpSp>
      <p:sp>
        <p:nvSpPr>
          <p:cNvPr id="11268" name="AutoShape 3">
            <a:extLst>
              <a:ext uri="{FF2B5EF4-FFF2-40B4-BE49-F238E27FC236}">
                <a16:creationId xmlns:a16="http://schemas.microsoft.com/office/drawing/2014/main" id="{9095DDE3-5EFB-4B89-A2B1-9516A8D15B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0"/>
            <a:ext cx="9207500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1269" name="Picture 12" descr="CEQ">
            <a:extLst>
              <a:ext uri="{FF2B5EF4-FFF2-40B4-BE49-F238E27FC236}">
                <a16:creationId xmlns:a16="http://schemas.microsoft.com/office/drawing/2014/main" id="{13392619-E2A9-4884-97A3-6EC019CF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0"/>
          <a:stretch>
            <a:fillRect/>
          </a:stretch>
        </p:blipFill>
        <p:spPr bwMode="auto">
          <a:xfrm>
            <a:off x="7561263" y="6188075"/>
            <a:ext cx="28146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318D6A63-3BBE-4F92-B03F-966B52B80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284984"/>
            <a:ext cx="7772400" cy="1362075"/>
          </a:xfrm>
        </p:spPr>
        <p:txBody>
          <a:bodyPr/>
          <a:lstStyle/>
          <a:p>
            <a:pPr eaLnBrk="1" hangingPunct="1"/>
            <a:r>
              <a:rPr lang="en-GB" altLang="de-DE" sz="4400" dirty="0"/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94BF67-FE19-C60F-E33E-4C49AF749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43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7A77B-44DE-7696-1874-CF29A5BAB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DB6BE3-2502-4071-7AD8-CE5D84C65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BBB1E-1A8A-3A6B-444E-1C92442C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47704E-3F53-6239-B07A-B4BC12A2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21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BE00A-BE57-707E-EBC9-0C8346181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87BFE2-9B9E-51DD-E6E5-CA4FFB2A2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7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A45B4-B3AA-46EC-F8E9-85B92AE18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A264A0-D091-86F3-1599-17AE62AC0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62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A42F-D3AE-B634-8E2B-14E9CB82F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7E9B5C-4E96-E30F-B15E-A04739EA5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36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CEDDE-953C-C2A0-6776-B1E7A8FA9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F2A600-69A6-D20D-CF6C-1123383F8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5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813E3-68CF-17A0-62BF-E509C61CB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C1D7F3-B516-3330-1CBC-F4DAC1F88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99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F60EB-0FE0-0B10-185B-5F526A874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6AC61-EB64-4EBF-B6DE-4EBAE7707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93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04D0-7F45-8659-D3BB-40F5E09DF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1FF2E4-205F-A2DA-1505-045AB8AA4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51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9F63A-49F7-32D8-6E39-49A1DA593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7C8B65-065E-8840-C75C-FBFE470F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24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527A3-B6FB-E484-1F2F-C70AECBCE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C3B9BD-C97A-6691-D0C8-5495D85D6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93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113B-219A-47F3-3C7F-851044F32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4E780-E25C-A491-2AFB-669CA66C1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B0CF4-7DBD-0167-5E6B-A7E855809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8B8637-F608-E97C-0355-CD697A245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30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3D9D-C37E-E98A-5930-32CA8985E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A47BD7-AD5C-123E-368A-DA4BF32D4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04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D154F-79DB-9028-99F2-C8206ADBD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6282F6-1949-0A47-0675-F6E6C03D2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50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F3D6C-27E5-AB0B-F6DE-2BBAD632B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9ECE6E-C33D-0A45-6A99-0143AC3D2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11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0EB3C-4FA9-BB44-3308-E57918786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84C6FE-336F-E171-E853-2E1D6ACBC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54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88696-A8F8-4EA7-6FC0-5FB18FF8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3464C4-A5E8-EBA0-3B36-DEE0AF524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6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132D0-1567-D330-D36B-64C8EF2AE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861879-0FBF-6770-4E8E-900AFE697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26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5C4F9-55EF-45CD-93D8-7A739DDB0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2514DB-9C94-846C-5F91-6ED8788D5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4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12ABC-6223-47A8-445C-663C2F3A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1FC91D-5D94-94A5-79BF-C0ACDC11A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09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C0629-7C8D-273F-D179-EF6B6BE37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1291C6-59FF-72FB-7A1B-B2A73DA5B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91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C5457-3AE5-7FEB-C012-8BF761499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6CEC0F-EC83-24A8-B8BB-B268A76E1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12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AB801-3038-FC7E-BC38-B2D94C485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843A96-29DD-C4B2-FE40-3077AD557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84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D498-F00F-5E0E-C632-B51D9F3CD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DE1B2E-9912-EF9D-0459-D092C44E5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69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405E-7664-AA89-31FE-13B92EAF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90735F-0642-CE59-8659-B6FEBE06D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30976"/>
      </p:ext>
    </p:extLst>
  </p:cSld>
  <p:clrMapOvr>
    <a:masterClrMapping/>
  </p:clrMapOvr>
</p:sld>
</file>

<file path=ppt/theme/theme1.xml><?xml version="1.0" encoding="utf-8"?>
<a:theme xmlns:a="http://schemas.openxmlformats.org/drawingml/2006/main" name="7_NHSBT_presentation_style_v2">
  <a:themeElements>
    <a:clrScheme name="7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7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7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5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1483</TotalTime>
  <Words>10</Words>
  <Application>Microsoft Office PowerPoint</Application>
  <PresentationFormat>Widescreen</PresentationFormat>
  <Paragraphs>5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Lucida Grande</vt:lpstr>
      <vt:lpstr>7_NHSBT_presentation_style_v2</vt:lpstr>
      <vt:lpstr>15_NHSBT_presentation_style_v2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NHSBT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Hogg</dc:creator>
  <cp:lastModifiedBy>Rhiannon Taylor</cp:lastModifiedBy>
  <cp:revision>191</cp:revision>
  <dcterms:created xsi:type="dcterms:W3CDTF">2015-09-28T08:44:09Z</dcterms:created>
  <dcterms:modified xsi:type="dcterms:W3CDTF">2026-09-30T09:40:55Z</dcterms:modified>
</cp:coreProperties>
</file>