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heme" Target="theme/theme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71" Type="http://schemas.openxmlformats.org/officeDocument/2006/relationships/slide" Target="slides/slide7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249A0-F0D7-F967-82CA-559768F1B2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8D7442B-B061-AA61-0A0B-F19D8C96B1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BAF2E-D4BA-4902-87C5-3135D9DDFAF7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FC6D89-A105-37C8-A685-642AD14A29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FADCC7B-E675-2EFE-7F42-2A833F9481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5D6F7C-0C80-4AE2-8A20-FC2A14A7C3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909436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0D0ABA-D63E-8132-C1AA-4462E659E1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51EED9-9802-34C9-95D2-4963C1C0664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E3E87-067F-A2A0-8C35-093B8F6E660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ABAF2E-D4BA-4902-87C5-3135D9DDFAF7}" type="datetimeFigureOut">
              <a:rPr lang="en-GB" smtClean="0"/>
              <a:t>15/09/2026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BE3D7D-1170-5178-B601-64540FB82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53243F-6B6D-DE60-5352-10433CD338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55D6F7C-0C80-4AE2-8A20-FC2A14A7C3D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7741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1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1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jpeg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jpeg"/><Relationship Id="rId1" Type="http://schemas.openxmlformats.org/officeDocument/2006/relationships/slideLayout" Target="../slideLayouts/slideLayout1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9.jpeg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925BC83-BDC1-B789-166B-552D98AD83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z="4400"/>
              <a:t>Annual Report on Living Donor Kidney Transplantation 2025/26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09DD691-37A7-9620-2359-3A7111FA6EB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485901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C55835A-5861-099F-101E-62EC6CCFB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Introduction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7E8DD8-62E6-EFE1-CCDD-15707C04F7F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4809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D5FB612-11E8-258B-BD0E-E30E47E55B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FC2FD45-0D39-EBBD-CEDF-6A29C079C95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428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9D9140-6284-0566-0ACC-F58F1EC393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09F48B1-5A3B-769E-86BF-B77CCD7C8A3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3508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87712B4-134A-4263-28AF-DCD8A3DD1B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12D704B-864A-C574-4A80-A497CB60D7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307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583EEC-8A1D-C114-9386-437C1CB4D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D87BF1-EDBA-7527-D5A1-44CF458836A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44917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BB094C8-AF6F-8EA5-5C06-2A0D27A86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48E758B-D9D7-FE17-A955-A8974957B65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79404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0DF446-F1AD-EF4C-7109-1F396330D4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4362CBE-4E21-3BCC-CFAD-8F53CFFBB70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15833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3D2FE0C-31F5-3AB8-3082-B637941420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2885D9D-D8D7-326A-D976-652D5753BD8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473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B463114-4893-A93F-697C-D46A256EB0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D86026-00A0-2457-FD70-0F49DB4324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7815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767C37-89E4-6303-837A-4D0562282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FC7421-6409-8542-0E60-7AA21E0DF5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98997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D2FE1F1-5532-D7D4-8F78-4858C1CD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Demographic Characteristics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8612A12-1EA6-C2A6-E387-EA663FA3227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4510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FAF7C4B-79BB-5BF0-A698-1332ADAE70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17FA86-61C8-3B37-EAD5-CB022D98809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67319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40CC548-F706-5C3D-18C2-25820AD088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A64D50-6361-F4C0-B188-EB26E95E99F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2313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B6AD73E-40FE-D44C-A999-433D4E560E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8F5286-1EA6-E091-F1D8-5AE8FC30D8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23861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294FE3D-A915-5EFC-A960-B738BBD2B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741362-BC10-0C9E-16A1-9996FBCF37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86362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2BC01EA-0745-20B5-DD19-0615BC90BC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9E47835-7226-98E4-1F98-920B1FE9D5C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84458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B55D8C9-3A62-F71E-83BC-197CE778E7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3B62F63-AEFA-E492-A883-71CCDE59170F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94390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E90D281-A35E-C604-7CEA-96A96F554B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A8876FD-61A5-0373-AD8A-CB6DB212CD6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30749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65C133A-13B2-059C-BAF9-5E775F7D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632A8BA-66D8-60C4-1BC6-D3ACEAE663D9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89317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463C5CF-2B5B-FA85-BA19-CA5FDDC92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6DF3D95-24AD-D95C-5DF4-7892F869226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673488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AEF118C-9501-3244-234E-E310D27CC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9B4C7A5-D60D-63C0-B551-D84631A92B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836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240D554-74F4-03F0-51FE-426277BFE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49A23BD-C27D-1696-3B2A-D39DA028014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4211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7EF4000-E6CC-C4EA-F332-106E2C816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19900C6-B333-68DE-048C-D4532C42B2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798927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7974F18-AF87-57F8-E965-9A3AC75808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782F554-616F-4541-EE40-B044BA35E85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171948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5CB4604-BDB6-B1BD-7230-032CB7E1B1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0568CDC-F5CD-C389-15B6-DD00855F1CF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183963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FC6B16C-22B9-8BA5-37DB-5ECB7E8D8E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7B2D7A2-A1EF-E984-B15B-C0343A62CBF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136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3C89041-0842-B0C9-D445-2D666BA254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8356EA-E73F-703A-59EE-133C1F07B7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577795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2793FE6-35A3-C83E-A4C1-11D0CC8F6B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UK Living Kidney Sharing Scheme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F531B2-668F-BAB4-D819-2FAE246F24E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10137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E4B7E5C-C1C4-E393-9651-86A9EC3D88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8E237BF-7958-1B81-4949-143961F3FB5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4950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68D9B3A-0DCF-6708-DBB9-DEF169B65B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3D4C33-E633-59F5-FACA-5F23D5BEE39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7043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DD2CD68-98D3-73FB-E9D1-7B2CD759A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386865-A463-0068-40D6-68FA4FD81CD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95152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49C5CE-CF86-23BF-C8AC-8B228B7117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D71A1A5-0D1A-490F-9FE0-5E3AE2FF980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378861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A351EB8-0080-4D24-B0F0-6665A2D56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8A8B509-E1E1-D6ED-0B74-7C135CC86D7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58931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471181B-CEDA-B619-FF8D-AF4C3DB23E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A35CF3-FEA6-77A7-D5A3-5288466059E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23553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C48C313-D087-80C0-1637-F992E905B3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ED4D3A-81DC-66C4-5CBF-C7ED4844CC4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37324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C901E6-07EA-4F87-2DBF-E306252598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EF6383-DDF8-A72A-6FB1-C3C6FB636EA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03523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95C13DA-4373-B91F-625C-D33B8A514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81E76D3-D2BB-DFCB-A0DA-A35C209D28D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514521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53869FE-0EC3-A062-E8E7-7F2CE3CE10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750842-D574-2ABC-FA62-A15B35D9C58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787569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F9E812-6584-6473-281D-3815B5F403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E64EA4-A863-564E-068C-97AE467F16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9351572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4832C70-8117-4C2F-8FAF-1F82A7DF00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Antibody Incompatible Transplants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71F0C64-C4D0-B23C-D92E-01093149D0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0875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91F8DA9-4E13-0449-08B5-37AB6939B2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715921-E261-CA18-451A-86EBCF91608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12322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DF5B4B6-47D9-4445-D758-B1D131A515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330238-240B-E5A2-1BD2-A55C514EA8A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11222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741E4E8E-981A-268D-081D-32D3B746B5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070691A-0DE6-21E4-12C7-CAEC743F1D3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768031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9A9C129-2856-8193-64F2-326EE96B6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C8FB570-61DA-8D5B-D501-88FC5B7E416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401602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CC6B1F-1579-A083-C791-B340EFE129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10B8C9-0920-AC97-90E4-AD83578376E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727091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3608ADEC-E0F5-8AE5-E50B-71E65562E9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Living Donor Follow-Up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7E449DC-E522-4D9B-76A7-BDAC46DE6D4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49604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30A99C5-025D-A6C5-85B2-8BBD18044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C76C63C-09E4-2913-4BD2-AE41F96D44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6509369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FD893E84-26C8-7A3A-8864-D292D59D8E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5B2ACAE-7995-4653-CA4C-4C8775EEF4B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8229886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FC0C5F6-0CB0-FD26-FB43-5B02AB0EA1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FD867CF-FDD7-7BC5-AABE-A4AD9C0A70A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08406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CD9D2CB-D3E6-9963-6E56-A5D667F99E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B546C1-8D40-CB50-1F98-3F12B4DD52E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3270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986CF43-584F-9276-C64E-F9488077FE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DC3CA8C-9DE7-8CF4-8871-F9CA9A852BC2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723216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EF4B5AB3-FF3C-4520-367D-7A9E5847C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5F3D0C-4871-261A-BD37-9F2F3CC618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135053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0B93A62-5F13-CCCE-7840-8ED082074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2F243C7-0777-69FE-21F2-4B509D113D4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9424660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CB418E9-DDEF-D1AF-A8C4-59E03AF26E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722FC37-DB71-480D-F1E8-DD239D23368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724610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6573BD1B-9781-A641-C73D-2EFABD1C27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30414AE-9055-B448-0DC0-E10430B9512D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992182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75AC503-68DE-3349-4D65-3A7BDF95A2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A2C09B1-F232-8A21-C79D-AF6B22AB7DA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851269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E86A661-3852-C703-44F4-07A1D5E95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69706E7-D8E1-1BF1-C1C6-7ABF6574BAE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5319412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7B2F57E-2868-E1E4-7C11-6FE21629FE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E63EC2A-AA25-EADC-6715-CD02B294555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3492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714EAB-5B6C-9B75-8989-CA074965EF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12573B2-569D-1BF7-8539-B0291F7DE9B3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79424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9A639FDE-3328-9704-CE34-FFD86201AE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4400"/>
              <a:t>Recipient Graft and Patient survival</a:t>
            </a:r>
            <a:endParaRPr lang="en-GB" sz="44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1D699A1-D036-D624-92A6-5AC94DBD0DDE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0805690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D717B395-A7BA-980B-DBB1-FE848B4F7D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F899040-73D4-3E2F-DC9E-6183CAC2BD1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092123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1118CC21-E45F-D657-FB12-D9CEF0E9BC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DF0173E-6E3F-9FB5-5B12-10163654D4B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8380331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11D8BB5-C8A1-1608-A531-0185589EB3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21AFAAA-B39D-31D9-4393-85282FA86CA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682511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2B8DE85F-483F-8998-ABA9-38B750247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13D289-BB56-71FC-1A4D-8F50965F89A8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448190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B86A78F5-368A-FB90-9804-19A54EC5D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42347F-7C58-F48B-31F6-5F22FB28C5B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1820127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04D84C52-8EC6-63B3-E689-843AF7A1E5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215A4D-86B3-70E3-D4BE-F999C2D8E474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735948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2E118BB-AA2B-46F7-3B60-B189201FC5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607760C-F263-C44C-7F6C-89BBE04D96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13043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490B901-9020-811E-70F4-D9CC7894BB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413DC0-3217-A001-7CA3-0924981CEAC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9573256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818EE41B-A107-845E-2E72-BC1A11E71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1BB72F-85C4-A53C-9927-CE75D35038BC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13302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</Words>
  <Application>Microsoft Office PowerPoint</Application>
  <PresentationFormat>Widescreen</PresentationFormat>
  <Paragraphs>7</Paragraphs>
  <Slides>70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70</vt:i4>
      </vt:variant>
    </vt:vector>
  </HeadingPairs>
  <TitlesOfParts>
    <vt:vector size="74" baseType="lpstr">
      <vt:lpstr>Aptos</vt:lpstr>
      <vt:lpstr>Aptos Display</vt:lpstr>
      <vt:lpstr>Arial</vt:lpstr>
      <vt:lpstr>Office Theme</vt:lpstr>
      <vt:lpstr>Annual Report on Living Donor Kidney Transplantation 2025/26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Demographic Characteristics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UK Living Kidney Sharing Scheme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Antibody Incompatible Transplants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Living Donor Follow-Up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Recipient Graft and Patient survival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NHS Blood and Transplant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Mia Poore</dc:creator>
  <cp:lastModifiedBy>Mia Poore</cp:lastModifiedBy>
  <cp:revision>1</cp:revision>
  <dcterms:created xsi:type="dcterms:W3CDTF">2026-09-15T13:23:06Z</dcterms:created>
  <dcterms:modified xsi:type="dcterms:W3CDTF">2026-09-15T13:23:06Z</dcterms:modified>
</cp:coreProperties>
</file>