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F6429-E762-C4E1-3378-0CB125F7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56E430-58AF-C865-E006-B0698A161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9C99B-4B75-435B-A13B-EB98334FBA65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A0DAF2-B4B9-83AA-5BED-39FCB33F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30B3EC-83F5-AF4C-3824-910AEC0AB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1CCBE-60D4-4464-88A0-ABF90480FE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99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F209C3-A8E4-0734-EA39-3FA77B6F9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058FF-0EDF-8BB2-FA8C-825AA86C4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C445D-F0E8-ACD7-C1D6-A02E233686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69C99B-4B75-435B-A13B-EB98334FBA65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45E1-79C9-1FDA-5797-08F87673A0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B9561-2936-2862-63CF-4D82ABEB77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F1CCBE-60D4-4464-88A0-ABF90480FE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3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125378-8206-2ABA-BADA-7AC67C13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84EE4F-5CA2-724B-B860-46E7212184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43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A41EB0-F3DB-9699-91C2-7D1BCBDD0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AF7621-762A-90B3-D441-773D6EFE43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88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A4656D4-A42B-D9A5-E81C-FA59EA87A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3441DA-F8F6-4A43-10F3-25DBBFFB3F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97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A945CB-0C75-5C2F-B669-FA5C70A81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0BB97E-A27F-7054-E3F5-BFD2EFDC2B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72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203F0D-9851-7604-B9B9-05CF688E7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DC057F-EFD6-C5C4-C0EF-3B80377CCC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8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80D929D-1B16-9EEC-3FA7-57CC6F2AC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8A9E1C-A3D5-CDB2-7523-6896E5DB74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286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DABF57-D34B-8C43-EFD6-628D502D7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C209E1-DE32-02A4-53C2-20C53058BC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4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636E5CA-022E-4D31-0B75-B303E0EA1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33DBA1-D95A-B352-F1BE-A05EF55A2F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67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2E8241-CCF0-80C4-A2C1-685FCF9C4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Pancreas Transplant List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034811-6EF6-58E4-9EE9-BD2EBBF684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433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BD554F9-547A-1210-DCCD-1F32E0F7E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15DB11-A567-5DF4-72BB-3185EE5C7A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56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BF4620F-DE82-2AFE-C132-2581735CE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C21246-7E1D-27F6-AF6B-411164E70C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52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9386A5-1514-38EF-3344-790EC5DD2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8B5279-CB7D-01D4-A0E5-86014DE38F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15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37C527-E4ED-A506-748A-8C710429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BC620D-ABF5-647C-CA39-F24DD0FEB7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75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5BF3358-C62D-D9CA-77D3-77486091F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125731-04C7-C4EA-4C7F-C084D70C59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64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5B1967-60E0-E3AA-E23C-CA2733B4B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D17934-3E04-CD7F-24A6-111FCCA28B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418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AA90E0-0711-2707-60E9-B997869C4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4CA5E3-ACA1-0CF3-08E8-C0865A2B57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24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B4925B-DD83-60F9-65D5-18C6741D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3AD6AB-B95E-5444-E8DA-ACD91B5CA4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55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2D40A2-D68A-9661-6804-0D878A66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FBE284-FC75-3F9E-1709-42277EABE2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708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8C4CDA-C531-EEC1-CDF8-C81742F04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9AE44A-E072-BD7E-868D-35E62DC94F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95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F26FA5-A34A-4AE0-6ADB-8A47DB7AA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370AD3-3707-0CC7-7DA3-8447E03062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38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DA1F9C7-ED45-2257-1DEF-016E1C7F1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AF6BDD-DA12-7A6F-602D-60B0EEC9AD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528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F2ADAB-E3C4-50B9-A7E8-D3C6BC8BB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800"/>
              <a:t>Response to Pancreas Offers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F09085-F1A5-1CD9-80C6-B5224D9EE8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77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0BB90F-9062-7ACB-5ED3-94D3C5545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916154-F24C-A18B-63A3-A1592D5871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9748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AEAD96-F7EB-2364-1330-0601E10F7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575B72-312A-50D9-B77A-2BA67F94FA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066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B4ABB1C-A3B8-F382-0C56-306C3CF07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Pancreas Transplants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21B0B9-F9B9-5FB6-5B23-D58A4263AF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98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AFF445-C046-B934-76B4-A69708D97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57E4F3-FF8E-B3D8-EB9E-735986896F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79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C697A9-963A-33CC-48DC-AF5875C3A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6ABB6A-A0E7-299B-02AC-694324208F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214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028E73-08B3-FCD9-EBB5-21A219475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366AA7-3DAA-F837-112F-6260AB822D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995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7AFD6A-E389-29B8-2F70-1F53E87D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71F002-A1C0-86E8-1F68-0BEEBE426E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170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43F469-3427-0234-3E33-125C30664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9986D5-C45A-02C4-7F18-B9BB3C06FC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29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90557A-C620-F2EC-4569-CB733E4B4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083F61-ACA6-D440-3A65-B22AA2C5DC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349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3043ABD-7E35-6210-EF7D-7BC2ED47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12C339-8767-4E8D-2006-CC41EC1F2B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450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B1ACBC-41A3-F4C1-8CDC-FC3710B06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509D50-984B-1070-49CD-946927BD4A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06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FEA6D0-5CFE-F638-0823-84607E81B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92A84E-5882-9CD8-AC8B-09C6D02C03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6888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1BD9ED-8E0F-C42A-DF99-E86FA25B6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5E03C6-C8AD-77AC-CA7B-CBCDFAC848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036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40AD49-6FFB-F5CE-CB65-9571C2741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43BE40-ED64-CE22-2C4F-6F69803A12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802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2FC7D2-7B34-5314-F626-AF45ED42A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A4CE4D-C3C7-BB3B-0F5E-E4E648261C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778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F0321A-F52F-B061-45BC-4E89DC774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8ED547-5DD1-29B0-8665-2603A4BEEA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62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7B72CD-B997-2B13-10A1-EA28E495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9B4D46-0092-1CE3-CC20-DC1A927433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2780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3A8F61-AF87-4998-DF45-C6A29E15F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42232D-92F4-29CE-D839-620CB0963D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8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D6F473-3716-047A-6AEA-DAEE375DF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Pancreas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66FB4E-2233-895B-72B5-9BCB5055AE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9480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0B9334-6CF6-CBA0-F028-A93E17636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168DAD-52F7-ED66-3CC5-C02024D7E4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902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6EC0CD-03ED-ACBE-FC3D-0F49AD5D5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39B9A6-6A46-E401-FEB9-E6A1CF5DC2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566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3F0B574-1981-52F1-6064-F04B5DF4A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2CF7E6-1C81-AD5E-9231-F4F5FB7573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359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FA66DF-C041-1B32-685B-75D41B8A6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FADE42-3354-F742-67D9-ABF3E285F3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1090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7A2CBC-3BDF-ED9D-6D19-513B47FC7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Survival from Listing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545928-5D2E-E02B-3729-DDBE68497F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243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54C706-7881-78A2-2751-824F869C7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129D10-6735-97AE-A800-9481FDED66C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364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B203CC-7689-6FAA-1131-1D4850104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Islet Transplant List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339164-C19F-C4D8-8F36-7054F8657F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040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AA8D4B-103F-09D7-410E-A452E0A36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588332-8592-AE28-5577-C72DF1FA3B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8144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8E063AE-78C8-DD79-37A4-A0AA8020E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68D38D-5093-FB0F-57B5-7001C4327F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0196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93C9A9-B74D-2B54-B4BB-BEE9A0795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62B5BB-3714-8D2E-1CC3-6AE5698B16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285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8D98FD-9A4D-B68F-C93C-B38771BB7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EA9008-19E6-AB00-B83E-950DEEC3DA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6830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0506A9E-3053-5132-7658-B98F1C286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89AAE3-E224-E915-57D0-D31DD6E85D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724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FFCE5E-378B-F15B-EAFF-72B353119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A407EC-0A60-35B7-143F-B231F41891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627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7D731B-CFAF-A462-D2E0-EA6B625C8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BD4DEB-EC53-31BD-DD24-15E994437C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34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EC9F80-1A06-0E26-D26E-7BBB450D4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F735AF-6748-D6F5-B259-1CDF8C4FFB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787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3644FF3-07AC-A101-6323-9A25BA0A9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14A275-ECB8-FA47-C9C5-9879006AFB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022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E89F922-2108-B4D7-C838-597FA69C2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Response to Islet Offers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8C082D-1F00-4B90-403B-0AE225122F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611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DCB651-4B49-CBFE-D069-9014A589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703902-B173-2F8F-9AF1-56FE9BFA40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425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2B4966-DED7-C8BA-3969-CCD4AF6C1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Islet Transplants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659288-D7B1-DF16-2BFD-F8B05EC9CA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850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CE7B1B-DE5C-9CE4-51F5-68419808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D361A2-1C7B-5A23-5E7A-FDB622B1C3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09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829BF2-1F85-3590-31EE-27169C614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026AB2-46AE-2C70-082A-A7B2700A7D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246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3B4B93-ED9E-3E9E-738E-26B451193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4EE7A7-0C89-C394-CA29-F81D058718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499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179F92-DC8A-2479-61EE-AD2C12338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29E4F7-9396-1515-726D-C4F1442A84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709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276D984-0385-3971-BF90-971F49302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88B00D-A0BF-B8BA-B8FE-B538ACE2F2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986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832234-8A70-952F-8047-04376B7E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20AD48-5BF7-9FC2-0907-6F202F6BDB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643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4E4AD4-5609-EB87-4519-AC7FDCE78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4ADD46-F4A0-4EAB-5434-07D21A7FA1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22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563AA35-13B7-05F6-B0BE-CA9D6678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0EEDE1-6375-CBEF-B112-607FD5CDB6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288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7AEB42-0782-BAE3-ADA9-0ED77EF4A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/>
              <a:t>Islet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C94D14-152D-77C8-A805-6DA4207942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022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80D13F-E9C7-DA92-AEAC-26F77B2C8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C8D88B-2C2A-E0DE-0418-333D475BAF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4976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36F629-175B-426E-3541-41FBD9B73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A9320C-3A05-4C24-FC5B-B5E0BF7E57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8873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A0FFDB-A341-1084-D1A1-24929154E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2B752D-9D19-9FC2-433C-5B9C3E97270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24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D6A895-97F1-A9F0-9982-D72E64A1A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903653-FBC0-1900-B46C-9C6B08FE8F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915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A5C903-18CD-D4A2-580A-ADAFD5D06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FDF5C1-E638-651A-9838-06B416BC14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9900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AC8589-4AE3-BD4D-5433-D168F1C45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708CAA-B1A6-EF6D-97DE-646AC01ED7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4964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E7F5DF-343F-A4AD-93A4-4EB15FC2D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187281-1D66-1619-84B3-DEB175BADB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665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8962490-91E0-EF25-108D-2685A0E15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4DD8B4-A66E-86BF-875F-184E88BD9D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2975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573128-85DE-288E-914E-01A520111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146D-AFA8-E6F5-38ED-43FF1D4707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89549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8290AFE-5E35-B341-5B6D-CDE85DBA8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C39456-BCCF-6873-81D3-854B62D3DE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9683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EA3E84-CB04-82CA-ECA4-8EE05B9C2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FDB368-1AC3-D151-455C-E881C1D56E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24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Widescreen</PresentationFormat>
  <Paragraphs>10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Aptos</vt:lpstr>
      <vt:lpstr>Aptos Display</vt:lpstr>
      <vt:lpstr>Arial</vt:lpstr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Pancreas Offers</vt:lpstr>
      <vt:lpstr>PowerPoint Presentation</vt:lpstr>
      <vt:lpstr>PowerPoint Presentation</vt:lpstr>
      <vt:lpstr>Pancreas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Pancreas Outcomes</vt:lpstr>
      <vt:lpstr>PowerPoint Presentation</vt:lpstr>
      <vt:lpstr>PowerPoint Presentation</vt:lpstr>
      <vt:lpstr>PowerPoint Presentation</vt:lpstr>
      <vt:lpstr>PowerPoint Presentation</vt:lpstr>
      <vt:lpstr>Survival from Listing</vt:lpstr>
      <vt:lpstr>PowerPoint Presentation</vt:lpstr>
      <vt:lpstr>Islet Transplant 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Response to Islet Offers</vt:lpstr>
      <vt:lpstr>PowerPoint Presentation</vt:lpstr>
      <vt:lpstr>Islet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Islet Outcomes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Rhiannon Wallis</dc:creator>
  <cp:lastModifiedBy>Rhiannon Wallis</cp:lastModifiedBy>
  <cp:revision>1</cp:revision>
  <dcterms:created xsi:type="dcterms:W3CDTF">2026-08-25T15:49:13Z</dcterms:created>
  <dcterms:modified xsi:type="dcterms:W3CDTF">2026-08-25T15:49:13Z</dcterms:modified>
</cp:coreProperties>
</file>