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  <p:sldId id="319" r:id="rId65"/>
    <p:sldId id="320" r:id="rId66"/>
    <p:sldId id="321" r:id="rId67"/>
    <p:sldId id="322" r:id="rId68"/>
    <p:sldId id="323" r:id="rId69"/>
    <p:sldId id="324" r:id="rId70"/>
    <p:sldId id="325" r:id="rId71"/>
    <p:sldId id="326" r:id="rId72"/>
    <p:sldId id="327" r:id="rId73"/>
    <p:sldId id="328" r:id="rId74"/>
    <p:sldId id="329" r:id="rId75"/>
    <p:sldId id="330" r:id="rId76"/>
    <p:sldId id="331" r:id="rId77"/>
    <p:sldId id="332" r:id="rId78"/>
    <p:sldId id="333" r:id="rId79"/>
    <p:sldId id="334" r:id="rId80"/>
    <p:sldId id="335" r:id="rId81"/>
    <p:sldId id="336" r:id="rId82"/>
    <p:sldId id="337" r:id="rId83"/>
    <p:sldId id="338" r:id="rId84"/>
    <p:sldId id="339" r:id="rId85"/>
    <p:sldId id="340" r:id="rId86"/>
    <p:sldId id="341" r:id="rId87"/>
    <p:sldId id="342" r:id="rId88"/>
    <p:sldId id="343" r:id="rId89"/>
    <p:sldId id="344" r:id="rId90"/>
    <p:sldId id="345" r:id="rId91"/>
    <p:sldId id="346" r:id="rId92"/>
    <p:sldId id="347" r:id="rId93"/>
    <p:sldId id="348" r:id="rId94"/>
    <p:sldId id="349" r:id="rId95"/>
    <p:sldId id="350" r:id="rId96"/>
    <p:sldId id="351" r:id="rId97"/>
    <p:sldId id="352" r:id="rId9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tableStyles" Target="tableStyles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presProps" Target="presProps.xml"/><Relationship Id="rId10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932A14-6974-AA7F-EDB2-03E6B12ACD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A21A3CC-8BAA-C9C5-0818-52E5088859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1C52F6-D0E3-4C36-9907-2FCBFA53712A}" type="datetimeFigureOut">
              <a:rPr lang="en-GB" smtClean="0"/>
              <a:t>27/08/2026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D1E17FE-1B40-4867-3576-AAE7A7D772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F830888-E729-C811-1EC0-1C4E8709D5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6377F2-017E-4A37-9DDB-5002655D436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08823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48AF9DF-79BA-C0FF-547E-B5E103A811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0AE4603-0023-7673-1D7D-C21BF7AEA9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9A72B8-2E8E-7149-1707-6A9C680961A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B1C52F6-D0E3-4C36-9907-2FCBFA53712A}" type="datetimeFigureOut">
              <a:rPr lang="en-GB" smtClean="0"/>
              <a:t>27/08/2026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F9B42D-B4ED-73A6-F073-555402C924C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FD5791-B7E8-372F-A679-439AC7A1E3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A6377F2-017E-4A37-9DDB-5002655D436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65504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1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1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1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1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1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1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1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1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1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1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1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1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1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1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1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1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1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1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1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1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1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1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1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1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1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jpeg"/><Relationship Id="rId1" Type="http://schemas.openxmlformats.org/officeDocument/2006/relationships/slideLayout" Target="../slideLayouts/slideLayout1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jpeg"/><Relationship Id="rId1" Type="http://schemas.openxmlformats.org/officeDocument/2006/relationships/slideLayout" Target="../slideLayouts/slideLayout1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jpeg"/><Relationship Id="rId1" Type="http://schemas.openxmlformats.org/officeDocument/2006/relationships/slideLayout" Target="../slideLayouts/slideLayout1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64B12CBB-9979-3B13-E2FE-1FAC5D263A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sz="4400"/>
              <a:t>Annual Report on Kidney Transplantation 2025/26</a:t>
            </a:r>
            <a:endParaRPr lang="en-GB" sz="44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CCB883E-8A9C-4E74-3222-505D63DFED3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04906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E605F1D5-57FD-7144-7CF3-D973DE0DF5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53EED6C-3005-8DF5-9BE4-79F1102889E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11297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997A56B0-F022-5AB3-947F-9DD30D2753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4400" b="1"/>
              <a:t>Adult Kidney Transplant List</a:t>
            </a:r>
            <a:r>
              <a:rPr lang="en-GB" sz="4400"/>
              <a:t> </a:t>
            </a:r>
            <a:endParaRPr lang="en-GB" sz="44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B51B613-1B13-59F8-7EB6-65866D9D164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72305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87024B19-51B5-1137-EE7F-8DC9250EFF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4992F7A-D8CC-9B4C-A669-E83C8B26C1E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31513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5035120A-9EE7-8727-A8CB-7A0AC5D55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A6D1382-F46C-5B28-06A0-839F07B1FE2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07982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079B7AD9-0DA6-2A9D-E346-F3C740EEA9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5169A93-EA7D-C60A-80D9-B5D260F9FB5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90765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37E05CF0-FB18-DECB-C0A0-F51BE7C112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4C226FF-C8F8-AA22-45B7-B95EC2B9AE9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801226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AC3D405E-867B-1ED1-CF11-10959CB2FE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EDDF6B4-8AF7-2A11-A473-A9E33DE7326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534569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41E79C22-5FC8-FE66-7455-F166C1FC4A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9118A1F-4926-8895-C47A-C9EC1122DE0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197311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A52A973D-5D01-6C18-C80A-342597FF49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3920B18-18A3-1BAC-638C-B601D7D83AA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762376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6524855C-BADF-9E62-17DF-DEC8B1FF64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A2E5AFD-6F10-008E-E4E6-B7BEFF1CF44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04122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EDD7FB75-0C68-77DB-F59B-03D9F0062B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4400"/>
              <a:t>Introduction</a:t>
            </a:r>
            <a:endParaRPr lang="en-GB" sz="44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D26FBF9-34B1-CE7B-84CA-730B9208266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07519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18614A60-A367-F465-8358-A857842862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52C3A1B-4915-022E-AA2F-CF8E1FC37F9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761422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A8B2A5D3-B7D7-7831-F390-6687D05BF6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968300F-78FD-D453-4905-6BC11E8B163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241623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C267CA26-9581-7BD4-3241-40A1270127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4C5E16B-DE8B-5379-6CBB-311F4967947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451110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C0C3EEBF-2AAD-D703-F568-F9AF81A6E5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105CED8-4B8B-B210-7010-1082FA50739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397035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AC9614CB-92A9-7B95-4BCA-06C07D77F4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74C0F6E-443F-1F2B-E182-5CEB11F4600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791906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903D2B7A-7AFF-044C-8CFB-1206211B4A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BEDE07A-66CA-3C71-B653-51AF0C100C9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917539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C8427928-F8F9-8581-CC6C-4431976A78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832C24B-9740-F257-F922-FB7EE6C671A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313965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E4A6C456-98B1-0AD5-FDB0-8CE9685383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EF118A5-1DAE-DC5C-B856-B5698E97268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912978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645FFD53-B29B-1B80-61B1-A8D4736113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09BA397-7852-655A-3438-E1173C713D4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52930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A6CD802B-FB09-0C50-02D8-9508AB5893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4400" b="1"/>
              <a:t>Response to Adult Kidney</a:t>
            </a:r>
            <a:br>
              <a:rPr lang="en-GB" sz="4400" b="1"/>
            </a:br>
            <a:r>
              <a:rPr lang="en-GB" sz="4400" b="1"/>
              <a:t>Offers</a:t>
            </a:r>
            <a:r>
              <a:rPr lang="en-GB" sz="4400"/>
              <a:t> </a:t>
            </a:r>
            <a:endParaRPr lang="en-GB" sz="44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095B974-EF79-9CF6-E4B6-1184D74A459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5339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6935AF84-4320-72C1-2E4E-2C38DF2B67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522176F-6862-9C02-7CED-444E339D376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430048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43DDD5A6-8E0F-F732-0B4F-BA43FC5D60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92CDBD1-778F-DD86-747B-3054FBD7F45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426707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BBB8BD80-978D-B2CD-F49D-A3D6EC3514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18266E7-5AF0-DDE2-F4E1-32582B4A163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040059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50E03637-170F-BE3A-2B2E-B8F48CF0DD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A10F492-8BF9-900C-AFA9-2FC3884E0F7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005605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9C0397ED-EB55-51B8-7E92-E0637CD586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4400" b="1"/>
              <a:t>Adult Kidney Transplants</a:t>
            </a:r>
            <a:endParaRPr lang="en-GB" sz="4400" b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EF24B95-D3BB-C736-6B21-8DB74923C9D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337425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0E5F646C-42B6-4E45-F786-52D9EFC0E4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C731BA6-466D-BDD8-9DD2-217A3640DCC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477101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2A5F3219-506D-222D-C0AA-E025429CD8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639B57D-55F3-60F9-AE2F-466EB5F195D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647974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96E562F8-B93B-9384-6401-4659EA49C7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EE78C67-0F8C-DE80-6C1F-9EA93759C8C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19818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689D261A-10C4-2AEA-BAAA-A0E8143D64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E202823-853F-63DA-EAFC-27F360B8E00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875217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DD109971-FF60-AA1D-DF21-C060CB8CA3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53744A2-4B04-2071-02D7-B62C5B1EADD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440449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9EA119EC-D574-25FF-62B0-BD6987E415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1DF8D31-F2C5-44B9-AA4D-2F7DF0F6F48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76080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779DE17B-2EB3-A232-B901-60E4514D88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ABB9F0C-5E92-8855-4A01-86D4EDA9E4E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931825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ECF6865B-1831-B17C-0F4F-2302A8FDCC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90EFEC9-24E2-6E2C-DDC2-7B88BF4253E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78216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222C99F0-80FD-BF91-5CD7-32A5AB65B2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4AE4F72-740F-224A-5644-6E4779C129C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522378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D056686E-D0D0-2891-450F-A1058E0130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239A642-C75C-FDD8-47F6-DEEC4DCEDEA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149503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3DBEAF77-F516-312F-45BC-02935E4570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70FEF97-BC97-6D80-4388-22E769466A6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376116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4060B21D-7CAB-6780-71E7-4678D7C53A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3066A53-05F7-2825-2AFA-4F7B2D2A01B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957435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2C746A46-78DA-722C-E51E-1275BA7B67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111C550-E64A-9599-A8BA-B94A212B4E7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874681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8DDB0BC7-3D2B-91A2-21CB-F7C4874B08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507C5E2-7A11-60DA-BF07-D201C9D8A1B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777708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F47176CB-1523-B718-BCEF-4459FD7B8C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A2C23B2-EA08-2B1D-966E-606F0C93A85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533252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AAEB4D4B-7282-3585-418A-110ACDF5F4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1A5C93A-C2E3-F3CC-F388-8B7E47E02CE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820406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2DD4F8A7-B653-2876-40A4-FFBD59320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C8A168D-E3E7-2F66-F480-D2C140EDDCB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97363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8869D150-E77C-25A0-C109-56879D216E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7119917-D1C4-EA81-85CA-B1BB48883E7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146531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D6D7B4F9-AEE4-904C-33BF-0712FC05A0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63ADA12-3CAD-35CA-6143-4C1F1FB4097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072529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FB2502DD-AEE8-EEBD-85D6-CDDC0CEF77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B264188-65A4-42C2-3716-D718DD05498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66498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D50D9E6B-B102-AF86-D22D-9C50C39521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8E45C18-C0C4-8538-CD81-D0437024623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715817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58BCEE6D-120F-D2A2-3007-7A9B9B3FD5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897F8E9-FA6D-193C-20F8-D6A76939D04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487810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2C6E5AE4-0219-3366-A00A-D9917C1309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9F6821B-EF3D-F742-F7A8-BE78596F97B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3259130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65C4E348-4832-052A-81A0-85058A382B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64DC212-AA8E-0BD9-1715-3D37E7542B0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6125430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29002570-4DD0-5907-E393-3D29A5FDBD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625EAC4-8D52-4D3D-F2B4-C4B49C4AF2E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3801925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8B8E074D-15C0-D3F2-7FFB-86C06FCF9B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0004EE4-7752-A339-2C5A-D72F451380A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3173705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9F84E50A-7A0C-34A5-5EEF-69F331D971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4400" b="1"/>
              <a:t>Adult Kidney Survival</a:t>
            </a:r>
            <a:endParaRPr lang="en-GB" sz="4400" b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AB6296A-1A50-2CB9-A203-1A64042DC97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6924687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CC190DF0-9B5E-F0F3-7FC1-37AA1E5743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B58E785-077C-71FF-B79D-E412B89EBB0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92249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E9E106C3-4262-9C81-5F41-0B59B79CAB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7886675-407F-E669-A43E-2B199D30A58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2245193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4C1ED597-EF61-3C9D-DDD6-8F53FA13C8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3439531-D399-70D9-72E7-C619FCB1BF1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8758385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B6566817-5449-C096-EB2C-13C07B97C0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F3965BC-2E35-FF78-474F-4E08FF35617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8003297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7032890A-5299-3B25-11A3-6E871A1E71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28074DF-5E5E-FCFB-C1E0-BC3D568F300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7324222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316E2B3B-2E37-AE7F-FB09-0C8DC96E4E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08EF96D-429C-1CE6-5C51-7542E43DA40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8528480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51B2D160-AA36-A99C-1CDA-189D5E114D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61F357B-6F91-4012-FFDC-F957A778492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3005679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DC7DAC09-740D-88BA-212A-F997CAF9F0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833B46C-B597-30E7-A891-4D7DF8113A6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8661429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2890580D-A3B1-52E9-837F-7BC74FA225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0466283-76E7-D3E7-5EF5-B70A86317B4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4240905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FCBA1F9C-8E90-75CF-2CD5-0124454B49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4400" b="1"/>
              <a:t>Paediatric Kidney Transplant</a:t>
            </a:r>
            <a:br>
              <a:rPr lang="en-GB" sz="4400" b="1"/>
            </a:br>
            <a:r>
              <a:rPr lang="en-GB" sz="4400" b="1"/>
              <a:t>List</a:t>
            </a:r>
            <a:endParaRPr lang="en-GB" sz="4400" b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F45CDB6-6612-0912-869D-E035B63354C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720091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01A25A6C-D5F6-BBC0-2CFB-3010B4A99B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4FCE33C-D6DC-28D9-7371-6FBC4295A77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9987967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CB4757E1-4E20-8D3A-AF4E-65B6927AC2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2034B73-3404-6F0E-7C94-6CC791110B6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69510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E1AD015E-F226-C775-9566-DA1562AF79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384F70B-442E-4A85-0CD1-0934A7374CB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5636352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5673CA39-67BD-6C84-CD13-86759263D8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DD2055B-D3E5-9AD4-8038-8C99E4D9237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1447929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BF3F6448-B4D4-3524-1107-0EBCCFC912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70E6F22-929B-E865-1C27-32CB4A0ED21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2976479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8C4D534C-EA7D-77DC-E67F-79D0D7394B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B8FF966-B4D7-9482-3BFB-D6D2F26F3D9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1511902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0C276991-8433-62ED-B623-FB29FEA6FC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EF86444-443F-6F46-B810-EC9A4D50FC2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5161155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9987181C-675F-9984-0053-4DB661DC2D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48B75B9-AC09-A96E-5926-80C74C676D7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581829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6CC22D33-2CD9-174A-FD3F-46404A6E3F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EB9EB3C-CD45-F1E7-9AEC-F9A5419A5A8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5438464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F09E9974-F1BB-2243-4501-B14BF685E7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F98F8A3-06AD-D4B2-F7CD-5A8C6FBD965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351514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259DA851-AED4-30BB-3475-C1B38CA3AE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B16622C-C531-E979-5D32-CA15CF0C0BF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2912404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41A7ED28-477A-D815-4789-EDFA8978AD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F72E735-2860-F8FF-8DBF-4D9D0A97457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8114867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2A84531D-9AFF-0E33-9C75-FF49756F2A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7627794-F404-4BFD-2AC1-220E6783726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55491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78C84FEB-FC5D-7328-52E8-05523DAB88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70BEC29-40A6-3610-0EC6-B231EE885EB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6843783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E4D9E38C-2DDB-F7FD-02DF-94557214AA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4400" b="1"/>
              <a:t>Response to Paediatric Kidney Offers</a:t>
            </a:r>
            <a:endParaRPr lang="en-GB" sz="4400" b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4B9E947-FC33-A336-BEAB-273F0381B4A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2129862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7737B268-9447-924F-91B7-50A1ECA866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AEAE4E7-4BF7-A42B-9B16-63DC6F78EA8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8662185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292DB315-B7F7-8520-B30B-22B5E5C84F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D16A4E5-2A20-40F0-4925-92416FFC644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1553333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6D4C03C5-12B2-3D83-5D01-E14C38DDCA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4400" b="1"/>
              <a:t>Paediatric Kidney Transplants</a:t>
            </a:r>
            <a:endParaRPr lang="en-GB" sz="4400" b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7FD89DC-FCBD-D2FD-79B1-C6CE4A5DB15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4059027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4FC37A0C-9768-FAC4-7EDA-533521A3ED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E7B04FA-E850-B761-7FE4-0DA0CC3274A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0981716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BBE30724-1274-1B17-4C62-FB76A25C15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B9F1EA2-0FBF-3F70-56FA-22814BE5341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0883711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7B821BCC-672F-F825-5D6E-FA2F8AC138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2E7AF34-E3AB-95CB-B110-CE41830BA39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8683023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FA2ED3C3-740C-A191-1255-C4A8AFF56D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4EFCD2A-6C5A-BF36-20C9-76F33980A81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9659691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61227728-707F-33D0-D867-CB0EC4CF7E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CB447E3-F47B-3984-3982-79CC7E06FE6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8277938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8B9EBD86-D1F8-4FA2-EAD3-91659D0A52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234F127-850F-98EB-E550-0AC135BA0B8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45890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B16EEFA9-CA9E-0369-3100-3C1304536F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51C2753-5944-5D83-2E88-4AE2B46F792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5531688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18CEBAE4-4058-CCBE-BC95-4A9BC67A04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4400" b="1"/>
              <a:t>Paediatric Kidney Survival</a:t>
            </a:r>
            <a:endParaRPr lang="en-GB" sz="4400" b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8EAC169-5E21-4EBF-A26E-41B0CE0FF46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2948095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0A14B1E8-37DF-D461-FDF9-ACB847378A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3816342-59B7-FFB9-474A-2428B1263D2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0272687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E558C2C8-B7B1-9DB2-B271-50474C7621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B686F08-F9D5-43DA-6F57-09FDBD7C0B3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8476677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4321E656-265E-9C88-D941-E329EC8281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5D276FB-848E-BEF4-644D-A25743F374D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6878283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F5A5769D-E5DA-FDC1-1FE5-800341C8C2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4006F83-C507-AF8C-0016-D4019C61153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6905845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1BB9A4C7-0192-D1CC-A6DC-70ED18A397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117DACB-F4D9-155B-A3C8-B3A255596C3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0335433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DD0ECBB1-8C06-C7E8-3323-A5CF360770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DC4F677-5FB6-7B32-6B5B-9841EDFAE78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8798487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50FA0D7F-D6C7-C3E1-6D86-AD12FA696F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5BB60A8-1DF8-A939-65A1-F084B47D81B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76364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39</Words>
  <Application>Microsoft Office PowerPoint</Application>
  <PresentationFormat>Widescreen</PresentationFormat>
  <Paragraphs>10</Paragraphs>
  <Slides>97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97</vt:i4>
      </vt:variant>
    </vt:vector>
  </HeadingPairs>
  <TitlesOfParts>
    <vt:vector size="101" baseType="lpstr">
      <vt:lpstr>Aptos</vt:lpstr>
      <vt:lpstr>Aptos Display</vt:lpstr>
      <vt:lpstr>Arial</vt:lpstr>
      <vt:lpstr>Office Theme</vt:lpstr>
      <vt:lpstr>Annual Report on Kidney Transplantation 2025/26</vt:lpstr>
      <vt:lpstr>Introduction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Adult Kidney Transplant List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Response to Adult Kidney Offers </vt:lpstr>
      <vt:lpstr>PowerPoint Presentation</vt:lpstr>
      <vt:lpstr>PowerPoint Presentation</vt:lpstr>
      <vt:lpstr>PowerPoint Presentation</vt:lpstr>
      <vt:lpstr>Adult Kidney Transplants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Adult Kidney Survival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Paediatric Kidney Transplant List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Response to Paediatric Kidney Offers</vt:lpstr>
      <vt:lpstr>PowerPoint Presentation</vt:lpstr>
      <vt:lpstr>PowerPoint Presentation</vt:lpstr>
      <vt:lpstr>Paediatric Kidney Transplants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Paediatric Kidney Survival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Sam Richards</dc:creator>
  <cp:lastModifiedBy>Sam Richards</cp:lastModifiedBy>
  <cp:revision>1</cp:revision>
  <dcterms:created xsi:type="dcterms:W3CDTF">2026-08-27T07:22:01Z</dcterms:created>
  <dcterms:modified xsi:type="dcterms:W3CDTF">2026-08-27T07:22:01Z</dcterms:modified>
</cp:coreProperties>
</file>