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39A49-6D70-C6FB-B6E0-ADA09F5F7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74B23A-1724-4D53-B0F5-668A32A38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B104-53B5-449E-B392-E0A122B98D9C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638ACC-75E7-CFCC-0EB2-42ADCC73B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C54B24-F6F9-053D-9E9E-46AAB0D8E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34A414-B415-4AF8-896A-352DE1B84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73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FBCC85-38BC-23D6-34F1-70468106C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2EE8A-102F-82DC-C212-4CB7958FF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7B3E4-F8A7-4A9B-63E0-ED87952D7D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7CB104-53B5-449E-B392-E0A122B98D9C}" type="datetimeFigureOut">
              <a:rPr lang="en-GB" smtClean="0"/>
              <a:t>20/08/2026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E3350-05F1-57A7-1615-04AA289C3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7A1A2-E468-629C-F1B2-7C171131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34A414-B415-4AF8-896A-352DE1B84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2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8BDE8BA-6611-835F-591B-978AA3A92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/>
              <a:t>Annual Report on Heart Transplantation 2025/2026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C0DD05-B1BB-2977-78D7-B635672DA2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27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9A9CF2-8C4E-DDC6-1028-EBE7FCF25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EBBD66-7CCC-6544-9CD8-77936ECAF0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04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5AF172-AD26-2815-E50E-E980B3A20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3E5B2-78AF-7109-DE15-5A8A6296FD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579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87EBB2-45B9-D175-0B48-9352EABD5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Heart Transplantation </a:t>
            </a:r>
            <a:br>
              <a:rPr lang="en-GB" sz="4400"/>
            </a:br>
            <a:r>
              <a:rPr lang="en-GB" sz="4400"/>
              <a:t>Transplant List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E014EF-C517-2B42-75A3-7641056A19F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75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BA809F-A7BC-3F46-55C4-90B4F6DC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A63238-6F89-40AA-2900-41A05C2DC1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59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5F6AD3-171F-16F2-8B39-BB04D8AA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21A0D2-EA7A-B93F-EFB4-B6709E448F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33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5941CA-5F80-1AA8-2E22-F785DC9B8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622228-2FE2-3AF3-BB74-8EB3890ACCA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630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DDAE99C-FEBB-437B-BD15-B7DDADEB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EA3BE6-6280-4612-A3F7-7CE3D2784B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92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3B679C-FC13-4967-66B4-DF327F16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AB5CE-164D-0FB5-85FD-AA38422B57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01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C63753-F72A-8764-E37C-3C7D0635B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8D81DA-0E3C-D7A9-C86E-859EE207B9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63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B7F5B3D-FB9E-C88D-F664-07C1F835F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822B62-18FA-BD43-5BD1-98F7886AB2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58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471BCD-4DA2-8996-BDE2-EB8BE123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Introduction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C96D2-09E7-B014-4893-FC6A9C6B6E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865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A5E3AE9-6E6F-DFD5-2BAF-F306A0D59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BE532D-2A56-0B6E-F834-0BE8B6C6AA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9209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D77B79-D82C-5F6B-B873-133BCC0DF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B899F-FEA6-CE84-391B-40AE6F01E1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7982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1625A0B-FA7B-5480-2F74-45A9C3AF0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9293A8-A71F-4E6D-449F-3A5361B7B3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1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A5AAD10-A25E-77EC-4A22-781173C4F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BFDF35-CD12-5605-97AC-6770FA99D4B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86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5BE41F-9BDF-58C7-2084-24B8E77C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8B3040-E69E-35BF-69EA-F0D3947CF0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01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496A1E-A50A-E44D-BD8F-3960955CB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Heart Transplantation </a:t>
            </a:r>
            <a:br>
              <a:rPr lang="en-GB" sz="4400"/>
            </a:br>
            <a:r>
              <a:rPr lang="en-GB" sz="4400"/>
              <a:t>Response to Offers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41A9C-B5D4-6E46-4947-92EA70929C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792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BB4BB8-DBE1-CCB1-346E-B6F5CB580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B14078-5766-3FF5-F338-442FF0EED10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09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58EB18-CF3D-35EE-A305-515CDD102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Heart Transplantation </a:t>
            </a:r>
            <a:br>
              <a:rPr lang="en-GB" sz="4400"/>
            </a:br>
            <a:r>
              <a:rPr lang="en-GB" sz="4400"/>
              <a:t>Transplants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A770FB-25C1-EBAC-4A38-8B57362E4A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27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2AD6E1-9ED3-F917-7198-9FCB3595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E3C467-6DD4-76F3-2AC8-F0BCDBC2672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87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350F8D-690C-7D06-CE6B-F863B5283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201987-F4A6-959E-81F6-7C739C5FA6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18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F993540-678C-4F38-0E2A-F5425E93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A662D2-7E3D-2AB4-4EC7-884EECD6DD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863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591F2E-A350-C1C3-4425-57A1966F3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96CDF4-94C3-B4E1-6687-D87A3201DD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309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BEB666-C0D7-68A6-CC68-AE5C5EC2A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B18D8E-9008-B540-E0BC-FDA7623101A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45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C9B667D-0417-8931-8A43-5A0D60C72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9882F-7BD7-41F2-51CB-F302F39820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96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5691D23-8A1F-E36D-1CA2-FA8A5B23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3E513B-A254-F709-5BE3-79FFEB896F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743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AB14437-008A-2814-E82F-1D8A79025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2F0EF1-5E7D-61AA-272F-E27F6A82EE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78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DEA5BCE-B702-FBDE-B587-2C5E1FFEC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AC872D-D668-2433-9D9C-8F58321239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7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F1ACBE-4966-8605-A63B-86E512BD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94581B-FF01-FE2C-B560-6F28ED4290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743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86F486A-BF88-406A-49F3-73A71BB2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Heart Transplantation </a:t>
            </a:r>
            <a:br>
              <a:rPr lang="en-GB" sz="4400"/>
            </a:br>
            <a:r>
              <a:rPr lang="en-GB" sz="4400"/>
              <a:t>Post-Transplant Survival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F7962B-53C3-094D-1D61-3221B38A64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51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9AF184-5C37-002E-D408-3A229239F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87380E-FFDE-C9D5-3830-556B80D2A5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762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ABB7BD8-21CE-51B5-6161-82F5BD6AD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6B096B-1F40-92BF-5D6C-EA06BB0716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47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698628-23C7-627F-0127-7AF95AEC8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BD8C98-3ED9-29B2-CC6E-AB054705838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17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A88409-7CDA-7910-0CC2-8C6BA4AF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3F4EC0-2F0E-2431-56DB-7D3CB76666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3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871FF3B-9158-A565-1B19-7958A108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05D465-D45A-68C3-97F1-409890D20A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82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9F0191F-BEF7-A273-9C73-1504ED378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79E94C-7E64-DC75-9540-16A2E67616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06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B35596-2F43-6A93-7D8D-0CE39F8E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17BA3-0DCB-47A6-CBCD-F700D43E4F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98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90B3736-98F0-56B5-2A0D-9EC12D66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Adult Heart Transplantation </a:t>
            </a:r>
            <a:br>
              <a:rPr lang="en-GB" sz="4400"/>
            </a:br>
            <a:r>
              <a:rPr lang="en-GB" sz="4400"/>
              <a:t>Survival from Listing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63153-21D0-D943-6ACB-02B70704AC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791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9FA0E8E-E7B6-77BE-3FAE-CF937AD6F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B9FD5-A56F-6AC1-70B3-D9040031EE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671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D2B295-0826-523E-6663-AAA324D9F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47D7A0-D682-9CC8-D64E-0FF5353661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3089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539F2B-A82F-B6BB-1BDC-4160ADFBC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/>
              <a:t>Paediatric Heart Transplantation </a:t>
            </a:r>
            <a:br>
              <a:rPr lang="en-GB" sz="4400"/>
            </a:br>
            <a:r>
              <a:rPr lang="en-GB" sz="4400"/>
              <a:t>Transplant List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8E7AA9-BAFC-7879-6659-57C06ED52F6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894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197ACC3-3255-BFC0-BCDA-35D6D564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36FD61-C99D-505B-F855-4A1A8788F6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124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A899A0-8F75-9F4A-59E4-3B70C22BE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9696B9-EDAC-5492-A36F-35F4BC20FF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99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A6BE1E-0435-0EF9-501A-F841CCE94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34BBFA-3CAA-B41D-F2B2-9031355F31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158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B2652A-3D15-821C-5342-AFDF15CB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1FA210-411C-02DA-137E-7DCE03D4DAE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46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461F5F-B8C0-8742-C040-E9296DC4C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48165-8399-DC85-7E3F-0FE1A73A2C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3372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3BED229-E33A-3BBB-E082-E3CF068A0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5196E3-4BC5-86A8-12F0-47362B5347F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06767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B5FDF89-45A1-54E9-F9A9-BFDCD91A4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D4907B-4057-4BA4-52D1-DF5B60DF74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2325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E60E82-E32D-10AD-8BA4-7CF3F9C82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Paediatric Heart Transplantation </a:t>
            </a:r>
            <a:br>
              <a:rPr lang="en-GB"/>
            </a:br>
            <a:r>
              <a:rPr lang="en-GB"/>
              <a:t>Transplants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031B65-9928-7D4F-C7DF-9E9CE52379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5787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94CEEE-0573-60FC-08C2-488262747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5AB7C5-0149-8DF9-9F0F-01E130B50A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500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3220D4-82AD-5E4C-DC39-55CEAE320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746A71-96ED-7F57-366F-C8EAAE53A8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660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CAD334-9516-09BE-2A41-251CD067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17F9B9-8490-B0FD-9F88-8238643D7F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7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72215B-9A09-0DF9-2158-3F656EC67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F7CFB5-A5C8-1979-71CA-7047A62615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195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3780DD9-7870-A37A-5403-2ED0897F6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1E31C4-616E-72C7-3AA2-339715207C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3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59ED97A-8907-C06A-EB8A-7AE239408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065E8A-A90C-40B3-A726-9C5FBA03E5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377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DEEED6-DB06-908E-17EC-ECF02C6A2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EC4627-B38A-1C1F-DEF7-E273895FA9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884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2EDDD40-A2F6-8D8A-579B-3A2BCE62C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5B9321-37CB-2C8E-2D18-CFF376E741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773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3AD1D2-2DE9-39E2-8A5A-01E8FB1B3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25BBD-A25A-B07C-F918-8C1B294FF8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187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38C30A-92FD-31F1-2F96-05C54289A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28F5CF-1C51-695D-3959-E62E2707D33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75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EA6CD68-4CDF-FE25-8604-66110F73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EDE6D7-B5DD-FB7D-91B6-065C545134B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06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E89E1D-BF26-AFDD-540C-23B560513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89F0CA-DABE-59D6-E360-540B2E5E1F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906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032AC2-DA27-95B7-6852-76EBFB617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90A5A7-A434-0BB6-3ECD-900A614B72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6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9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Aptos</vt:lpstr>
      <vt:lpstr>Aptos Display</vt:lpstr>
      <vt:lpstr>Arial</vt:lpstr>
      <vt:lpstr>Office Theme</vt:lpstr>
      <vt:lpstr>Annual Report on Heart Transplantation 2025/2026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Heart Transplantation  Transplant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Heart Transplantation  Response to Offers</vt:lpstr>
      <vt:lpstr>PowerPoint Presentation</vt:lpstr>
      <vt:lpstr>Adult Heart Transplantation 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Heart Transplantation  Post-Transplant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Adult Heart Transplantation  Survival from Listing</vt:lpstr>
      <vt:lpstr>PowerPoint Presentation</vt:lpstr>
      <vt:lpstr>PowerPoint Presentation</vt:lpstr>
      <vt:lpstr>Paediatric Heart Transplantation  Transplant List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Paediatric Heart Transplantation  Transplants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Sally Rushton</dc:creator>
  <cp:lastModifiedBy>Sally Rushton</cp:lastModifiedBy>
  <cp:revision>1</cp:revision>
  <dcterms:created xsi:type="dcterms:W3CDTF">2026-08-20T14:26:46Z</dcterms:created>
  <dcterms:modified xsi:type="dcterms:W3CDTF">2026-08-20T14:26:46Z</dcterms:modified>
</cp:coreProperties>
</file>