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EA804-A8D7-257D-6A91-D000A766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4177E-3A7B-ED38-244A-8F1E2A82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E9584-75A8-476A-8D9E-F3F370E17B03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97C34-B7FF-B77E-6E82-68C122A2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5B3BEB-CE76-4F8C-A24D-4FBB864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577D-5614-4754-8A02-E814DC7499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8BAB75-6B87-A95D-40B5-325D68A9F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0BE87-CDA2-5793-ECA9-1540BCA5D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A30B1-C4D8-7EB3-1495-8BC521FF1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E9584-75A8-476A-8D9E-F3F370E17B03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85C8D-2732-339E-A11D-070240E7C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6D74D-0B68-1014-8BC7-7C4A691F7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96577D-5614-4754-8A02-E814DC7499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09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CFDA47-392E-228E-CAD9-9C84026F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/>
              <a:t>Annual Report on Lung Transplantation 2025/2026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C87D1-123D-8677-2224-EB96CBA5E3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35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C677FF6-6E3C-641D-ED88-093D92B6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7074EB-8B57-0C10-02B8-B406899853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9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E76A82-61B1-6085-51C8-ABE17B576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0999D-57AA-CD1C-0C2E-8A24738F8E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1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01EE76-4B9A-DDD1-C45C-F6BC98843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Lung Transplantation </a:t>
            </a:r>
            <a:br>
              <a:rPr lang="en-GB" sz="4400"/>
            </a:br>
            <a:r>
              <a:rPr lang="en-GB" sz="4400"/>
              <a:t>Transplant List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F2DE31-21B7-3A25-D023-BDCB0200AB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42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421FE14-1AAE-064A-3950-A75EF8241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9D8F5-C4F8-CDA4-5FF4-1994EDE8CC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08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C6A868-D023-92E8-F14C-D61B8A51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8E943-0EA3-5C07-C70B-1A853C31C0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49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2A6246-99CB-A17A-A511-AA1FA6932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B68F2E-6775-7FEC-BD0A-366A8290F5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8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4EF5E8-491D-FF93-4CA3-0BF525321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0B119-6DFE-976B-40C1-352E154087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49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AD5D01-72A4-718B-0483-4D97862B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AF7145-CB5A-49CA-E14C-3051A2B692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71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18887E-640F-0873-3F36-070688ED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7BD1AF-5F5B-EC89-7F64-97A061938B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12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2FA8D1-EE4D-159B-13C8-9DB2DA52E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7AEAB8-67C8-E20F-90F9-D5E2F00C6C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08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8A53F8-2060-71C2-B3E6-293E1FE73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Introduction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75512E-81F6-0194-0A57-A6C9835DD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070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CE4176-AB7F-D383-D900-4CEAC5020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CC219A-7C75-70C0-34F0-ACAE33813F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56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EB0ADE-4620-5E5D-D814-701F20353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C4F2BE-DFF9-5633-FA39-E9F71326B3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23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2BFB1E-B88D-4CD7-6CFB-A716562AF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D3BAE7-AE01-2ABC-C0FA-41823E9E9D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82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6C9ACB-A531-DAA9-EC50-2529281CC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E6607A-E850-A052-1019-EFF733344F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74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DF281AA-758A-DD91-2461-58E136F4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Lung Transplantation </a:t>
            </a:r>
            <a:br>
              <a:rPr lang="en-GB" sz="4400"/>
            </a:br>
            <a:r>
              <a:rPr lang="en-GB" sz="4400"/>
              <a:t>Response to Offers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F4CFD-8119-3D49-B0F2-A3AEC387BF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1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EB04B7-022F-CBBC-30D9-6DA44604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5CFDD9-C528-2D6C-1D4C-BD88E6CBC9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25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DF2100-49DC-CD1E-A6CE-4F601F9A3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E71129-86DD-8765-C666-86C11BCE6D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3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22A09A-BD95-DBC0-601A-AB9FE0263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Lung Transplantation </a:t>
            </a:r>
            <a:br>
              <a:rPr lang="en-GB" sz="4400"/>
            </a:br>
            <a:r>
              <a:rPr lang="en-GB" sz="4400"/>
              <a:t>Transplants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158982-93C0-E124-9812-03E3198A0C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52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67ABDB-FF89-3E15-203A-1ADD50E71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41884A-1827-FE72-2B7D-7F3D9F80E1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295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987259-8DB7-8872-1767-76395C77E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9C7E61-12DF-FD4E-8BF5-58DC67387F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85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F99D25-3984-8D04-7D6D-6896FAE7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EB269F-2D80-692B-3BEB-C64374D246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70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9D6FFA-1E7D-B68B-414F-58A828C20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494E93-12AD-7BCA-BB46-59B386C896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16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A0C0DF-3D75-3B21-88B7-7CD81A2C8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1637C-A65F-221F-0C1C-4131CB7C31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00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B46DA6-4BFB-B5DC-E270-E52A4AF97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4EA707-50EF-4BB8-6346-76BA33E7C3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252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9EE389-0FFA-D01F-D8D1-1556438F0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7D5FC3-E58B-ECA7-39DF-05271E341B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56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7A482B-0E96-DABC-5773-66DA0CC2B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7CB17E-4C93-8C00-5A39-BCE1F1A20B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86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2D5691-9FBF-909B-A4A3-C63A03DE0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7A8E2D-195B-5C09-181B-03B6AF8AE0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33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5F7D54-8078-AE5F-5925-24368EDC4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9829DC-1C47-699B-BCE7-221D721539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94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6069D6-466F-46C9-2965-CB2B097C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682B5-2766-15E2-9A19-A2AB283A57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63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61989D-187E-C9D1-F53E-29F5EBB9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FC4AE9-44D2-E1CE-4EE4-560D30A6E6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871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D07363-606E-3308-6553-165C8E659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5CFC16-A112-854E-83C7-5164DC034A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370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F8F1D8-A2EA-E382-D0A5-A8769860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891DF0-AD3E-DBD5-A982-0E7F953E1E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453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5E68D8-456E-FD25-4960-B490D7DE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5F7E1-B534-CD5F-D78A-C380E62B2E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604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2E8A0B-965A-7002-4E9C-8482C447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Lung Transplantation </a:t>
            </a:r>
            <a:br>
              <a:rPr lang="en-GB" sz="4400"/>
            </a:br>
            <a:r>
              <a:rPr lang="en-GB" sz="4400"/>
              <a:t>Post-Transplant Survival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909E70-F73A-40BA-578A-74F9852401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79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2B7F99-197A-F01D-C196-FA92B6A9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1A8C04-0A85-2122-54CF-6167ECEB36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0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12A7A4-BA46-8118-4D4B-6B40B82E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4C93DF-C7DA-6811-7A0C-8D73C1A350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502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22C64B-5EF9-A5EF-06E2-D4703115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5AABBA-E704-8860-351E-A43EEFF5C2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75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EFFCF3-B20B-DEC2-C768-EA372119E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Lung Transplantation </a:t>
            </a:r>
            <a:br>
              <a:rPr lang="en-GB" sz="4400"/>
            </a:br>
            <a:r>
              <a:rPr lang="en-GB" sz="4400"/>
              <a:t>Survival from Listing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2BB50-9608-4EB7-2F44-A337482DD5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216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6FAB30-8B55-C0DA-9581-ED6BF0F11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53CC27-5A27-0AA2-2DD7-FC8314E0A6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598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AA2BAB-BB64-C57A-1396-3A70EF2DA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813560-E0BA-7684-2CC8-F47605D14C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714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12D2D5-7A4E-CE46-8024-DD560E0E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Paediatric Lung Transplantation </a:t>
            </a:r>
            <a:br>
              <a:rPr lang="en-GB" sz="4400"/>
            </a:br>
            <a:r>
              <a:rPr lang="en-GB" sz="4400"/>
              <a:t>Transplant List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731C4-C2BF-361F-A1F5-B6F3FEF815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35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0F4263-7198-0D05-3E8D-793CBC871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750743-40D0-B4F8-9D12-99FEB42F23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50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6BA432-6A0F-1378-FC83-F9D5D41D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3E673-CB4A-AFB5-BAAF-624CB0FB39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473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6A1E39-D2FF-87BD-9565-02EAB20E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CF94D3-97A3-F3AC-5324-6967D8C63A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47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262332E-AB85-E336-7E8C-A9806B75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208782-90FB-3E3F-A1B7-57876E5833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215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C7F27F-ECE5-007A-2183-E9098D9FB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0ADEE5-FF10-1439-1010-3B410C1A22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14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0B8125-5ED6-9F39-F997-7422CF0A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0BED36-C553-3628-445D-5D1F7BB900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199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811E7A-3321-9FBC-4502-972B3BB0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0E2A6-63D0-07EE-9D54-6F4F265DF7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085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451927-7C42-649F-B4DB-D964F67A3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6D1523-603C-ACF4-F791-A39D08D658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701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D19CB6-C8CF-7A01-3458-39860E99F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Paediatric Lung Transplantation </a:t>
            </a:r>
            <a:br>
              <a:rPr lang="en-GB"/>
            </a:br>
            <a:r>
              <a:rPr lang="en-GB"/>
              <a:t>Transplants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267396-5F17-7B0E-49DC-1B61C0F11B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382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EDA414-7928-2FF1-3560-D63EFC34F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3217A4-8731-345A-19B1-8AF7208201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932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9E8F87-B7A6-F139-AEE4-A7D385E03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B16A3-D09B-8BE5-63D5-0216D311CF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4508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31A131-73CE-44F8-8C0B-C7834EE2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E05352-D550-DED0-3A49-D9650FE580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9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9BEB0FA-CB8C-BADA-0EB7-1C2B460D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AD42E5-5C5A-FECA-C019-D96468BB11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531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316DA5-25BA-F74B-4F89-DEE39104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B69A4-F152-C6E7-2A40-133507F00F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41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FED9FF-39E9-A58E-37A3-7C9A45908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88847-8653-6843-F78B-EBD5A30605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087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DCA5E4-B4F3-51F2-D2AB-C5767EF99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94E4D8-2DA6-1825-2DFE-FAD6E542FC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625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E94F27-B1D4-7F02-1986-FF0C0834F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C114F1-790F-E2A9-77A4-C859A42CE8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986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756BC2-5D22-9BC3-FD84-A062FF9F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E35B78-33AA-C258-E812-CD0703D1B9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9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A231E1-307D-1FB6-142C-228B912F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19A0D5-E8FB-F134-0ED9-3304837277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78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8E4335-2204-449D-CA6F-52EBBB453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67A384-DC7B-55AA-F6E8-4B8381D689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42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CC352B-7E9B-2448-63B6-13414532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4B511-F50C-7605-B349-171472D403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4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9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Aptos</vt:lpstr>
      <vt:lpstr>Aptos Display</vt:lpstr>
      <vt:lpstr>Arial</vt:lpstr>
      <vt:lpstr>Office Theme</vt:lpstr>
      <vt:lpstr>Annual Report on Lung Transplantation 2025/2026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Lung Transplantation  Transplant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Lung Transplantation  Response to Offers</vt:lpstr>
      <vt:lpstr>PowerPoint Presentation</vt:lpstr>
      <vt:lpstr>PowerPoint Presentation</vt:lpstr>
      <vt:lpstr>Adult Lung Transplantation 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Lung Transplantation  Post-Transplant Survival</vt:lpstr>
      <vt:lpstr>PowerPoint Presentation</vt:lpstr>
      <vt:lpstr>PowerPoint Presentation</vt:lpstr>
      <vt:lpstr>PowerPoint Presentation</vt:lpstr>
      <vt:lpstr>Adult Lung Transplantation  Survival from Listing</vt:lpstr>
      <vt:lpstr>PowerPoint Presentation</vt:lpstr>
      <vt:lpstr>PowerPoint Presentation</vt:lpstr>
      <vt:lpstr>Paediatric Lung Transplantation  Transplant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Paediatric Lung Transplantation 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Sally Rushton</dc:creator>
  <cp:lastModifiedBy>Sally Rushton</cp:lastModifiedBy>
  <cp:revision>1</cp:revision>
  <dcterms:created xsi:type="dcterms:W3CDTF">2026-08-20T14:28:01Z</dcterms:created>
  <dcterms:modified xsi:type="dcterms:W3CDTF">2026-08-20T14:28:01Z</dcterms:modified>
</cp:coreProperties>
</file>