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theme/theme3.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4.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5.xml" ContentType="application/vnd.openxmlformats-officedocument.theme+xml"/>
  <Override PartName="/ppt/slideLayouts/slideLayout13.xml" ContentType="application/vnd.openxmlformats-officedocument.presentationml.slideLayout+xml"/>
  <Override PartName="/ppt/theme/theme6.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7.xml" ContentType="application/vnd.openxmlformats-officedocument.theme+xml"/>
  <Override PartName="/ppt/slideLayouts/slideLayout16.xml" ContentType="application/vnd.openxmlformats-officedocument.presentationml.slideLayout+xml"/>
  <Override PartName="/ppt/theme/theme8.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9.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4"/>
    <p:sldMasterId id="2147483693" r:id="rId5"/>
    <p:sldMasterId id="2147483700" r:id="rId6"/>
    <p:sldMasterId id="2147483702" r:id="rId7"/>
    <p:sldMasterId id="2147483704" r:id="rId8"/>
    <p:sldMasterId id="2147483707" r:id="rId9"/>
    <p:sldMasterId id="2147483709" r:id="rId10"/>
    <p:sldMasterId id="2147483712" r:id="rId11"/>
    <p:sldMasterId id="2147483677" r:id="rId12"/>
    <p:sldMasterId id="2147483717" r:id="rId13"/>
  </p:sldMasterIdLst>
  <p:notesMasterIdLst>
    <p:notesMasterId r:id="rId42"/>
  </p:notesMasterIdLst>
  <p:sldIdLst>
    <p:sldId id="7684" r:id="rId14"/>
    <p:sldId id="261" r:id="rId15"/>
    <p:sldId id="262" r:id="rId16"/>
    <p:sldId id="7538" r:id="rId17"/>
    <p:sldId id="7723" r:id="rId18"/>
    <p:sldId id="7705" r:id="rId19"/>
    <p:sldId id="258" r:id="rId20"/>
    <p:sldId id="7726" r:id="rId21"/>
    <p:sldId id="7688" r:id="rId22"/>
    <p:sldId id="7727" r:id="rId23"/>
    <p:sldId id="7724" r:id="rId24"/>
    <p:sldId id="256" r:id="rId25"/>
    <p:sldId id="7720" r:id="rId26"/>
    <p:sldId id="282" r:id="rId27"/>
    <p:sldId id="7637" r:id="rId28"/>
    <p:sldId id="7706" r:id="rId29"/>
    <p:sldId id="7707" r:id="rId30"/>
    <p:sldId id="7708" r:id="rId31"/>
    <p:sldId id="7709" r:id="rId32"/>
    <p:sldId id="7721" r:id="rId33"/>
    <p:sldId id="7710" r:id="rId34"/>
    <p:sldId id="7711" r:id="rId35"/>
    <p:sldId id="7719" r:id="rId36"/>
    <p:sldId id="7712" r:id="rId37"/>
    <p:sldId id="7714" r:id="rId38"/>
    <p:sldId id="7715" r:id="rId39"/>
    <p:sldId id="7717" r:id="rId40"/>
    <p:sldId id="7722"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B836AE-48E5-4EAB-6023-42C4A34868E4}" name="Thomas, Rachel" initials="TR" userId="S::rachel.thomas_nhslothian.scot.nhs.uk#ext#@nhsbloodandtransplant.onmicrosoft.com::81e77e2e-4866-4898-b7a0-898589b1f66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on" initials="J" lastIdx="1" clrIdx="0">
    <p:extLst>
      <p:ext uri="{19B8F6BF-5375-455C-9EA6-DF929625EA0E}">
        <p15:presenceInfo xmlns:p15="http://schemas.microsoft.com/office/powerpoint/2012/main" userId="7c08a24e8877d79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2E1"/>
    <a:srgbClr val="096AB5"/>
    <a:srgbClr val="0070C0"/>
    <a:srgbClr val="003570"/>
    <a:srgbClr val="17375E"/>
    <a:srgbClr val="DCE6F2"/>
    <a:srgbClr val="052E4B"/>
    <a:srgbClr val="2E75B6"/>
    <a:srgbClr val="00B050"/>
    <a:srgbClr val="DAE3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102" y="3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3.xml"/><Relationship Id="rId29"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10" Type="http://schemas.openxmlformats.org/officeDocument/2006/relationships/slideMaster" Target="slideMasters/slideMaster7.xml"/><Relationship Id="rId19" Type="http://schemas.openxmlformats.org/officeDocument/2006/relationships/slide" Target="slides/slide6.xml"/><Relationship Id="rId31" Type="http://schemas.openxmlformats.org/officeDocument/2006/relationships/slide" Target="slides/slide18.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commentAuthors" Target="commentAuthors.xml"/><Relationship Id="rId48" Type="http://schemas.microsoft.com/office/2018/10/relationships/authors" Target="author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theme" Target="theme/theme1.xml"/><Relationship Id="rId20" Type="http://schemas.openxmlformats.org/officeDocument/2006/relationships/slide" Target="slides/slide7.xml"/><Relationship Id="rId41"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C02015-4982-144B-8730-0F6B19EF6E07}" type="datetimeFigureOut">
              <a:rPr lang="en-US" smtClean="0"/>
              <a:t>10/1/2025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41BF4B-EF81-1A46-AF7E-D3E97FD42288}" type="slidenum">
              <a:rPr lang="en-US" smtClean="0"/>
              <a:t>‹#›</a:t>
            </a:fld>
            <a:endParaRPr lang="en-US"/>
          </a:p>
        </p:txBody>
      </p:sp>
    </p:spTree>
    <p:extLst>
      <p:ext uri="{BB962C8B-B14F-4D97-AF65-F5344CB8AC3E}">
        <p14:creationId xmlns:p14="http://schemas.microsoft.com/office/powerpoint/2010/main" val="8397050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15AF30-B837-BE4F-B14A-546A584502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139898-9527-F273-4CD7-081799F902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8B52C9-A4EE-BE76-840E-0CD43CD7D9E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064BB58-48B8-4C71-0CDB-4C97DBFF6093}"/>
              </a:ext>
            </a:extLst>
          </p:cNvPr>
          <p:cNvSpPr>
            <a:spLocks noGrp="1"/>
          </p:cNvSpPr>
          <p:nvPr>
            <p:ph type="sldNum" sz="quarter" idx="5"/>
          </p:nvPr>
        </p:nvSpPr>
        <p:spPr/>
        <p:txBody>
          <a:bodyPr/>
          <a:lstStyle/>
          <a:p>
            <a:fld id="{6C41BF4B-EF81-1A46-AF7E-D3E97FD42288}" type="slidenum">
              <a:rPr lang="en-US" smtClean="0"/>
              <a:t>5</a:t>
            </a:fld>
            <a:endParaRPr lang="en-US" dirty="0"/>
          </a:p>
        </p:txBody>
      </p:sp>
    </p:spTree>
    <p:extLst>
      <p:ext uri="{BB962C8B-B14F-4D97-AF65-F5344CB8AC3E}">
        <p14:creationId xmlns:p14="http://schemas.microsoft.com/office/powerpoint/2010/main" val="20623455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4E371C-A5C7-A6CF-D1AB-31C1E0A25E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7F7501-B670-28C4-C8E0-E3C81CCA56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275929-5A19-49DD-0820-9A49E3ED0ED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4DE6218-4859-B292-8070-C25378D7FB04}"/>
              </a:ext>
            </a:extLst>
          </p:cNvPr>
          <p:cNvSpPr>
            <a:spLocks noGrp="1"/>
          </p:cNvSpPr>
          <p:nvPr>
            <p:ph type="sldNum" sz="quarter" idx="5"/>
          </p:nvPr>
        </p:nvSpPr>
        <p:spPr/>
        <p:txBody>
          <a:bodyPr/>
          <a:lstStyle/>
          <a:p>
            <a:fld id="{6C41BF4B-EF81-1A46-AF7E-D3E97FD42288}" type="slidenum">
              <a:rPr lang="en-US" smtClean="0"/>
              <a:t>6</a:t>
            </a:fld>
            <a:endParaRPr lang="en-US" dirty="0"/>
          </a:p>
        </p:txBody>
      </p:sp>
    </p:spTree>
    <p:extLst>
      <p:ext uri="{BB962C8B-B14F-4D97-AF65-F5344CB8AC3E}">
        <p14:creationId xmlns:p14="http://schemas.microsoft.com/office/powerpoint/2010/main" val="2189253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C41BF4B-EF81-1A46-AF7E-D3E97FD42288}" type="slidenum">
              <a:rPr lang="en-US" smtClean="0"/>
              <a:t>11</a:t>
            </a:fld>
            <a:endParaRPr lang="en-US"/>
          </a:p>
        </p:txBody>
      </p:sp>
    </p:spTree>
    <p:extLst>
      <p:ext uri="{BB962C8B-B14F-4D97-AF65-F5344CB8AC3E}">
        <p14:creationId xmlns:p14="http://schemas.microsoft.com/office/powerpoint/2010/main" val="9443713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NHSBT strategy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Falls under Recipient and transplant outcomes</a:t>
            </a:r>
          </a:p>
          <a:p>
            <a:endParaRPr lang="en-GB"/>
          </a:p>
        </p:txBody>
      </p:sp>
      <p:sp>
        <p:nvSpPr>
          <p:cNvPr id="4" name="Slide Number Placeholder 3"/>
          <p:cNvSpPr>
            <a:spLocks noGrp="1"/>
          </p:cNvSpPr>
          <p:nvPr>
            <p:ph type="sldNum" sz="quarter" idx="5"/>
          </p:nvPr>
        </p:nvSpPr>
        <p:spPr/>
        <p:txBody>
          <a:bodyPr/>
          <a:lstStyle/>
          <a:p>
            <a:fld id="{6C41BF4B-EF81-1A46-AF7E-D3E97FD42288}" type="slidenum">
              <a:rPr lang="en-US" smtClean="0"/>
              <a:t>12</a:t>
            </a:fld>
            <a:endParaRPr lang="en-US"/>
          </a:p>
        </p:txBody>
      </p:sp>
    </p:spTree>
    <p:extLst>
      <p:ext uri="{BB962C8B-B14F-4D97-AF65-F5344CB8AC3E}">
        <p14:creationId xmlns:p14="http://schemas.microsoft.com/office/powerpoint/2010/main" val="24747931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C41BF4B-EF81-1A46-AF7E-D3E97FD42288}" type="slidenum">
              <a:rPr lang="en-US" smtClean="0"/>
              <a:t>16</a:t>
            </a:fld>
            <a:endParaRPr lang="en-US"/>
          </a:p>
        </p:txBody>
      </p:sp>
    </p:spTree>
    <p:extLst>
      <p:ext uri="{BB962C8B-B14F-4D97-AF65-F5344CB8AC3E}">
        <p14:creationId xmlns:p14="http://schemas.microsoft.com/office/powerpoint/2010/main" val="17143138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C41BF4B-EF81-1A46-AF7E-D3E97FD42288}" type="slidenum">
              <a:rPr lang="en-US" smtClean="0"/>
              <a:t>22</a:t>
            </a:fld>
            <a:endParaRPr lang="en-US"/>
          </a:p>
        </p:txBody>
      </p:sp>
    </p:spTree>
    <p:extLst>
      <p:ext uri="{BB962C8B-B14F-4D97-AF65-F5344CB8AC3E}">
        <p14:creationId xmlns:p14="http://schemas.microsoft.com/office/powerpoint/2010/main" val="42246520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C41BF4B-EF81-1A46-AF7E-D3E97FD42288}" type="slidenum">
              <a:rPr lang="en-US" smtClean="0"/>
              <a:t>27</a:t>
            </a:fld>
            <a:endParaRPr lang="en-US"/>
          </a:p>
        </p:txBody>
      </p:sp>
    </p:spTree>
    <p:extLst>
      <p:ext uri="{BB962C8B-B14F-4D97-AF65-F5344CB8AC3E}">
        <p14:creationId xmlns:p14="http://schemas.microsoft.com/office/powerpoint/2010/main" val="25049989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C41BF4B-EF81-1A46-AF7E-D3E97FD42288}" type="slidenum">
              <a:rPr lang="en-US" smtClean="0"/>
              <a:t>28</a:t>
            </a:fld>
            <a:endParaRPr lang="en-US" dirty="0"/>
          </a:p>
        </p:txBody>
      </p:sp>
    </p:spTree>
    <p:extLst>
      <p:ext uri="{BB962C8B-B14F-4D97-AF65-F5344CB8AC3E}">
        <p14:creationId xmlns:p14="http://schemas.microsoft.com/office/powerpoint/2010/main" val="35411563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Master" Target="../slideMasters/slideMaster9.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9.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Master" Target="../slideMasters/slideMaster10.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Master" Target="../slideMasters/slideMaster2.xml"/><Relationship Id="rId6" Type="http://schemas.microsoft.com/office/2007/relationships/hdphoto" Target="../media/hdphoto3.wdp"/><Relationship Id="rId5" Type="http://schemas.openxmlformats.org/officeDocument/2006/relationships/image" Target="../media/image10.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8742E3E-7657-4265-9675-2215434B96E8}"/>
              </a:ext>
            </a:extLst>
          </p:cNvPr>
          <p:cNvSpPr>
            <a:spLocks noGrp="1"/>
          </p:cNvSpPr>
          <p:nvPr>
            <p:ph type="body" sz="quarter" idx="10"/>
          </p:nvPr>
        </p:nvSpPr>
        <p:spPr>
          <a:xfrm>
            <a:off x="939442" y="3189288"/>
            <a:ext cx="8513763" cy="1017587"/>
          </a:xfrm>
          <a:prstGeom prst="rect">
            <a:avLst/>
          </a:prstGeom>
        </p:spPr>
        <p:txBody>
          <a:bodyPr/>
          <a:lstStyle>
            <a:lvl1pPr marL="0" indent="0">
              <a:buNone/>
              <a:defRPr sz="3600">
                <a:solidFill>
                  <a:srgbClr val="005EA4"/>
                </a:solidFill>
                <a:latin typeface="+mj-lt"/>
                <a:cs typeface="Arial" panose="020B0604020202020204" pitchFamily="34" charset="0"/>
              </a:defRPr>
            </a:lvl1pPr>
            <a:lvl2pPr>
              <a:defRPr sz="2800">
                <a:solidFill>
                  <a:srgbClr val="005EA4"/>
                </a:solidFill>
                <a:latin typeface="+mn-lt"/>
                <a:cs typeface="Arial" panose="020B0604020202020204" pitchFamily="34" charset="0"/>
              </a:defRPr>
            </a:lvl2pPr>
            <a:lvl3pPr>
              <a:defRPr sz="2800">
                <a:solidFill>
                  <a:srgbClr val="005EA4"/>
                </a:solidFill>
                <a:latin typeface="+mn-lt"/>
                <a:cs typeface="Arial" panose="020B0604020202020204" pitchFamily="34" charset="0"/>
              </a:defRPr>
            </a:lvl3pPr>
            <a:lvl4pPr>
              <a:defRPr sz="2800">
                <a:solidFill>
                  <a:srgbClr val="005EA4"/>
                </a:solidFill>
                <a:latin typeface="+mn-lt"/>
                <a:cs typeface="Arial" panose="020B0604020202020204" pitchFamily="34" charset="0"/>
              </a:defRPr>
            </a:lvl4pPr>
            <a:lvl5pPr>
              <a:defRPr sz="2800">
                <a:solidFill>
                  <a:srgbClr val="005EA4"/>
                </a:solidFill>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7" name="Picture 6" descr="A picture containing graphical user interface&#10;&#10;Description automatically generated">
            <a:extLst>
              <a:ext uri="{FF2B5EF4-FFF2-40B4-BE49-F238E27FC236}">
                <a16:creationId xmlns:a16="http://schemas.microsoft.com/office/drawing/2014/main" id="{DB25F666-E45F-4E9A-B53E-33BA99478E6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4025813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9983684-5462-47D4-9699-A76538B3DE0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3" name="Footer Placeholder 2">
            <a:extLst>
              <a:ext uri="{FF2B5EF4-FFF2-40B4-BE49-F238E27FC236}">
                <a16:creationId xmlns:a16="http://schemas.microsoft.com/office/drawing/2014/main" id="{10C525F9-7E8F-4425-A799-D1ED6496BA5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4" name="Slide Number Placeholder 3">
            <a:extLst>
              <a:ext uri="{FF2B5EF4-FFF2-40B4-BE49-F238E27FC236}">
                <a16:creationId xmlns:a16="http://schemas.microsoft.com/office/drawing/2014/main" id="{D7DCEAA5-2A17-417B-8C58-ED2BE4C04690}"/>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B6083EF-2684-40D5-B43E-01D5B4D976DC}" type="slidenum">
              <a:rPr kumimoji="0" lang="en-GB" sz="18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pic>
        <p:nvPicPr>
          <p:cNvPr id="8" name="Picture 7" descr="A picture containing graphical user interface&#10;&#10;Description automatically generated">
            <a:extLst>
              <a:ext uri="{FF2B5EF4-FFF2-40B4-BE49-F238E27FC236}">
                <a16:creationId xmlns:a16="http://schemas.microsoft.com/office/drawing/2014/main" id="{1282DE59-6FA7-C85A-7B44-8246982F3F8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1133664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398395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F6FD8-2346-45C0-BCFF-A718BF923645}"/>
              </a:ext>
            </a:extLst>
          </p:cNvPr>
          <p:cNvSpPr>
            <a:spLocks noGrp="1"/>
          </p:cNvSpPr>
          <p:nvPr>
            <p:ph type="title"/>
          </p:nvPr>
        </p:nvSpPr>
        <p:spPr>
          <a:xfrm>
            <a:off x="630074" y="416560"/>
            <a:ext cx="5852006" cy="665480"/>
          </a:xfrm>
        </p:spPr>
        <p:txBody>
          <a:bodyPr anchor="b"/>
          <a:lstStyle>
            <a:lvl1pPr>
              <a:defRPr sz="3199"/>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B7A7D48-33C0-4701-9395-2FD9CEBB7069}"/>
              </a:ext>
            </a:extLst>
          </p:cNvPr>
          <p:cNvSpPr>
            <a:spLocks noGrp="1"/>
          </p:cNvSpPr>
          <p:nvPr>
            <p:ph type="pic" idx="1"/>
          </p:nvPr>
        </p:nvSpPr>
        <p:spPr>
          <a:xfrm>
            <a:off x="3886776" y="2049463"/>
            <a:ext cx="4627945" cy="3811588"/>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pPr lvl="0"/>
            <a:endParaRPr lang="en-GB" noProof="0"/>
          </a:p>
        </p:txBody>
      </p:sp>
      <p:sp>
        <p:nvSpPr>
          <p:cNvPr id="4" name="Text Placeholder 3">
            <a:extLst>
              <a:ext uri="{FF2B5EF4-FFF2-40B4-BE49-F238E27FC236}">
                <a16:creationId xmlns:a16="http://schemas.microsoft.com/office/drawing/2014/main" id="{5A47003C-7B6C-4C87-942B-ED9F214B92E9}"/>
              </a:ext>
            </a:extLst>
          </p:cNvPr>
          <p:cNvSpPr>
            <a:spLocks noGrp="1"/>
          </p:cNvSpPr>
          <p:nvPr>
            <p:ph type="body" sz="half" idx="2"/>
          </p:nvPr>
        </p:nvSpPr>
        <p:spPr>
          <a:xfrm>
            <a:off x="630074" y="2057400"/>
            <a:ext cx="2948807"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Tree>
    <p:extLst>
      <p:ext uri="{BB962C8B-B14F-4D97-AF65-F5344CB8AC3E}">
        <p14:creationId xmlns:p14="http://schemas.microsoft.com/office/powerpoint/2010/main" val="28198186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77944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050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F6FD8-2346-45C0-BCFF-A718BF923645}"/>
              </a:ext>
            </a:extLst>
          </p:cNvPr>
          <p:cNvSpPr>
            <a:spLocks noGrp="1"/>
          </p:cNvSpPr>
          <p:nvPr>
            <p:ph type="title"/>
          </p:nvPr>
        </p:nvSpPr>
        <p:spPr>
          <a:xfrm>
            <a:off x="630074" y="416560"/>
            <a:ext cx="5852006" cy="665480"/>
          </a:xfrm>
        </p:spPr>
        <p:txBody>
          <a:bodyPr anchor="b"/>
          <a:lstStyle>
            <a:lvl1pPr>
              <a:defRPr sz="3199"/>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B7A7D48-33C0-4701-9395-2FD9CEBB7069}"/>
              </a:ext>
            </a:extLst>
          </p:cNvPr>
          <p:cNvSpPr>
            <a:spLocks noGrp="1"/>
          </p:cNvSpPr>
          <p:nvPr>
            <p:ph type="pic" idx="1"/>
          </p:nvPr>
        </p:nvSpPr>
        <p:spPr>
          <a:xfrm>
            <a:off x="3886776" y="2049463"/>
            <a:ext cx="4627945" cy="3811588"/>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pPr lvl="0"/>
            <a:endParaRPr lang="en-GB" noProof="0"/>
          </a:p>
        </p:txBody>
      </p:sp>
      <p:sp>
        <p:nvSpPr>
          <p:cNvPr id="4" name="Text Placeholder 3">
            <a:extLst>
              <a:ext uri="{FF2B5EF4-FFF2-40B4-BE49-F238E27FC236}">
                <a16:creationId xmlns:a16="http://schemas.microsoft.com/office/drawing/2014/main" id="{5A47003C-7B6C-4C87-942B-ED9F214B92E9}"/>
              </a:ext>
            </a:extLst>
          </p:cNvPr>
          <p:cNvSpPr>
            <a:spLocks noGrp="1"/>
          </p:cNvSpPr>
          <p:nvPr>
            <p:ph type="body" sz="half" idx="2"/>
          </p:nvPr>
        </p:nvSpPr>
        <p:spPr>
          <a:xfrm>
            <a:off x="630074" y="2057400"/>
            <a:ext cx="2948807"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Tree>
    <p:extLst>
      <p:ext uri="{BB962C8B-B14F-4D97-AF65-F5344CB8AC3E}">
        <p14:creationId xmlns:p14="http://schemas.microsoft.com/office/powerpoint/2010/main" val="15909685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87947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38C8E-09A6-48B4-BE72-08E08A5D0789}"/>
              </a:ext>
            </a:extLst>
          </p:cNvPr>
          <p:cNvSpPr>
            <a:spLocks noGrp="1"/>
          </p:cNvSpPr>
          <p:nvPr>
            <p:ph type="ctrTitle"/>
          </p:nvPr>
        </p:nvSpPr>
        <p:spPr>
          <a:xfrm>
            <a:off x="1524000" y="1122363"/>
            <a:ext cx="9144000" cy="2387600"/>
          </a:xfrm>
        </p:spPr>
        <p:txBody>
          <a:bodyPr anchor="b">
            <a:normAutofit/>
          </a:bodyPr>
          <a:lstStyle>
            <a:lvl1pPr algn="ctr">
              <a:defRPr sz="3200">
                <a:solidFill>
                  <a:schemeClr val="accent1">
                    <a:lumMod val="75000"/>
                  </a:schemeClr>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0AB041A-F026-46E2-B8DB-C2DEDA99AFCF}"/>
              </a:ext>
            </a:extLst>
          </p:cNvPr>
          <p:cNvSpPr>
            <a:spLocks noGrp="1"/>
          </p:cNvSpPr>
          <p:nvPr>
            <p:ph type="subTitle" idx="1"/>
          </p:nvPr>
        </p:nvSpPr>
        <p:spPr>
          <a:xfrm>
            <a:off x="1524000" y="3602038"/>
            <a:ext cx="9144000" cy="1655762"/>
          </a:xfrm>
        </p:spPr>
        <p:txBody>
          <a:bodyPr>
            <a:normAutofit/>
          </a:bodyPr>
          <a:lstStyle>
            <a:lvl1pPr marL="0" indent="0" algn="ctr">
              <a:buNone/>
              <a:defRPr sz="3600">
                <a:solidFill>
                  <a:schemeClr val="accent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76923AD-9EA8-4BD7-8FC9-370EA4F94AB3}"/>
              </a:ext>
            </a:extLst>
          </p:cNvPr>
          <p:cNvSpPr>
            <a:spLocks noGrp="1"/>
          </p:cNvSpPr>
          <p:nvPr>
            <p:ph type="dt" sz="half" idx="10"/>
          </p:nvPr>
        </p:nvSpPr>
        <p:spPr/>
        <p:txBody>
          <a:bodyPr/>
          <a:lstStyle>
            <a:lvl1pPr>
              <a:defRPr>
                <a:solidFill>
                  <a:schemeClr val="accent1">
                    <a:lumMod val="75000"/>
                  </a:schemeClr>
                </a:solidFill>
              </a:defRPr>
            </a:lvl1pPr>
          </a:lstStyle>
          <a:p>
            <a:fld id="{73F58354-0876-448A-89C0-E86F45F4CBB6}" type="datetimeFigureOut">
              <a:rPr lang="en-GB" smtClean="0"/>
              <a:pPr/>
              <a:t>01/10/2025</a:t>
            </a:fld>
            <a:endParaRPr lang="en-GB"/>
          </a:p>
        </p:txBody>
      </p:sp>
      <p:sp>
        <p:nvSpPr>
          <p:cNvPr id="5" name="Footer Placeholder 4">
            <a:extLst>
              <a:ext uri="{FF2B5EF4-FFF2-40B4-BE49-F238E27FC236}">
                <a16:creationId xmlns:a16="http://schemas.microsoft.com/office/drawing/2014/main" id="{934AC6B9-F7C5-49B7-8ECD-AB46B5E2382C}"/>
              </a:ext>
            </a:extLst>
          </p:cNvPr>
          <p:cNvSpPr>
            <a:spLocks noGrp="1"/>
          </p:cNvSpPr>
          <p:nvPr>
            <p:ph type="ftr" sz="quarter" idx="11"/>
          </p:nvPr>
        </p:nvSpPr>
        <p:spPr/>
        <p:txBody>
          <a:bodyPr/>
          <a:lstStyle>
            <a:lvl1pPr>
              <a:defRPr>
                <a:solidFill>
                  <a:schemeClr val="accent1">
                    <a:lumMod val="75000"/>
                  </a:schemeClr>
                </a:solidFill>
              </a:defRPr>
            </a:lvl1pPr>
          </a:lstStyle>
          <a:p>
            <a:endParaRPr lang="en-GB"/>
          </a:p>
        </p:txBody>
      </p:sp>
      <p:sp>
        <p:nvSpPr>
          <p:cNvPr id="6" name="Slide Number Placeholder 5">
            <a:extLst>
              <a:ext uri="{FF2B5EF4-FFF2-40B4-BE49-F238E27FC236}">
                <a16:creationId xmlns:a16="http://schemas.microsoft.com/office/drawing/2014/main" id="{3FD5798B-DD8B-4789-8C0E-CCEB90109264}"/>
              </a:ext>
            </a:extLst>
          </p:cNvPr>
          <p:cNvSpPr>
            <a:spLocks noGrp="1"/>
          </p:cNvSpPr>
          <p:nvPr>
            <p:ph type="sldNum" sz="quarter" idx="12"/>
          </p:nvPr>
        </p:nvSpPr>
        <p:spPr/>
        <p:txBody>
          <a:bodyPr/>
          <a:lstStyle>
            <a:lvl1pPr>
              <a:defRPr>
                <a:solidFill>
                  <a:schemeClr val="accent1">
                    <a:lumMod val="75000"/>
                  </a:schemeClr>
                </a:solidFill>
              </a:defRPr>
            </a:lvl1pPr>
          </a:lstStyle>
          <a:p>
            <a:fld id="{FB6083EF-2684-40D5-B43E-01D5B4D976DC}" type="slidenum">
              <a:rPr lang="en-GB" smtClean="0"/>
              <a:pPr/>
              <a:t>‹#›</a:t>
            </a:fld>
            <a:endParaRPr lang="en-GB"/>
          </a:p>
        </p:txBody>
      </p:sp>
      <p:pic>
        <p:nvPicPr>
          <p:cNvPr id="7" name="Picture 6" descr="A picture containing graphical user interface&#10;&#10;Description automatically generated">
            <a:extLst>
              <a:ext uri="{FF2B5EF4-FFF2-40B4-BE49-F238E27FC236}">
                <a16:creationId xmlns:a16="http://schemas.microsoft.com/office/drawing/2014/main" id="{51D285FC-6478-44F9-9608-E89E3F771D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5785987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38C8E-09A6-48B4-BE72-08E08A5D0789}"/>
              </a:ext>
            </a:extLst>
          </p:cNvPr>
          <p:cNvSpPr>
            <a:spLocks noGrp="1"/>
          </p:cNvSpPr>
          <p:nvPr>
            <p:ph type="ctrTitle"/>
          </p:nvPr>
        </p:nvSpPr>
        <p:spPr>
          <a:xfrm>
            <a:off x="1524000" y="1122363"/>
            <a:ext cx="9144000" cy="2387600"/>
          </a:xfrm>
        </p:spPr>
        <p:txBody>
          <a:bodyPr anchor="b">
            <a:normAutofit/>
          </a:bodyPr>
          <a:lstStyle>
            <a:lvl1pPr algn="ctr">
              <a:defRPr sz="3200">
                <a:solidFill>
                  <a:schemeClr val="accent1">
                    <a:lumMod val="75000"/>
                  </a:schemeClr>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0AB041A-F026-46E2-B8DB-C2DEDA99AFCF}"/>
              </a:ext>
            </a:extLst>
          </p:cNvPr>
          <p:cNvSpPr>
            <a:spLocks noGrp="1"/>
          </p:cNvSpPr>
          <p:nvPr>
            <p:ph type="subTitle" idx="1"/>
          </p:nvPr>
        </p:nvSpPr>
        <p:spPr>
          <a:xfrm>
            <a:off x="1524000" y="3602038"/>
            <a:ext cx="9144000" cy="1655762"/>
          </a:xfrm>
        </p:spPr>
        <p:txBody>
          <a:bodyPr>
            <a:normAutofit/>
          </a:bodyPr>
          <a:lstStyle>
            <a:lvl1pPr marL="0" indent="0" algn="ctr">
              <a:buNone/>
              <a:defRPr sz="3600">
                <a:solidFill>
                  <a:schemeClr val="accent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76923AD-9EA8-4BD7-8FC9-370EA4F94AB3}"/>
              </a:ext>
            </a:extLst>
          </p:cNvPr>
          <p:cNvSpPr>
            <a:spLocks noGrp="1"/>
          </p:cNvSpPr>
          <p:nvPr>
            <p:ph type="dt" sz="half" idx="10"/>
          </p:nvPr>
        </p:nvSpPr>
        <p:spPr/>
        <p:txBody>
          <a:bodyPr/>
          <a:lstStyle>
            <a:lvl1pPr>
              <a:defRPr>
                <a:solidFill>
                  <a:schemeClr val="accent1">
                    <a:lumMod val="75000"/>
                  </a:schemeClr>
                </a:solidFill>
              </a:defRPr>
            </a:lvl1pPr>
          </a:lstStyle>
          <a:p>
            <a:fld id="{73F58354-0876-448A-89C0-E86F45F4CBB6}" type="datetimeFigureOut">
              <a:rPr lang="en-GB" smtClean="0"/>
              <a:pPr/>
              <a:t>01/10/2025</a:t>
            </a:fld>
            <a:endParaRPr lang="en-GB"/>
          </a:p>
        </p:txBody>
      </p:sp>
      <p:sp>
        <p:nvSpPr>
          <p:cNvPr id="5" name="Footer Placeholder 4">
            <a:extLst>
              <a:ext uri="{FF2B5EF4-FFF2-40B4-BE49-F238E27FC236}">
                <a16:creationId xmlns:a16="http://schemas.microsoft.com/office/drawing/2014/main" id="{934AC6B9-F7C5-49B7-8ECD-AB46B5E2382C}"/>
              </a:ext>
            </a:extLst>
          </p:cNvPr>
          <p:cNvSpPr>
            <a:spLocks noGrp="1"/>
          </p:cNvSpPr>
          <p:nvPr>
            <p:ph type="ftr" sz="quarter" idx="11"/>
          </p:nvPr>
        </p:nvSpPr>
        <p:spPr/>
        <p:txBody>
          <a:bodyPr/>
          <a:lstStyle>
            <a:lvl1pPr>
              <a:defRPr>
                <a:solidFill>
                  <a:schemeClr val="accent1">
                    <a:lumMod val="75000"/>
                  </a:schemeClr>
                </a:solidFill>
              </a:defRPr>
            </a:lvl1pPr>
          </a:lstStyle>
          <a:p>
            <a:endParaRPr lang="en-GB"/>
          </a:p>
        </p:txBody>
      </p:sp>
      <p:pic>
        <p:nvPicPr>
          <p:cNvPr id="7" name="Picture 6">
            <a:extLst>
              <a:ext uri="{FF2B5EF4-FFF2-40B4-BE49-F238E27FC236}">
                <a16:creationId xmlns:a16="http://schemas.microsoft.com/office/drawing/2014/main" id="{A0F2FB4A-8739-4BAE-9BF7-63E1E3B4BF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75038" y="6310981"/>
            <a:ext cx="3738038" cy="328197"/>
          </a:xfrm>
          <a:prstGeom prst="rect">
            <a:avLst/>
          </a:prstGeom>
        </p:spPr>
      </p:pic>
      <p:pic>
        <p:nvPicPr>
          <p:cNvPr id="8" name="Picture 7" descr="A picture containing graphical user interface&#10;&#10;Description automatically generated">
            <a:extLst>
              <a:ext uri="{FF2B5EF4-FFF2-40B4-BE49-F238E27FC236}">
                <a16:creationId xmlns:a16="http://schemas.microsoft.com/office/drawing/2014/main" id="{7CB488FF-0B7B-48C4-8FDA-C79690526F3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24114654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1A298-C3F3-4102-9503-F5CAE78A06F8}"/>
              </a:ext>
            </a:extLst>
          </p:cNvPr>
          <p:cNvSpPr>
            <a:spLocks noGrp="1"/>
          </p:cNvSpPr>
          <p:nvPr>
            <p:ph type="title"/>
          </p:nvPr>
        </p:nvSpPr>
        <p:spPr>
          <a:xfrm>
            <a:off x="838200" y="365125"/>
            <a:ext cx="8745860" cy="1325563"/>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31CC3EF-333B-4089-92F0-F55D3899EF0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E3CC051-3D0A-46FD-ABFF-9DD2764962E2}"/>
              </a:ext>
            </a:extLst>
          </p:cNvPr>
          <p:cNvSpPr>
            <a:spLocks noGrp="1"/>
          </p:cNvSpPr>
          <p:nvPr>
            <p:ph type="dt" sz="half" idx="10"/>
          </p:nvPr>
        </p:nvSpPr>
        <p:spPr/>
        <p:txBody>
          <a:bodyPr/>
          <a:lstStyle/>
          <a:p>
            <a:fld id="{73F58354-0876-448A-89C0-E86F45F4CBB6}" type="datetimeFigureOut">
              <a:rPr lang="en-GB" smtClean="0"/>
              <a:t>01/10/2025</a:t>
            </a:fld>
            <a:endParaRPr lang="en-GB"/>
          </a:p>
        </p:txBody>
      </p:sp>
      <p:sp>
        <p:nvSpPr>
          <p:cNvPr id="5" name="Footer Placeholder 4">
            <a:extLst>
              <a:ext uri="{FF2B5EF4-FFF2-40B4-BE49-F238E27FC236}">
                <a16:creationId xmlns:a16="http://schemas.microsoft.com/office/drawing/2014/main" id="{92CA2A79-C783-4642-86CD-0E090E405CC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DABB385-4851-4E2F-A52B-C9082842E280}"/>
              </a:ext>
            </a:extLst>
          </p:cNvPr>
          <p:cNvSpPr>
            <a:spLocks noGrp="1"/>
          </p:cNvSpPr>
          <p:nvPr>
            <p:ph type="sldNum" sz="quarter" idx="12"/>
          </p:nvPr>
        </p:nvSpPr>
        <p:spPr/>
        <p:txBody>
          <a:bodyPr/>
          <a:lstStyle/>
          <a:p>
            <a:fld id="{FB6083EF-2684-40D5-B43E-01D5B4D976DC}" type="slidenum">
              <a:rPr lang="en-GB" smtClean="0"/>
              <a:t>‹#›</a:t>
            </a:fld>
            <a:endParaRPr lang="en-GB"/>
          </a:p>
        </p:txBody>
      </p:sp>
      <p:pic>
        <p:nvPicPr>
          <p:cNvPr id="7" name="Picture 6" descr="A picture containing graphical user interface&#10;&#10;Description automatically generated">
            <a:extLst>
              <a:ext uri="{FF2B5EF4-FFF2-40B4-BE49-F238E27FC236}">
                <a16:creationId xmlns:a16="http://schemas.microsoft.com/office/drawing/2014/main" id="{9B6655AB-8653-4EF7-A96C-F779B09995E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2087488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Alternative title slide">
    <p:bg>
      <p:bgPr>
        <a:gradFill rotWithShape="1">
          <a:gsLst>
            <a:gs pos="100000">
              <a:srgbClr val="600D1D"/>
            </a:gs>
            <a:gs pos="0">
              <a:srgbClr val="DA291C"/>
            </a:gs>
          </a:gsLst>
          <a:lin ang="5400000"/>
        </a:gra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F253F469-48EA-AAF7-AA87-CDF71D0697C6}"/>
              </a:ext>
            </a:extLst>
          </p:cNvPr>
          <p:cNvPicPr>
            <a:picLocks noChangeAspect="1"/>
          </p:cNvPicPr>
          <p:nvPr userDrawn="1"/>
        </p:nvPicPr>
        <p:blipFill>
          <a:blip r:embed="rId2"/>
          <a:stretch>
            <a:fillRect/>
          </a:stretch>
        </p:blipFill>
        <p:spPr>
          <a:xfrm>
            <a:off x="0" y="0"/>
            <a:ext cx="12192000" cy="2660650"/>
          </a:xfrm>
          <a:prstGeom prst="rect">
            <a:avLst/>
          </a:prstGeom>
        </p:spPr>
      </p:pic>
      <p:sp>
        <p:nvSpPr>
          <p:cNvPr id="2" name="Title 1"/>
          <p:cNvSpPr>
            <a:spLocks noGrp="1"/>
          </p:cNvSpPr>
          <p:nvPr>
            <p:ph type="title"/>
          </p:nvPr>
        </p:nvSpPr>
        <p:spPr>
          <a:xfrm>
            <a:off x="596900" y="3357881"/>
            <a:ext cx="10363200" cy="1362075"/>
          </a:xfrm>
          <a:prstGeom prst="rect">
            <a:avLst/>
          </a:prstGeom>
        </p:spPr>
        <p:txBody>
          <a:bodyPr/>
          <a:lstStyle>
            <a:lvl1pPr algn="l">
              <a:defRPr sz="3600" b="0" cap="none">
                <a:solidFill>
                  <a:schemeClr val="bg1">
                    <a:lumMod val="95000"/>
                  </a:schemeClr>
                </a:solidFill>
                <a:latin typeface="+mj-lt"/>
                <a:cs typeface="Arial" panose="020B0604020202020204" pitchFamily="34" charset="0"/>
              </a:defRPr>
            </a:lvl1pPr>
          </a:lstStyle>
          <a:p>
            <a:r>
              <a:rPr lang="en-US"/>
              <a:t>Click to edit Master title style</a:t>
            </a:r>
            <a:endParaRPr lang="en-GB"/>
          </a:p>
        </p:txBody>
      </p:sp>
      <p:sp>
        <p:nvSpPr>
          <p:cNvPr id="3" name="Text Placeholder 2"/>
          <p:cNvSpPr>
            <a:spLocks noGrp="1"/>
          </p:cNvSpPr>
          <p:nvPr>
            <p:ph type="body" idx="1"/>
          </p:nvPr>
        </p:nvSpPr>
        <p:spPr>
          <a:xfrm>
            <a:off x="596900" y="4121580"/>
            <a:ext cx="10363200" cy="669607"/>
          </a:xfrm>
          <a:prstGeom prst="rect">
            <a:avLst/>
          </a:prstGeom>
        </p:spPr>
        <p:txBody>
          <a:bodyPr/>
          <a:lstStyle>
            <a:lvl1pPr marL="0" indent="0" algn="l">
              <a:buNone/>
              <a:defRPr sz="3200">
                <a:solidFill>
                  <a:schemeClr val="bg1">
                    <a:lumMod val="95000"/>
                  </a:schemeClr>
                </a:solidFill>
                <a:latin typeface="+mn-lt"/>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8" name="Picture 7" descr="A picture containing graphical user interface&#10;&#10;Description automatically generated">
            <a:extLst>
              <a:ext uri="{FF2B5EF4-FFF2-40B4-BE49-F238E27FC236}">
                <a16:creationId xmlns:a16="http://schemas.microsoft.com/office/drawing/2014/main" id="{CA312055-5F7F-47AB-B6D3-AA36D31C452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pic>
        <p:nvPicPr>
          <p:cNvPr id="13" name="Picture 12" descr="A picture containing graphical user interface&#10;&#10;Description automatically generated">
            <a:extLst>
              <a:ext uri="{FF2B5EF4-FFF2-40B4-BE49-F238E27FC236}">
                <a16:creationId xmlns:a16="http://schemas.microsoft.com/office/drawing/2014/main" id="{D9B1C933-2346-1BD7-9DEC-A9D0FAAE875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82554" y="401228"/>
            <a:ext cx="2167879" cy="605847"/>
          </a:xfrm>
          <a:prstGeom prst="rect">
            <a:avLst/>
          </a:prstGeom>
        </p:spPr>
      </p:pic>
      <p:pic>
        <p:nvPicPr>
          <p:cNvPr id="14" name="Picture 8" descr="SaveALifeGiveBlood_RGB">
            <a:extLst>
              <a:ext uri="{FF2B5EF4-FFF2-40B4-BE49-F238E27FC236}">
                <a16:creationId xmlns:a16="http://schemas.microsoft.com/office/drawing/2014/main" id="{0F510C68-ED5F-77A6-0212-2697EE162207}"/>
              </a:ext>
            </a:extLst>
          </p:cNvPr>
          <p:cNvPicPr>
            <a:picLocks noChangeAspect="1" noChangeArrowheads="1"/>
          </p:cNvPicPr>
          <p:nvPr userDrawn="1"/>
        </p:nvPicPr>
        <p:blipFill>
          <a:blip r:embed="rId4">
            <a:lum bright="70000" contrast="-70000"/>
            <a:extLst>
              <a:ext uri="{BEBA8EAE-BF5A-486C-A8C5-ECC9F3942E4B}">
                <a14:imgProps xmlns:a14="http://schemas.microsoft.com/office/drawing/2010/main">
                  <a14:imgLayer r:embed="rId5">
                    <a14:imgEffect>
                      <a14:colorTemperature colorTemp="15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9605963" y="5861050"/>
            <a:ext cx="210185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60034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7308A-D01B-47DF-A45D-07C45A5981EF}"/>
              </a:ext>
            </a:extLst>
          </p:cNvPr>
          <p:cNvSpPr>
            <a:spLocks noGrp="1"/>
          </p:cNvSpPr>
          <p:nvPr>
            <p:ph type="title"/>
          </p:nvPr>
        </p:nvSpPr>
        <p:spPr>
          <a:xfrm>
            <a:off x="831850" y="1709738"/>
            <a:ext cx="10515600" cy="2852737"/>
          </a:xfrm>
        </p:spPr>
        <p:txBody>
          <a:bodyPr anchor="b">
            <a:normAutofit/>
          </a:bodyPr>
          <a:lstStyle>
            <a:lvl1pPr>
              <a:defRPr sz="32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BB7D6DA-38A8-437C-82F8-0BB6613E8C61}"/>
              </a:ext>
            </a:extLst>
          </p:cNvPr>
          <p:cNvSpPr>
            <a:spLocks noGrp="1"/>
          </p:cNvSpPr>
          <p:nvPr>
            <p:ph type="body" idx="1"/>
          </p:nvPr>
        </p:nvSpPr>
        <p:spPr>
          <a:xfrm>
            <a:off x="831850" y="4589463"/>
            <a:ext cx="10515600" cy="1500187"/>
          </a:xfrm>
        </p:spPr>
        <p:txBody>
          <a:bodyPr>
            <a:normAutofit/>
          </a:bodyPr>
          <a:lstStyle>
            <a:lvl1pPr marL="0" indent="0">
              <a:buNone/>
              <a:defRPr sz="3600">
                <a:solidFill>
                  <a:schemeClr val="accent1">
                    <a:lumMod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9261FA3-E21A-494D-AB66-C7CCAD225199}"/>
              </a:ext>
            </a:extLst>
          </p:cNvPr>
          <p:cNvSpPr>
            <a:spLocks noGrp="1"/>
          </p:cNvSpPr>
          <p:nvPr>
            <p:ph type="dt" sz="half" idx="10"/>
          </p:nvPr>
        </p:nvSpPr>
        <p:spPr/>
        <p:txBody>
          <a:bodyPr/>
          <a:lstStyle/>
          <a:p>
            <a:fld id="{73F58354-0876-448A-89C0-E86F45F4CBB6}" type="datetimeFigureOut">
              <a:rPr lang="en-GB" smtClean="0"/>
              <a:t>01/10/2025</a:t>
            </a:fld>
            <a:endParaRPr lang="en-GB"/>
          </a:p>
        </p:txBody>
      </p:sp>
      <p:sp>
        <p:nvSpPr>
          <p:cNvPr id="5" name="Footer Placeholder 4">
            <a:extLst>
              <a:ext uri="{FF2B5EF4-FFF2-40B4-BE49-F238E27FC236}">
                <a16:creationId xmlns:a16="http://schemas.microsoft.com/office/drawing/2014/main" id="{7FD28C0C-4D48-4F65-82D4-97AFFE8359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DB15290-BC0C-4D61-A1CF-F4382152FD37}"/>
              </a:ext>
            </a:extLst>
          </p:cNvPr>
          <p:cNvSpPr>
            <a:spLocks noGrp="1"/>
          </p:cNvSpPr>
          <p:nvPr>
            <p:ph type="sldNum" sz="quarter" idx="12"/>
          </p:nvPr>
        </p:nvSpPr>
        <p:spPr/>
        <p:txBody>
          <a:bodyPr/>
          <a:lstStyle/>
          <a:p>
            <a:fld id="{FB6083EF-2684-40D5-B43E-01D5B4D976DC}" type="slidenum">
              <a:rPr lang="en-GB" smtClean="0"/>
              <a:t>‹#›</a:t>
            </a:fld>
            <a:endParaRPr lang="en-GB"/>
          </a:p>
        </p:txBody>
      </p:sp>
      <p:pic>
        <p:nvPicPr>
          <p:cNvPr id="7" name="Picture 6" descr="A picture containing graphical user interface&#10;&#10;Description automatically generated">
            <a:extLst>
              <a:ext uri="{FF2B5EF4-FFF2-40B4-BE49-F238E27FC236}">
                <a16:creationId xmlns:a16="http://schemas.microsoft.com/office/drawing/2014/main" id="{1740D380-192E-47CC-B5F3-D8C2641A33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33052885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7A651-E98B-4D1B-A199-D8F3E1D84365}"/>
              </a:ext>
            </a:extLst>
          </p:cNvPr>
          <p:cNvSpPr>
            <a:spLocks noGrp="1"/>
          </p:cNvSpPr>
          <p:nvPr>
            <p:ph type="title"/>
          </p:nvPr>
        </p:nvSpPr>
        <p:spPr>
          <a:xfrm>
            <a:off x="838200" y="365125"/>
            <a:ext cx="8745860" cy="1325563"/>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3815323-64B4-4482-8E1B-2CC9E2FC6457}"/>
              </a:ext>
            </a:extLst>
          </p:cNvPr>
          <p:cNvSpPr>
            <a:spLocks noGrp="1"/>
          </p:cNvSpPr>
          <p:nvPr>
            <p:ph sz="half" idx="1" hasCustomPrompt="1"/>
          </p:nvPr>
        </p:nvSpPr>
        <p:spPr>
          <a:xfrm>
            <a:off x="838200" y="1825625"/>
            <a:ext cx="5181600" cy="4351338"/>
          </a:xfrm>
        </p:spPr>
        <p:txBody>
          <a:bodyPr/>
          <a:lstStyle>
            <a:lvl2pPr marL="800100" indent="-342900">
              <a:buFont typeface="Wingdings" panose="05000000000000000000" pitchFamily="2" charset="2"/>
              <a:buChar char="Ø"/>
              <a:defRPr>
                <a:latin typeface="Arial" panose="020B0604020202020204" pitchFamily="34" charset="0"/>
                <a:cs typeface="Arial" panose="020B0604020202020204" pitchFamily="34" charset="0"/>
              </a:defRPr>
            </a:lvl2pPr>
            <a:lvl3pPr marL="1143000" indent="-228600">
              <a:buFont typeface="Wingdings" panose="05000000000000000000" pitchFamily="2" charset="2"/>
              <a:buChar char="Ø"/>
              <a:defRPr>
                <a:latin typeface="Arial" panose="020B0604020202020204" pitchFamily="34" charset="0"/>
                <a:cs typeface="Arial" panose="020B0604020202020204" pitchFamily="34" charset="0"/>
              </a:defRPr>
            </a:lvl3pPr>
            <a:lvl4pPr marL="1600200" indent="-228600">
              <a:buFont typeface="Wingdings" panose="05000000000000000000" pitchFamily="2" charset="2"/>
              <a:buChar char="Ø"/>
              <a:defRPr>
                <a:latin typeface="Arial" panose="020B0604020202020204" pitchFamily="34" charset="0"/>
                <a:cs typeface="Arial" panose="020B0604020202020204" pitchFamily="34" charset="0"/>
              </a:defRPr>
            </a:lvl4pPr>
            <a:lvl5pPr marL="2057400" indent="-228600">
              <a:buFont typeface="Wingdings" panose="05000000000000000000" pitchFamily="2" charset="2"/>
              <a:buChar char="Ø"/>
              <a:defRPr>
                <a:latin typeface="Arial" panose="020B0604020202020204" pitchFamily="34" charset="0"/>
                <a:cs typeface="Arial" panose="020B0604020202020204" pitchFamily="34" charset="0"/>
              </a:defRPr>
            </a:lvl5pPr>
          </a:lstStyle>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1AD82CD-B840-4C85-AAAD-4C0F2498673F}"/>
              </a:ext>
            </a:extLst>
          </p:cNvPr>
          <p:cNvSpPr>
            <a:spLocks noGrp="1"/>
          </p:cNvSpPr>
          <p:nvPr>
            <p:ph sz="half" idx="2" hasCustomPrompt="1"/>
          </p:nvPr>
        </p:nvSpPr>
        <p:spPr>
          <a:xfrm>
            <a:off x="6172200" y="1825625"/>
            <a:ext cx="5181600" cy="4351338"/>
          </a:xfrm>
        </p:spPr>
        <p:txBody>
          <a:bodyPr/>
          <a:lstStyle>
            <a:lvl1pPr>
              <a:defRPr>
                <a:latin typeface="+mj-lt"/>
              </a:defRPr>
            </a:lvl1pPr>
            <a:lvl2pPr marL="800100" indent="-342900">
              <a:buFont typeface="Wingdings" panose="05000000000000000000" pitchFamily="2" charset="2"/>
              <a:buChar char="Ø"/>
              <a:defRPr>
                <a:latin typeface="Arial" panose="020B0604020202020204" pitchFamily="34" charset="0"/>
                <a:cs typeface="Arial" panose="020B0604020202020204" pitchFamily="34" charset="0"/>
              </a:defRPr>
            </a:lvl2pPr>
            <a:lvl3pPr marL="1257300" indent="-342900">
              <a:buFont typeface="Wingdings" panose="05000000000000000000" pitchFamily="2" charset="2"/>
              <a:buChar char="Ø"/>
              <a:defRPr>
                <a:latin typeface="Arial" panose="020B0604020202020204" pitchFamily="34" charset="0"/>
                <a:cs typeface="Arial" panose="020B0604020202020204" pitchFamily="34" charset="0"/>
              </a:defRPr>
            </a:lvl3pPr>
            <a:lvl4pPr marL="1657350" indent="-285750">
              <a:buFont typeface="Wingdings" panose="05000000000000000000" pitchFamily="2" charset="2"/>
              <a:buChar char="Ø"/>
              <a:defRPr>
                <a:latin typeface="Arial" panose="020B0604020202020204" pitchFamily="34" charset="0"/>
                <a:cs typeface="Arial" panose="020B0604020202020204" pitchFamily="34" charset="0"/>
              </a:defRPr>
            </a:lvl4pPr>
            <a:lvl5pPr marL="2114550" indent="-285750">
              <a:buFont typeface="Wingdings" panose="05000000000000000000" pitchFamily="2" charset="2"/>
              <a:buChar char="Ø"/>
              <a:defRPr>
                <a:latin typeface="Arial" panose="020B0604020202020204" pitchFamily="34" charset="0"/>
                <a:cs typeface="Arial" panose="020B0604020202020204" pitchFamily="34" charset="0"/>
              </a:defRPr>
            </a:lvl5pPr>
          </a:lstStyle>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A1BA051-B7E8-428A-8725-3E1C7AACA0AF}"/>
              </a:ext>
            </a:extLst>
          </p:cNvPr>
          <p:cNvSpPr>
            <a:spLocks noGrp="1"/>
          </p:cNvSpPr>
          <p:nvPr>
            <p:ph type="dt" sz="half" idx="10"/>
          </p:nvPr>
        </p:nvSpPr>
        <p:spPr/>
        <p:txBody>
          <a:bodyPr/>
          <a:lstStyle/>
          <a:p>
            <a:fld id="{73F58354-0876-448A-89C0-E86F45F4CBB6}" type="datetimeFigureOut">
              <a:rPr lang="en-GB" smtClean="0"/>
              <a:t>01/10/2025</a:t>
            </a:fld>
            <a:endParaRPr lang="en-GB"/>
          </a:p>
        </p:txBody>
      </p:sp>
      <p:sp>
        <p:nvSpPr>
          <p:cNvPr id="6" name="Footer Placeholder 5">
            <a:extLst>
              <a:ext uri="{FF2B5EF4-FFF2-40B4-BE49-F238E27FC236}">
                <a16:creationId xmlns:a16="http://schemas.microsoft.com/office/drawing/2014/main" id="{6E8E0C42-2B21-4BE3-95CB-489EEBEC699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5D5CC47-9E1C-4CDF-B841-D7FF94AC80AB}"/>
              </a:ext>
            </a:extLst>
          </p:cNvPr>
          <p:cNvSpPr>
            <a:spLocks noGrp="1"/>
          </p:cNvSpPr>
          <p:nvPr>
            <p:ph type="sldNum" sz="quarter" idx="12"/>
          </p:nvPr>
        </p:nvSpPr>
        <p:spPr/>
        <p:txBody>
          <a:bodyPr/>
          <a:lstStyle/>
          <a:p>
            <a:fld id="{FB6083EF-2684-40D5-B43E-01D5B4D976DC}" type="slidenum">
              <a:rPr lang="en-GB" smtClean="0"/>
              <a:t>‹#›</a:t>
            </a:fld>
            <a:endParaRPr lang="en-GB"/>
          </a:p>
        </p:txBody>
      </p:sp>
      <p:pic>
        <p:nvPicPr>
          <p:cNvPr id="8" name="Picture 7" descr="A picture containing graphical user interface&#10;&#10;Description automatically generated">
            <a:extLst>
              <a:ext uri="{FF2B5EF4-FFF2-40B4-BE49-F238E27FC236}">
                <a16:creationId xmlns:a16="http://schemas.microsoft.com/office/drawing/2014/main" id="{895F0787-1F16-4768-ABC4-1D13B50EFF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34104575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9983684-5462-47D4-9699-A76538B3DE02}"/>
              </a:ext>
            </a:extLst>
          </p:cNvPr>
          <p:cNvSpPr>
            <a:spLocks noGrp="1"/>
          </p:cNvSpPr>
          <p:nvPr>
            <p:ph type="dt" sz="half" idx="10"/>
          </p:nvPr>
        </p:nvSpPr>
        <p:spPr/>
        <p:txBody>
          <a:bodyPr/>
          <a:lstStyle/>
          <a:p>
            <a:fld id="{73F58354-0876-448A-89C0-E86F45F4CBB6}" type="datetimeFigureOut">
              <a:rPr lang="en-GB" smtClean="0"/>
              <a:t>01/10/2025</a:t>
            </a:fld>
            <a:endParaRPr lang="en-GB"/>
          </a:p>
        </p:txBody>
      </p:sp>
      <p:sp>
        <p:nvSpPr>
          <p:cNvPr id="3" name="Footer Placeholder 2">
            <a:extLst>
              <a:ext uri="{FF2B5EF4-FFF2-40B4-BE49-F238E27FC236}">
                <a16:creationId xmlns:a16="http://schemas.microsoft.com/office/drawing/2014/main" id="{10C525F9-7E8F-4425-A799-D1ED6496BA59}"/>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GB"/>
          </a:p>
        </p:txBody>
      </p:sp>
      <p:sp>
        <p:nvSpPr>
          <p:cNvPr id="9" name="Picture Placeholder 8">
            <a:extLst>
              <a:ext uri="{FF2B5EF4-FFF2-40B4-BE49-F238E27FC236}">
                <a16:creationId xmlns:a16="http://schemas.microsoft.com/office/drawing/2014/main" id="{358AD63D-F8C4-42DF-AC62-406FE04D9811}"/>
              </a:ext>
            </a:extLst>
          </p:cNvPr>
          <p:cNvSpPr>
            <a:spLocks noGrp="1"/>
          </p:cNvSpPr>
          <p:nvPr>
            <p:ph type="pic" sz="quarter" idx="13"/>
          </p:nvPr>
        </p:nvSpPr>
        <p:spPr>
          <a:xfrm>
            <a:off x="31751" y="1"/>
            <a:ext cx="5197072" cy="6858000"/>
          </a:xfrm>
        </p:spPr>
        <p:txBody>
          <a:bodyPr/>
          <a:lstStyle>
            <a:lvl1pPr marL="0" indent="0">
              <a:buNone/>
              <a:defRPr>
                <a:latin typeface="Arial" panose="020B0604020202020204" pitchFamily="34" charset="0"/>
                <a:cs typeface="Arial" panose="020B0604020202020204" pitchFamily="34" charset="0"/>
              </a:defRPr>
            </a:lvl1pPr>
          </a:lstStyle>
          <a:p>
            <a:endParaRPr lang="en-GB"/>
          </a:p>
        </p:txBody>
      </p:sp>
      <p:sp>
        <p:nvSpPr>
          <p:cNvPr id="11" name="Text Placeholder 10">
            <a:extLst>
              <a:ext uri="{FF2B5EF4-FFF2-40B4-BE49-F238E27FC236}">
                <a16:creationId xmlns:a16="http://schemas.microsoft.com/office/drawing/2014/main" id="{A4A72E4D-A7BB-4C93-A3B4-43C0F30AB1C2}"/>
              </a:ext>
            </a:extLst>
          </p:cNvPr>
          <p:cNvSpPr>
            <a:spLocks noGrp="1"/>
          </p:cNvSpPr>
          <p:nvPr>
            <p:ph type="body" sz="quarter" idx="14"/>
          </p:nvPr>
        </p:nvSpPr>
        <p:spPr>
          <a:xfrm>
            <a:off x="5873839" y="1445419"/>
            <a:ext cx="5654072" cy="889000"/>
          </a:xfrm>
        </p:spPr>
        <p:txBody>
          <a:bodyPr>
            <a:normAutofit/>
          </a:bodyPr>
          <a:lstStyle>
            <a:lvl1pPr marL="0" indent="0">
              <a:buNone/>
              <a:defRPr sz="3200">
                <a:solidFill>
                  <a:srgbClr val="005EA4"/>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3" name="Text Placeholder 12">
            <a:extLst>
              <a:ext uri="{FF2B5EF4-FFF2-40B4-BE49-F238E27FC236}">
                <a16:creationId xmlns:a16="http://schemas.microsoft.com/office/drawing/2014/main" id="{CCFEAE33-5F37-4727-A90F-BBD28BFFE554}"/>
              </a:ext>
            </a:extLst>
          </p:cNvPr>
          <p:cNvSpPr>
            <a:spLocks noGrp="1"/>
          </p:cNvSpPr>
          <p:nvPr>
            <p:ph type="body" sz="quarter" idx="15"/>
          </p:nvPr>
        </p:nvSpPr>
        <p:spPr>
          <a:xfrm>
            <a:off x="5962918" y="3155950"/>
            <a:ext cx="5654072" cy="2446338"/>
          </a:xfrm>
        </p:spPr>
        <p:txBody>
          <a:bodyPr/>
          <a:lstStyle>
            <a:lvl1pPr marL="0" indent="0">
              <a:buNone/>
              <a:defRPr>
                <a:solidFill>
                  <a:srgbClr val="005EA4"/>
                </a:solidFill>
                <a:latin typeface="Arial" panose="020B0604020202020204" pitchFamily="34" charset="0"/>
                <a:cs typeface="Arial" panose="020B0604020202020204" pitchFamily="34" charset="0"/>
              </a:defRPr>
            </a:lvl1pPr>
            <a:lvl2pPr>
              <a:defRPr>
                <a:solidFill>
                  <a:srgbClr val="005EA4"/>
                </a:solidFill>
                <a:latin typeface="Arial" panose="020B0604020202020204" pitchFamily="34" charset="0"/>
                <a:cs typeface="Arial" panose="020B0604020202020204" pitchFamily="34" charset="0"/>
              </a:defRPr>
            </a:lvl2pPr>
            <a:lvl3pPr>
              <a:defRPr>
                <a:solidFill>
                  <a:srgbClr val="005EA4"/>
                </a:solidFill>
                <a:latin typeface="Arial" panose="020B0604020202020204" pitchFamily="34" charset="0"/>
                <a:cs typeface="Arial" panose="020B0604020202020204" pitchFamily="34" charset="0"/>
              </a:defRPr>
            </a:lvl3pPr>
            <a:lvl4pPr>
              <a:defRPr>
                <a:solidFill>
                  <a:srgbClr val="005EA4"/>
                </a:solidFill>
                <a:latin typeface="Arial" panose="020B0604020202020204" pitchFamily="34" charset="0"/>
                <a:cs typeface="Arial" panose="020B0604020202020204" pitchFamily="34" charset="0"/>
              </a:defRPr>
            </a:lvl4pPr>
            <a:lvl5pPr>
              <a:defRPr>
                <a:solidFill>
                  <a:srgbClr val="005EA4"/>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4" name="Picture 13" descr="A picture containing graphical user interface&#10;&#10;Description automatically generated">
            <a:extLst>
              <a:ext uri="{FF2B5EF4-FFF2-40B4-BE49-F238E27FC236}">
                <a16:creationId xmlns:a16="http://schemas.microsoft.com/office/drawing/2014/main" id="{F84FFB36-5E89-45E0-8114-7A70E8C6CD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pic>
        <p:nvPicPr>
          <p:cNvPr id="6" name="Picture 12" descr="CEQ">
            <a:extLst>
              <a:ext uri="{FF2B5EF4-FFF2-40B4-BE49-F238E27FC236}">
                <a16:creationId xmlns:a16="http://schemas.microsoft.com/office/drawing/2014/main" id="{E3B54F41-F4E8-B79D-CFB9-BF8E034A1232}"/>
              </a:ext>
            </a:extLst>
          </p:cNvPr>
          <p:cNvPicPr>
            <a:picLocks noChangeAspect="1" noChangeArrowheads="1"/>
          </p:cNvPicPr>
          <p:nvPr userDrawn="1"/>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b="37770"/>
          <a:stretch>
            <a:fillRect/>
          </a:stretch>
        </p:blipFill>
        <p:spPr bwMode="auto">
          <a:xfrm>
            <a:off x="8772302" y="6266474"/>
            <a:ext cx="309775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160106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9983684-5462-47D4-9699-A76538B3DE02}"/>
              </a:ext>
            </a:extLst>
          </p:cNvPr>
          <p:cNvSpPr>
            <a:spLocks noGrp="1"/>
          </p:cNvSpPr>
          <p:nvPr>
            <p:ph type="dt" sz="half" idx="10"/>
          </p:nvPr>
        </p:nvSpPr>
        <p:spPr/>
        <p:txBody>
          <a:bodyPr/>
          <a:lstStyle/>
          <a:p>
            <a:fld id="{73F58354-0876-448A-89C0-E86F45F4CBB6}" type="datetimeFigureOut">
              <a:rPr lang="en-GB" smtClean="0"/>
              <a:t>01/10/2025</a:t>
            </a:fld>
            <a:endParaRPr lang="en-GB"/>
          </a:p>
        </p:txBody>
      </p:sp>
      <p:sp>
        <p:nvSpPr>
          <p:cNvPr id="3" name="Footer Placeholder 2">
            <a:extLst>
              <a:ext uri="{FF2B5EF4-FFF2-40B4-BE49-F238E27FC236}">
                <a16:creationId xmlns:a16="http://schemas.microsoft.com/office/drawing/2014/main" id="{10C525F9-7E8F-4425-A799-D1ED6496BA5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7DCEAA5-2A17-417B-8C58-ED2BE4C04690}"/>
              </a:ext>
            </a:extLst>
          </p:cNvPr>
          <p:cNvSpPr>
            <a:spLocks noGrp="1"/>
          </p:cNvSpPr>
          <p:nvPr>
            <p:ph type="sldNum" sz="quarter" idx="12"/>
          </p:nvPr>
        </p:nvSpPr>
        <p:spPr/>
        <p:txBody>
          <a:bodyPr/>
          <a:lstStyle/>
          <a:p>
            <a:fld id="{FB6083EF-2684-40D5-B43E-01D5B4D976DC}" type="slidenum">
              <a:rPr lang="en-GB" smtClean="0"/>
              <a:t>‹#›</a:t>
            </a:fld>
            <a:endParaRPr lang="en-GB"/>
          </a:p>
        </p:txBody>
      </p:sp>
    </p:spTree>
    <p:extLst>
      <p:ext uri="{BB962C8B-B14F-4D97-AF65-F5344CB8AC3E}">
        <p14:creationId xmlns:p14="http://schemas.microsoft.com/office/powerpoint/2010/main" val="561127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2CFFC-8597-4AB6-8C6E-2F53EC07B59E}"/>
              </a:ext>
            </a:extLst>
          </p:cNvPr>
          <p:cNvSpPr>
            <a:spLocks noGrp="1"/>
          </p:cNvSpPr>
          <p:nvPr>
            <p:ph type="title"/>
          </p:nvPr>
        </p:nvSpPr>
        <p:spPr>
          <a:xfrm>
            <a:off x="838200" y="365125"/>
            <a:ext cx="8550499" cy="1325563"/>
          </a:xfr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39A924C-0019-4E08-A56A-9513EE610147}"/>
              </a:ext>
            </a:extLst>
          </p:cNvPr>
          <p:cNvSpPr>
            <a:spLocks noGrp="1"/>
          </p:cNvSpPr>
          <p:nvPr>
            <p:ph type="dt" sz="half" idx="10"/>
          </p:nvPr>
        </p:nvSpPr>
        <p:spPr/>
        <p:txBody>
          <a:bodyPr/>
          <a:lstStyle/>
          <a:p>
            <a:fld id="{73F58354-0876-448A-89C0-E86F45F4CBB6}" type="datetimeFigureOut">
              <a:rPr lang="en-GB" smtClean="0"/>
              <a:t>01/10/2025</a:t>
            </a:fld>
            <a:endParaRPr lang="en-GB"/>
          </a:p>
        </p:txBody>
      </p:sp>
      <p:sp>
        <p:nvSpPr>
          <p:cNvPr id="4" name="Footer Placeholder 3">
            <a:extLst>
              <a:ext uri="{FF2B5EF4-FFF2-40B4-BE49-F238E27FC236}">
                <a16:creationId xmlns:a16="http://schemas.microsoft.com/office/drawing/2014/main" id="{90DDAB1D-4C06-47FB-8B68-C88DEE223A7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A480192-A7CA-4519-ABCA-8E7557B5515D}"/>
              </a:ext>
            </a:extLst>
          </p:cNvPr>
          <p:cNvSpPr>
            <a:spLocks noGrp="1"/>
          </p:cNvSpPr>
          <p:nvPr>
            <p:ph type="sldNum" sz="quarter" idx="12"/>
          </p:nvPr>
        </p:nvSpPr>
        <p:spPr/>
        <p:txBody>
          <a:bodyPr/>
          <a:lstStyle/>
          <a:p>
            <a:fld id="{FB6083EF-2684-40D5-B43E-01D5B4D976DC}" type="slidenum">
              <a:rPr lang="en-GB" smtClean="0"/>
              <a:t>‹#›</a:t>
            </a:fld>
            <a:endParaRPr lang="en-GB"/>
          </a:p>
        </p:txBody>
      </p:sp>
      <p:pic>
        <p:nvPicPr>
          <p:cNvPr id="6" name="Picture 5" descr="A picture containing graphical user interface&#10;&#10;Description automatically generated">
            <a:extLst>
              <a:ext uri="{FF2B5EF4-FFF2-40B4-BE49-F238E27FC236}">
                <a16:creationId xmlns:a16="http://schemas.microsoft.com/office/drawing/2014/main" id="{9CA29C61-177E-4E5A-8338-BC425F097E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
        <p:nvSpPr>
          <p:cNvPr id="10" name="Text Placeholder 9">
            <a:extLst>
              <a:ext uri="{FF2B5EF4-FFF2-40B4-BE49-F238E27FC236}">
                <a16:creationId xmlns:a16="http://schemas.microsoft.com/office/drawing/2014/main" id="{8BE5B2D8-E9BF-4FAA-B1E0-A30B3A4EE2C9}"/>
              </a:ext>
            </a:extLst>
          </p:cNvPr>
          <p:cNvSpPr>
            <a:spLocks noGrp="1"/>
          </p:cNvSpPr>
          <p:nvPr>
            <p:ph type="body" sz="quarter" idx="13"/>
          </p:nvPr>
        </p:nvSpPr>
        <p:spPr>
          <a:xfrm>
            <a:off x="838200" y="2549525"/>
            <a:ext cx="10515600" cy="3297238"/>
          </a:xfrm>
        </p:spPr>
        <p:txBody>
          <a:bodyPr>
            <a:normAutofit/>
          </a:bodyPr>
          <a:lstStyle>
            <a:lvl1pPr marL="0" indent="0" algn="l">
              <a:buSzPct val="40000"/>
              <a:buFontTx/>
              <a:buNone/>
              <a:defRPr sz="2400">
                <a:latin typeface="Arial" panose="020B0604020202020204" pitchFamily="34" charset="0"/>
                <a:cs typeface="Arial" panose="020B0604020202020204" pitchFamily="34" charset="0"/>
              </a:defRPr>
            </a:lvl1pPr>
            <a:lvl2pPr marL="457200" indent="0" algn="l">
              <a:buNone/>
              <a:defRPr/>
            </a:lvl2pPr>
            <a:lvl3pPr algn="l">
              <a:defRPr/>
            </a:lvl3pPr>
            <a:lvl4pPr algn="l">
              <a:defRPr/>
            </a:lvl4pPr>
            <a:lvl5pPr algn="l">
              <a:defRPr/>
            </a:lvl5pPr>
          </a:lstStyle>
          <a:p>
            <a:pPr lvl="0"/>
            <a:r>
              <a:rPr lang="en-US"/>
              <a:t>Click to edit Master text styles</a:t>
            </a:r>
          </a:p>
          <a:p>
            <a:pPr lvl="0"/>
            <a:endParaRPr lang="en-US"/>
          </a:p>
        </p:txBody>
      </p:sp>
    </p:spTree>
    <p:extLst>
      <p:ext uri="{BB962C8B-B14F-4D97-AF65-F5344CB8AC3E}">
        <p14:creationId xmlns:p14="http://schemas.microsoft.com/office/powerpoint/2010/main" val="1807800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4C179B-C30A-4E32-8418-15EA5591647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6F0FAE9-F24F-4CE1-BE36-5405EC8B16E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C28619C-A0D9-4DB1-9D0A-264A3D7B49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7A52A9-938A-4A61-A00C-A8E6E041D93B}"/>
              </a:ext>
            </a:extLst>
          </p:cNvPr>
          <p:cNvSpPr>
            <a:spLocks noGrp="1"/>
          </p:cNvSpPr>
          <p:nvPr>
            <p:ph type="dt" sz="half" idx="10"/>
          </p:nvPr>
        </p:nvSpPr>
        <p:spPr/>
        <p:txBody>
          <a:bodyPr/>
          <a:lstStyle/>
          <a:p>
            <a:fld id="{73F58354-0876-448A-89C0-E86F45F4CBB6}" type="datetimeFigureOut">
              <a:rPr lang="en-GB" smtClean="0"/>
              <a:t>01/10/2025</a:t>
            </a:fld>
            <a:endParaRPr lang="en-GB"/>
          </a:p>
        </p:txBody>
      </p:sp>
      <p:sp>
        <p:nvSpPr>
          <p:cNvPr id="6" name="Footer Placeholder 5">
            <a:extLst>
              <a:ext uri="{FF2B5EF4-FFF2-40B4-BE49-F238E27FC236}">
                <a16:creationId xmlns:a16="http://schemas.microsoft.com/office/drawing/2014/main" id="{CAB612AA-E58C-4C67-91B4-9DD9B066953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69AA872-353F-441C-97E4-CC8F789F6597}"/>
              </a:ext>
            </a:extLst>
          </p:cNvPr>
          <p:cNvSpPr>
            <a:spLocks noGrp="1"/>
          </p:cNvSpPr>
          <p:nvPr>
            <p:ph type="sldNum" sz="quarter" idx="12"/>
          </p:nvPr>
        </p:nvSpPr>
        <p:spPr/>
        <p:txBody>
          <a:bodyPr/>
          <a:lstStyle/>
          <a:p>
            <a:fld id="{FB6083EF-2684-40D5-B43E-01D5B4D976DC}" type="slidenum">
              <a:rPr lang="en-GB" smtClean="0"/>
              <a:t>‹#›</a:t>
            </a:fld>
            <a:endParaRPr lang="en-GB"/>
          </a:p>
        </p:txBody>
      </p:sp>
      <p:pic>
        <p:nvPicPr>
          <p:cNvPr id="8" name="Picture 7" descr="A picture containing graphical user interface&#10;&#10;Description automatically generated">
            <a:extLst>
              <a:ext uri="{FF2B5EF4-FFF2-40B4-BE49-F238E27FC236}">
                <a16:creationId xmlns:a16="http://schemas.microsoft.com/office/drawing/2014/main" id="{846E44A7-9145-4235-8B77-3D0DDB83117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149796552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87DFD-377B-42A6-8411-FCF8E4D81B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057E449-968B-4459-8830-0CF28F5B0FE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ABCBA41-3B6F-4557-85C8-BB10643CBC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C8BF08-51D9-4E0D-A180-855AEFFD2E9D}"/>
              </a:ext>
            </a:extLst>
          </p:cNvPr>
          <p:cNvSpPr>
            <a:spLocks noGrp="1"/>
          </p:cNvSpPr>
          <p:nvPr>
            <p:ph type="dt" sz="half" idx="10"/>
          </p:nvPr>
        </p:nvSpPr>
        <p:spPr/>
        <p:txBody>
          <a:bodyPr/>
          <a:lstStyle/>
          <a:p>
            <a:fld id="{73F58354-0876-448A-89C0-E86F45F4CBB6}" type="datetimeFigureOut">
              <a:rPr lang="en-GB" smtClean="0"/>
              <a:t>01/10/2025</a:t>
            </a:fld>
            <a:endParaRPr lang="en-GB"/>
          </a:p>
        </p:txBody>
      </p:sp>
      <p:sp>
        <p:nvSpPr>
          <p:cNvPr id="6" name="Footer Placeholder 5">
            <a:extLst>
              <a:ext uri="{FF2B5EF4-FFF2-40B4-BE49-F238E27FC236}">
                <a16:creationId xmlns:a16="http://schemas.microsoft.com/office/drawing/2014/main" id="{03A81A18-0A00-4F04-9BB5-75AB10C3483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85BFB8C-B87D-4592-A9BE-07F0A5BE648C}"/>
              </a:ext>
            </a:extLst>
          </p:cNvPr>
          <p:cNvSpPr>
            <a:spLocks noGrp="1"/>
          </p:cNvSpPr>
          <p:nvPr>
            <p:ph type="sldNum" sz="quarter" idx="12"/>
          </p:nvPr>
        </p:nvSpPr>
        <p:spPr/>
        <p:txBody>
          <a:bodyPr/>
          <a:lstStyle/>
          <a:p>
            <a:fld id="{FB6083EF-2684-40D5-B43E-01D5B4D976DC}" type="slidenum">
              <a:rPr lang="en-GB" smtClean="0"/>
              <a:t>‹#›</a:t>
            </a:fld>
            <a:endParaRPr lang="en-GB"/>
          </a:p>
        </p:txBody>
      </p:sp>
      <p:pic>
        <p:nvPicPr>
          <p:cNvPr id="8" name="Picture 7" descr="A picture containing graphical user interface&#10;&#10;Description automatically generated">
            <a:extLst>
              <a:ext uri="{FF2B5EF4-FFF2-40B4-BE49-F238E27FC236}">
                <a16:creationId xmlns:a16="http://schemas.microsoft.com/office/drawing/2014/main" id="{5C189D1E-7CA2-4CC2-A35C-5DF6986F469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22329404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9983684-5462-47D4-9699-A76538B3DE02}"/>
              </a:ext>
            </a:extLst>
          </p:cNvPr>
          <p:cNvSpPr>
            <a:spLocks noGrp="1"/>
          </p:cNvSpPr>
          <p:nvPr>
            <p:ph type="dt" sz="half" idx="10"/>
          </p:nvPr>
        </p:nvSpPr>
        <p:spPr/>
        <p:txBody>
          <a:bodyPr/>
          <a:lstStyle/>
          <a:p>
            <a:fld id="{73F58354-0876-448A-89C0-E86F45F4CBB6}" type="datetimeFigureOut">
              <a:rPr lang="en-GB" smtClean="0"/>
              <a:t>01/10/2025</a:t>
            </a:fld>
            <a:endParaRPr lang="en-GB"/>
          </a:p>
        </p:txBody>
      </p:sp>
      <p:sp>
        <p:nvSpPr>
          <p:cNvPr id="3" name="Footer Placeholder 2">
            <a:extLst>
              <a:ext uri="{FF2B5EF4-FFF2-40B4-BE49-F238E27FC236}">
                <a16:creationId xmlns:a16="http://schemas.microsoft.com/office/drawing/2014/main" id="{10C525F9-7E8F-4425-A799-D1ED6496BA59}"/>
              </a:ext>
            </a:extLst>
          </p:cNvPr>
          <p:cNvSpPr>
            <a:spLocks noGrp="1"/>
          </p:cNvSpPr>
          <p:nvPr>
            <p:ph type="ftr" sz="quarter" idx="11"/>
          </p:nvPr>
        </p:nvSpPr>
        <p:spPr/>
        <p:txBody>
          <a:bodyPr/>
          <a:lstStyle/>
          <a:p>
            <a:endParaRPr lang="en-GB"/>
          </a:p>
        </p:txBody>
      </p:sp>
      <p:sp>
        <p:nvSpPr>
          <p:cNvPr id="7" name="Text Placeholder 6">
            <a:extLst>
              <a:ext uri="{FF2B5EF4-FFF2-40B4-BE49-F238E27FC236}">
                <a16:creationId xmlns:a16="http://schemas.microsoft.com/office/drawing/2014/main" id="{3B5D9760-624B-4D33-9853-AC71AAA87CB0}"/>
              </a:ext>
            </a:extLst>
          </p:cNvPr>
          <p:cNvSpPr>
            <a:spLocks noGrp="1"/>
          </p:cNvSpPr>
          <p:nvPr>
            <p:ph type="body" sz="quarter" idx="12"/>
          </p:nvPr>
        </p:nvSpPr>
        <p:spPr>
          <a:xfrm>
            <a:off x="550863" y="677863"/>
            <a:ext cx="8513762" cy="963612"/>
          </a:xfrm>
        </p:spPr>
        <p:txBody>
          <a:bodyPr/>
          <a:lstStyle>
            <a:lvl1pPr>
              <a:defRPr sz="32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5" name="Picture 12" descr="CEQ">
            <a:extLst>
              <a:ext uri="{FF2B5EF4-FFF2-40B4-BE49-F238E27FC236}">
                <a16:creationId xmlns:a16="http://schemas.microsoft.com/office/drawing/2014/main" id="{0FCF6B79-F907-2F0C-BB7F-DF2D6D71098F}"/>
              </a:ext>
            </a:extLst>
          </p:cNvPr>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b="37770"/>
          <a:stretch>
            <a:fillRect/>
          </a:stretch>
        </p:blipFill>
        <p:spPr bwMode="auto">
          <a:xfrm>
            <a:off x="8772302" y="6266474"/>
            <a:ext cx="309775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97768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C33A5-5B62-421B-9C7F-657FBA7158C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F053A61-ABCF-4DCA-AA16-629AC8F7CB55}"/>
              </a:ext>
            </a:extLst>
          </p:cNvPr>
          <p:cNvSpPr>
            <a:spLocks noGrp="1"/>
          </p:cNvSpPr>
          <p:nvPr>
            <p:ph type="dt" sz="half" idx="10"/>
          </p:nvPr>
        </p:nvSpPr>
        <p:spPr/>
        <p:txBody>
          <a:bodyPr/>
          <a:lstStyle/>
          <a:p>
            <a:fld id="{974E62BB-FEA1-4C10-9E17-4440644174E0}" type="datetimeFigureOut">
              <a:rPr lang="en-GB" smtClean="0"/>
              <a:t>01/10/2025</a:t>
            </a:fld>
            <a:endParaRPr lang="en-GB"/>
          </a:p>
        </p:txBody>
      </p:sp>
      <p:sp>
        <p:nvSpPr>
          <p:cNvPr id="4" name="Footer Placeholder 3">
            <a:extLst>
              <a:ext uri="{FF2B5EF4-FFF2-40B4-BE49-F238E27FC236}">
                <a16:creationId xmlns:a16="http://schemas.microsoft.com/office/drawing/2014/main" id="{233C666D-F943-4E3E-8A6A-1B3603AB750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E89F686-732A-48F7-A298-2BA960E70E31}"/>
              </a:ext>
            </a:extLst>
          </p:cNvPr>
          <p:cNvSpPr>
            <a:spLocks noGrp="1"/>
          </p:cNvSpPr>
          <p:nvPr>
            <p:ph type="sldNum" sz="quarter" idx="12"/>
          </p:nvPr>
        </p:nvSpPr>
        <p:spPr/>
        <p:txBody>
          <a:bodyPr/>
          <a:lstStyle/>
          <a:p>
            <a:fld id="{F4F22023-E3F7-4EE7-81BC-417B45D2A05C}" type="slidenum">
              <a:rPr lang="en-GB" smtClean="0"/>
              <a:t>‹#›</a:t>
            </a:fld>
            <a:endParaRPr lang="en-GB"/>
          </a:p>
        </p:txBody>
      </p:sp>
    </p:spTree>
    <p:extLst>
      <p:ext uri="{BB962C8B-B14F-4D97-AF65-F5344CB8AC3E}">
        <p14:creationId xmlns:p14="http://schemas.microsoft.com/office/powerpoint/2010/main" val="36045862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38C8E-09A6-48B4-BE72-08E08A5D0789}"/>
              </a:ext>
            </a:extLst>
          </p:cNvPr>
          <p:cNvSpPr>
            <a:spLocks noGrp="1"/>
          </p:cNvSpPr>
          <p:nvPr>
            <p:ph type="ctrTitle"/>
          </p:nvPr>
        </p:nvSpPr>
        <p:spPr>
          <a:xfrm>
            <a:off x="1524000" y="1122363"/>
            <a:ext cx="9144000" cy="2387600"/>
          </a:xfrm>
        </p:spPr>
        <p:txBody>
          <a:bodyPr anchor="b">
            <a:normAutofit/>
          </a:bodyPr>
          <a:lstStyle>
            <a:lvl1pPr algn="ctr">
              <a:defRPr sz="3200">
                <a:solidFill>
                  <a:schemeClr val="accent1">
                    <a:lumMod val="75000"/>
                  </a:schemeClr>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0AB041A-F026-46E2-B8DB-C2DEDA99AFCF}"/>
              </a:ext>
            </a:extLst>
          </p:cNvPr>
          <p:cNvSpPr>
            <a:spLocks noGrp="1"/>
          </p:cNvSpPr>
          <p:nvPr>
            <p:ph type="subTitle" idx="1"/>
          </p:nvPr>
        </p:nvSpPr>
        <p:spPr>
          <a:xfrm>
            <a:off x="1524000" y="3602038"/>
            <a:ext cx="9144000" cy="1655762"/>
          </a:xfrm>
        </p:spPr>
        <p:txBody>
          <a:bodyPr>
            <a:normAutofit/>
          </a:bodyPr>
          <a:lstStyle>
            <a:lvl1pPr marL="0" indent="0" algn="ctr">
              <a:buNone/>
              <a:defRPr sz="3600">
                <a:solidFill>
                  <a:schemeClr val="accent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76923AD-9EA8-4BD7-8FC9-370EA4F94AB3}"/>
              </a:ext>
            </a:extLst>
          </p:cNvPr>
          <p:cNvSpPr>
            <a:spLocks noGrp="1"/>
          </p:cNvSpPr>
          <p:nvPr>
            <p:ph type="dt" sz="half" idx="10"/>
          </p:nvPr>
        </p:nvSpPr>
        <p:spPr/>
        <p:txBody>
          <a:bodyPr/>
          <a:lstStyle>
            <a:lvl1pPr>
              <a:defRPr>
                <a:solidFill>
                  <a:schemeClr val="accent1">
                    <a:lumMod val="75000"/>
                  </a:schemeClr>
                </a:solidFill>
              </a:defRPr>
            </a:lvl1pPr>
          </a:lstStyle>
          <a:p>
            <a:fld id="{73F58354-0876-448A-89C0-E86F45F4CBB6}" type="datetimeFigureOut">
              <a:rPr lang="en-GB" smtClean="0"/>
              <a:pPr/>
              <a:t>01/10/2025</a:t>
            </a:fld>
            <a:endParaRPr lang="en-GB"/>
          </a:p>
        </p:txBody>
      </p:sp>
      <p:sp>
        <p:nvSpPr>
          <p:cNvPr id="5" name="Footer Placeholder 4">
            <a:extLst>
              <a:ext uri="{FF2B5EF4-FFF2-40B4-BE49-F238E27FC236}">
                <a16:creationId xmlns:a16="http://schemas.microsoft.com/office/drawing/2014/main" id="{934AC6B9-F7C5-49B7-8ECD-AB46B5E2382C}"/>
              </a:ext>
            </a:extLst>
          </p:cNvPr>
          <p:cNvSpPr>
            <a:spLocks noGrp="1"/>
          </p:cNvSpPr>
          <p:nvPr>
            <p:ph type="ftr" sz="quarter" idx="11"/>
          </p:nvPr>
        </p:nvSpPr>
        <p:spPr/>
        <p:txBody>
          <a:bodyPr/>
          <a:lstStyle>
            <a:lvl1pPr>
              <a:defRPr>
                <a:solidFill>
                  <a:schemeClr val="accent1">
                    <a:lumMod val="75000"/>
                  </a:schemeClr>
                </a:solidFill>
              </a:defRPr>
            </a:lvl1pPr>
          </a:lstStyle>
          <a:p>
            <a:endParaRPr lang="en-GB"/>
          </a:p>
        </p:txBody>
      </p:sp>
      <p:sp>
        <p:nvSpPr>
          <p:cNvPr id="6" name="Slide Number Placeholder 5">
            <a:extLst>
              <a:ext uri="{FF2B5EF4-FFF2-40B4-BE49-F238E27FC236}">
                <a16:creationId xmlns:a16="http://schemas.microsoft.com/office/drawing/2014/main" id="{3FD5798B-DD8B-4789-8C0E-CCEB90109264}"/>
              </a:ext>
            </a:extLst>
          </p:cNvPr>
          <p:cNvSpPr>
            <a:spLocks noGrp="1"/>
          </p:cNvSpPr>
          <p:nvPr>
            <p:ph type="sldNum" sz="quarter" idx="12"/>
          </p:nvPr>
        </p:nvSpPr>
        <p:spPr/>
        <p:txBody>
          <a:bodyPr/>
          <a:lstStyle>
            <a:lvl1pPr>
              <a:defRPr>
                <a:solidFill>
                  <a:schemeClr val="accent1">
                    <a:lumMod val="75000"/>
                  </a:schemeClr>
                </a:solidFill>
              </a:defRPr>
            </a:lvl1pPr>
          </a:lstStyle>
          <a:p>
            <a:fld id="{FB6083EF-2684-40D5-B43E-01D5B4D976DC}" type="slidenum">
              <a:rPr lang="en-GB" smtClean="0"/>
              <a:pPr/>
              <a:t>‹#›</a:t>
            </a:fld>
            <a:endParaRPr lang="en-GB"/>
          </a:p>
        </p:txBody>
      </p:sp>
      <p:pic>
        <p:nvPicPr>
          <p:cNvPr id="7" name="Picture 6" descr="A picture containing graphical user interface&#10;&#10;Description automatically generated">
            <a:extLst>
              <a:ext uri="{FF2B5EF4-FFF2-40B4-BE49-F238E27FC236}">
                <a16:creationId xmlns:a16="http://schemas.microsoft.com/office/drawing/2014/main" id="{51D285FC-6478-44F9-9608-E89E3F771D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33394453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Alternative title slide">
    <p:bg>
      <p:bgPr>
        <a:gradFill rotWithShape="1">
          <a:gsLst>
            <a:gs pos="100000">
              <a:srgbClr val="600D1D"/>
            </a:gs>
            <a:gs pos="0">
              <a:srgbClr val="DA291C"/>
            </a:gs>
          </a:gsLst>
          <a:lin ang="5400000"/>
        </a:gra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324F561-4048-A1F9-36F5-882220096F3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pic>
        <p:nvPicPr>
          <p:cNvPr id="8" name="Picture 7" descr="A picture containing graphical user interface&#10;&#10;Description automatically generated">
            <a:extLst>
              <a:ext uri="{FF2B5EF4-FFF2-40B4-BE49-F238E27FC236}">
                <a16:creationId xmlns:a16="http://schemas.microsoft.com/office/drawing/2014/main" id="{CA312055-5F7F-47AB-B6D3-AA36D31C452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pic>
        <p:nvPicPr>
          <p:cNvPr id="13" name="Picture 12" descr="A picture containing graphical user interface&#10;&#10;Description automatically generated">
            <a:extLst>
              <a:ext uri="{FF2B5EF4-FFF2-40B4-BE49-F238E27FC236}">
                <a16:creationId xmlns:a16="http://schemas.microsoft.com/office/drawing/2014/main" id="{D9B1C933-2346-1BD7-9DEC-A9D0FAAE875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82554" y="401228"/>
            <a:ext cx="2167879" cy="605847"/>
          </a:xfrm>
          <a:prstGeom prst="rect">
            <a:avLst/>
          </a:prstGeom>
        </p:spPr>
      </p:pic>
    </p:spTree>
    <p:extLst>
      <p:ext uri="{BB962C8B-B14F-4D97-AF65-F5344CB8AC3E}">
        <p14:creationId xmlns:p14="http://schemas.microsoft.com/office/powerpoint/2010/main" val="8483286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38C8E-09A6-48B4-BE72-08E08A5D0789}"/>
              </a:ext>
            </a:extLst>
          </p:cNvPr>
          <p:cNvSpPr>
            <a:spLocks noGrp="1"/>
          </p:cNvSpPr>
          <p:nvPr>
            <p:ph type="ctrTitle"/>
          </p:nvPr>
        </p:nvSpPr>
        <p:spPr>
          <a:xfrm>
            <a:off x="1524000" y="1122363"/>
            <a:ext cx="9144000" cy="2387600"/>
          </a:xfrm>
        </p:spPr>
        <p:txBody>
          <a:bodyPr anchor="b">
            <a:normAutofit/>
          </a:bodyPr>
          <a:lstStyle>
            <a:lvl1pPr algn="ctr">
              <a:defRPr sz="3200">
                <a:solidFill>
                  <a:schemeClr val="accent1">
                    <a:lumMod val="75000"/>
                  </a:schemeClr>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0AB041A-F026-46E2-B8DB-C2DEDA99AFCF}"/>
              </a:ext>
            </a:extLst>
          </p:cNvPr>
          <p:cNvSpPr>
            <a:spLocks noGrp="1"/>
          </p:cNvSpPr>
          <p:nvPr>
            <p:ph type="subTitle" idx="1"/>
          </p:nvPr>
        </p:nvSpPr>
        <p:spPr>
          <a:xfrm>
            <a:off x="1524000" y="3602038"/>
            <a:ext cx="9144000" cy="1655762"/>
          </a:xfrm>
        </p:spPr>
        <p:txBody>
          <a:bodyPr>
            <a:normAutofit/>
          </a:bodyPr>
          <a:lstStyle>
            <a:lvl1pPr marL="0" indent="0" algn="ctr">
              <a:buNone/>
              <a:defRPr sz="3600">
                <a:solidFill>
                  <a:schemeClr val="accent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76923AD-9EA8-4BD7-8FC9-370EA4F94AB3}"/>
              </a:ext>
            </a:extLst>
          </p:cNvPr>
          <p:cNvSpPr>
            <a:spLocks noGrp="1"/>
          </p:cNvSpPr>
          <p:nvPr>
            <p:ph type="dt" sz="half" idx="10"/>
          </p:nvPr>
        </p:nvSpPr>
        <p:spPr/>
        <p:txBody>
          <a:bodyPr/>
          <a:lstStyle>
            <a:lvl1pPr>
              <a:defRPr>
                <a:solidFill>
                  <a:schemeClr val="accent1">
                    <a:lumMod val="75000"/>
                  </a:schemeClr>
                </a:solidFill>
              </a:defRPr>
            </a:lvl1pPr>
          </a:lstStyle>
          <a:p>
            <a:fld id="{73F58354-0876-448A-89C0-E86F45F4CBB6}" type="datetimeFigureOut">
              <a:rPr lang="en-GB" smtClean="0"/>
              <a:pPr/>
              <a:t>01/10/2025</a:t>
            </a:fld>
            <a:endParaRPr lang="en-GB"/>
          </a:p>
        </p:txBody>
      </p:sp>
      <p:sp>
        <p:nvSpPr>
          <p:cNvPr id="5" name="Footer Placeholder 4">
            <a:extLst>
              <a:ext uri="{FF2B5EF4-FFF2-40B4-BE49-F238E27FC236}">
                <a16:creationId xmlns:a16="http://schemas.microsoft.com/office/drawing/2014/main" id="{934AC6B9-F7C5-49B7-8ECD-AB46B5E2382C}"/>
              </a:ext>
            </a:extLst>
          </p:cNvPr>
          <p:cNvSpPr>
            <a:spLocks noGrp="1"/>
          </p:cNvSpPr>
          <p:nvPr>
            <p:ph type="ftr" sz="quarter" idx="11"/>
          </p:nvPr>
        </p:nvSpPr>
        <p:spPr/>
        <p:txBody>
          <a:bodyPr/>
          <a:lstStyle>
            <a:lvl1pPr>
              <a:defRPr>
                <a:solidFill>
                  <a:schemeClr val="accent1">
                    <a:lumMod val="75000"/>
                  </a:schemeClr>
                </a:solidFill>
              </a:defRPr>
            </a:lvl1pPr>
          </a:lstStyle>
          <a:p>
            <a:endParaRPr lang="en-GB"/>
          </a:p>
        </p:txBody>
      </p:sp>
      <p:pic>
        <p:nvPicPr>
          <p:cNvPr id="8" name="Picture 7" descr="A picture containing graphical user interface&#10;&#10;Description automatically generated">
            <a:extLst>
              <a:ext uri="{FF2B5EF4-FFF2-40B4-BE49-F238E27FC236}">
                <a16:creationId xmlns:a16="http://schemas.microsoft.com/office/drawing/2014/main" id="{7CB488FF-0B7B-48C4-8FDA-C79690526F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1143950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1A298-C3F3-4102-9503-F5CAE78A06F8}"/>
              </a:ext>
            </a:extLst>
          </p:cNvPr>
          <p:cNvSpPr>
            <a:spLocks noGrp="1"/>
          </p:cNvSpPr>
          <p:nvPr>
            <p:ph type="title"/>
          </p:nvPr>
        </p:nvSpPr>
        <p:spPr>
          <a:xfrm>
            <a:off x="838200" y="365125"/>
            <a:ext cx="8745860" cy="1325563"/>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31CC3EF-333B-4089-92F0-F55D3899EF0C}"/>
              </a:ext>
            </a:extLst>
          </p:cNvPr>
          <p:cNvSpPr>
            <a:spLocks noGrp="1"/>
          </p:cNvSpPr>
          <p:nvPr>
            <p:ph idx="1"/>
          </p:nvPr>
        </p:nvSpPr>
        <p:spPr/>
        <p:txBody>
          <a:bodyPr/>
          <a:lstStyle>
            <a:lvl1pPr>
              <a:defRPr>
                <a:latin typeface="Arial" panose="020B0604020202020204" pitchFamily="34" charset="0"/>
                <a:cs typeface="Arial" panose="020B0604020202020204" pitchFamily="34" charset="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E3CC051-3D0A-46FD-ABFF-9DD2764962E2}"/>
              </a:ext>
            </a:extLst>
          </p:cNvPr>
          <p:cNvSpPr>
            <a:spLocks noGrp="1"/>
          </p:cNvSpPr>
          <p:nvPr>
            <p:ph type="dt" sz="half" idx="10"/>
          </p:nvPr>
        </p:nvSpPr>
        <p:spPr/>
        <p:txBody>
          <a:bodyPr/>
          <a:lstStyle/>
          <a:p>
            <a:fld id="{73F58354-0876-448A-89C0-E86F45F4CBB6}" type="datetimeFigureOut">
              <a:rPr lang="en-GB" smtClean="0"/>
              <a:t>01/10/2025</a:t>
            </a:fld>
            <a:endParaRPr lang="en-GB"/>
          </a:p>
        </p:txBody>
      </p:sp>
      <p:sp>
        <p:nvSpPr>
          <p:cNvPr id="5" name="Footer Placeholder 4">
            <a:extLst>
              <a:ext uri="{FF2B5EF4-FFF2-40B4-BE49-F238E27FC236}">
                <a16:creationId xmlns:a16="http://schemas.microsoft.com/office/drawing/2014/main" id="{92CA2A79-C783-4642-86CD-0E090E405CCB}"/>
              </a:ext>
            </a:extLst>
          </p:cNvPr>
          <p:cNvSpPr>
            <a:spLocks noGrp="1"/>
          </p:cNvSpPr>
          <p:nvPr>
            <p:ph type="ftr" sz="quarter" idx="11"/>
          </p:nvPr>
        </p:nvSpPr>
        <p:spPr/>
        <p:txBody>
          <a:bodyPr/>
          <a:lstStyle/>
          <a:p>
            <a:endParaRPr lang="en-GB"/>
          </a:p>
        </p:txBody>
      </p:sp>
      <p:pic>
        <p:nvPicPr>
          <p:cNvPr id="7" name="Picture 6" descr="A picture containing graphical user interface&#10;&#10;Description automatically generated">
            <a:extLst>
              <a:ext uri="{FF2B5EF4-FFF2-40B4-BE49-F238E27FC236}">
                <a16:creationId xmlns:a16="http://schemas.microsoft.com/office/drawing/2014/main" id="{9B6655AB-8653-4EF7-A96C-F779B09995E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248228536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7308A-D01B-47DF-A45D-07C45A5981EF}"/>
              </a:ext>
            </a:extLst>
          </p:cNvPr>
          <p:cNvSpPr>
            <a:spLocks noGrp="1"/>
          </p:cNvSpPr>
          <p:nvPr>
            <p:ph type="title"/>
          </p:nvPr>
        </p:nvSpPr>
        <p:spPr>
          <a:xfrm>
            <a:off x="831850" y="1709738"/>
            <a:ext cx="10515600" cy="2852737"/>
          </a:xfrm>
        </p:spPr>
        <p:txBody>
          <a:bodyPr anchor="b">
            <a:normAutofit/>
          </a:bodyPr>
          <a:lstStyle>
            <a:lvl1pPr>
              <a:defRPr sz="32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BB7D6DA-38A8-437C-82F8-0BB6613E8C61}"/>
              </a:ext>
            </a:extLst>
          </p:cNvPr>
          <p:cNvSpPr>
            <a:spLocks noGrp="1"/>
          </p:cNvSpPr>
          <p:nvPr>
            <p:ph type="body" idx="1"/>
          </p:nvPr>
        </p:nvSpPr>
        <p:spPr>
          <a:xfrm>
            <a:off x="831850" y="4589463"/>
            <a:ext cx="10515600" cy="1500187"/>
          </a:xfrm>
        </p:spPr>
        <p:txBody>
          <a:bodyPr>
            <a:normAutofit/>
          </a:bodyPr>
          <a:lstStyle>
            <a:lvl1pPr marL="0" indent="0">
              <a:buNone/>
              <a:defRPr sz="3600">
                <a:solidFill>
                  <a:schemeClr val="accent1">
                    <a:lumMod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9261FA3-E21A-494D-AB66-C7CCAD225199}"/>
              </a:ext>
            </a:extLst>
          </p:cNvPr>
          <p:cNvSpPr>
            <a:spLocks noGrp="1"/>
          </p:cNvSpPr>
          <p:nvPr>
            <p:ph type="dt" sz="half" idx="10"/>
          </p:nvPr>
        </p:nvSpPr>
        <p:spPr/>
        <p:txBody>
          <a:bodyPr/>
          <a:lstStyle/>
          <a:p>
            <a:fld id="{73F58354-0876-448A-89C0-E86F45F4CBB6}" type="datetimeFigureOut">
              <a:rPr lang="en-GB" smtClean="0"/>
              <a:t>01/10/2025</a:t>
            </a:fld>
            <a:endParaRPr lang="en-GB"/>
          </a:p>
        </p:txBody>
      </p:sp>
      <p:sp>
        <p:nvSpPr>
          <p:cNvPr id="5" name="Footer Placeholder 4">
            <a:extLst>
              <a:ext uri="{FF2B5EF4-FFF2-40B4-BE49-F238E27FC236}">
                <a16:creationId xmlns:a16="http://schemas.microsoft.com/office/drawing/2014/main" id="{7FD28C0C-4D48-4F65-82D4-97AFFE835915}"/>
              </a:ext>
            </a:extLst>
          </p:cNvPr>
          <p:cNvSpPr>
            <a:spLocks noGrp="1"/>
          </p:cNvSpPr>
          <p:nvPr>
            <p:ph type="ftr" sz="quarter" idx="11"/>
          </p:nvPr>
        </p:nvSpPr>
        <p:spPr/>
        <p:txBody>
          <a:bodyPr/>
          <a:lstStyle/>
          <a:p>
            <a:endParaRPr lang="en-GB"/>
          </a:p>
        </p:txBody>
      </p:sp>
      <p:pic>
        <p:nvPicPr>
          <p:cNvPr id="7" name="Picture 6" descr="A picture containing graphical user interface&#10;&#10;Description automatically generated">
            <a:extLst>
              <a:ext uri="{FF2B5EF4-FFF2-40B4-BE49-F238E27FC236}">
                <a16:creationId xmlns:a16="http://schemas.microsoft.com/office/drawing/2014/main" id="{1740D380-192E-47CC-B5F3-D8C2641A33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92095325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7A651-E98B-4D1B-A199-D8F3E1D84365}"/>
              </a:ext>
            </a:extLst>
          </p:cNvPr>
          <p:cNvSpPr>
            <a:spLocks noGrp="1"/>
          </p:cNvSpPr>
          <p:nvPr>
            <p:ph type="title"/>
          </p:nvPr>
        </p:nvSpPr>
        <p:spPr>
          <a:xfrm>
            <a:off x="838200" y="365125"/>
            <a:ext cx="8745860" cy="1325563"/>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3815323-64B4-4482-8E1B-2CC9E2FC6457}"/>
              </a:ext>
            </a:extLst>
          </p:cNvPr>
          <p:cNvSpPr>
            <a:spLocks noGrp="1"/>
          </p:cNvSpPr>
          <p:nvPr>
            <p:ph sz="half" idx="1" hasCustomPrompt="1"/>
          </p:nvPr>
        </p:nvSpPr>
        <p:spPr>
          <a:xfrm>
            <a:off x="838200" y="1825625"/>
            <a:ext cx="5181600" cy="4351338"/>
          </a:xfrm>
        </p:spPr>
        <p:txBody>
          <a:bodyPr/>
          <a:lstStyle>
            <a:lvl2pPr marL="800100" indent="-342900">
              <a:buFont typeface="Wingdings" panose="05000000000000000000" pitchFamily="2" charset="2"/>
              <a:buChar char="Ø"/>
              <a:defRPr>
                <a:latin typeface="Arial" panose="020B0604020202020204" pitchFamily="34" charset="0"/>
                <a:cs typeface="Arial" panose="020B0604020202020204" pitchFamily="34" charset="0"/>
              </a:defRPr>
            </a:lvl2pPr>
            <a:lvl3pPr marL="1143000" indent="-228600">
              <a:buFont typeface="Wingdings" panose="05000000000000000000" pitchFamily="2" charset="2"/>
              <a:buChar char="Ø"/>
              <a:defRPr>
                <a:latin typeface="Arial" panose="020B0604020202020204" pitchFamily="34" charset="0"/>
                <a:cs typeface="Arial" panose="020B0604020202020204" pitchFamily="34" charset="0"/>
              </a:defRPr>
            </a:lvl3pPr>
            <a:lvl4pPr marL="1600200" indent="-228600">
              <a:buFont typeface="Wingdings" panose="05000000000000000000" pitchFamily="2" charset="2"/>
              <a:buChar char="Ø"/>
              <a:defRPr>
                <a:latin typeface="Arial" panose="020B0604020202020204" pitchFamily="34" charset="0"/>
                <a:cs typeface="Arial" panose="020B0604020202020204" pitchFamily="34" charset="0"/>
              </a:defRPr>
            </a:lvl4pPr>
            <a:lvl5pPr marL="2057400" indent="-228600">
              <a:buFont typeface="Wingdings" panose="05000000000000000000" pitchFamily="2" charset="2"/>
              <a:buChar char="Ø"/>
              <a:defRPr>
                <a:latin typeface="Arial" panose="020B0604020202020204" pitchFamily="34" charset="0"/>
                <a:cs typeface="Arial" panose="020B0604020202020204" pitchFamily="34" charset="0"/>
              </a:defRPr>
            </a:lvl5pPr>
          </a:lstStyle>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1AD82CD-B840-4C85-AAAD-4C0F2498673F}"/>
              </a:ext>
            </a:extLst>
          </p:cNvPr>
          <p:cNvSpPr>
            <a:spLocks noGrp="1"/>
          </p:cNvSpPr>
          <p:nvPr>
            <p:ph sz="half" idx="2" hasCustomPrompt="1"/>
          </p:nvPr>
        </p:nvSpPr>
        <p:spPr>
          <a:xfrm>
            <a:off x="6172200" y="1825625"/>
            <a:ext cx="5181600" cy="4351338"/>
          </a:xfrm>
        </p:spPr>
        <p:txBody>
          <a:bodyPr/>
          <a:lstStyle>
            <a:lvl1pPr>
              <a:defRPr>
                <a:latin typeface="+mj-lt"/>
              </a:defRPr>
            </a:lvl1pPr>
            <a:lvl2pPr marL="800100" indent="-342900">
              <a:buFont typeface="Wingdings" panose="05000000000000000000" pitchFamily="2" charset="2"/>
              <a:buChar char="Ø"/>
              <a:defRPr>
                <a:latin typeface="Arial" panose="020B0604020202020204" pitchFamily="34" charset="0"/>
                <a:cs typeface="Arial" panose="020B0604020202020204" pitchFamily="34" charset="0"/>
              </a:defRPr>
            </a:lvl2pPr>
            <a:lvl3pPr marL="1257300" indent="-342900">
              <a:buFont typeface="Wingdings" panose="05000000000000000000" pitchFamily="2" charset="2"/>
              <a:buChar char="Ø"/>
              <a:defRPr>
                <a:latin typeface="Arial" panose="020B0604020202020204" pitchFamily="34" charset="0"/>
                <a:cs typeface="Arial" panose="020B0604020202020204" pitchFamily="34" charset="0"/>
              </a:defRPr>
            </a:lvl3pPr>
            <a:lvl4pPr marL="1657350" indent="-285750">
              <a:buFont typeface="Wingdings" panose="05000000000000000000" pitchFamily="2" charset="2"/>
              <a:buChar char="Ø"/>
              <a:defRPr>
                <a:latin typeface="Arial" panose="020B0604020202020204" pitchFamily="34" charset="0"/>
                <a:cs typeface="Arial" panose="020B0604020202020204" pitchFamily="34" charset="0"/>
              </a:defRPr>
            </a:lvl4pPr>
            <a:lvl5pPr marL="2114550" indent="-285750">
              <a:buFont typeface="Wingdings" panose="05000000000000000000" pitchFamily="2" charset="2"/>
              <a:buChar char="Ø"/>
              <a:defRPr>
                <a:latin typeface="Arial" panose="020B0604020202020204" pitchFamily="34" charset="0"/>
                <a:cs typeface="Arial" panose="020B0604020202020204" pitchFamily="34" charset="0"/>
              </a:defRPr>
            </a:lvl5pPr>
          </a:lstStyle>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A1BA051-B7E8-428A-8725-3E1C7AACA0AF}"/>
              </a:ext>
            </a:extLst>
          </p:cNvPr>
          <p:cNvSpPr>
            <a:spLocks noGrp="1"/>
          </p:cNvSpPr>
          <p:nvPr>
            <p:ph type="dt" sz="half" idx="10"/>
          </p:nvPr>
        </p:nvSpPr>
        <p:spPr/>
        <p:txBody>
          <a:bodyPr/>
          <a:lstStyle/>
          <a:p>
            <a:fld id="{73F58354-0876-448A-89C0-E86F45F4CBB6}" type="datetimeFigureOut">
              <a:rPr lang="en-GB" smtClean="0"/>
              <a:t>01/10/2025</a:t>
            </a:fld>
            <a:endParaRPr lang="en-GB"/>
          </a:p>
        </p:txBody>
      </p:sp>
      <p:sp>
        <p:nvSpPr>
          <p:cNvPr id="6" name="Footer Placeholder 5">
            <a:extLst>
              <a:ext uri="{FF2B5EF4-FFF2-40B4-BE49-F238E27FC236}">
                <a16:creationId xmlns:a16="http://schemas.microsoft.com/office/drawing/2014/main" id="{6E8E0C42-2B21-4BE3-95CB-489EEBEC699D}"/>
              </a:ext>
            </a:extLst>
          </p:cNvPr>
          <p:cNvSpPr>
            <a:spLocks noGrp="1"/>
          </p:cNvSpPr>
          <p:nvPr>
            <p:ph type="ftr" sz="quarter" idx="11"/>
          </p:nvPr>
        </p:nvSpPr>
        <p:spPr/>
        <p:txBody>
          <a:bodyPr/>
          <a:lstStyle/>
          <a:p>
            <a:endParaRPr lang="en-GB"/>
          </a:p>
        </p:txBody>
      </p:sp>
      <p:pic>
        <p:nvPicPr>
          <p:cNvPr id="8" name="Picture 7" descr="A picture containing graphical user interface&#10;&#10;Description automatically generated">
            <a:extLst>
              <a:ext uri="{FF2B5EF4-FFF2-40B4-BE49-F238E27FC236}">
                <a16:creationId xmlns:a16="http://schemas.microsoft.com/office/drawing/2014/main" id="{895F0787-1F16-4768-ABC4-1D13B50EFF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17100615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_Blank">
    <p:bg>
      <p:bgPr>
        <a:solidFill>
          <a:srgbClr val="F3F2E1"/>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9983684-5462-47D4-9699-A76538B3DE02}"/>
              </a:ext>
            </a:extLst>
          </p:cNvPr>
          <p:cNvSpPr>
            <a:spLocks noGrp="1"/>
          </p:cNvSpPr>
          <p:nvPr>
            <p:ph type="dt" sz="half" idx="10"/>
          </p:nvPr>
        </p:nvSpPr>
        <p:spPr/>
        <p:txBody>
          <a:bodyPr/>
          <a:lstStyle/>
          <a:p>
            <a:fld id="{73F58354-0876-448A-89C0-E86F45F4CBB6}" type="datetimeFigureOut">
              <a:rPr lang="en-GB" smtClean="0"/>
              <a:t>01/10/2025</a:t>
            </a:fld>
            <a:endParaRPr lang="en-GB"/>
          </a:p>
        </p:txBody>
      </p:sp>
      <p:sp>
        <p:nvSpPr>
          <p:cNvPr id="3" name="Footer Placeholder 2">
            <a:extLst>
              <a:ext uri="{FF2B5EF4-FFF2-40B4-BE49-F238E27FC236}">
                <a16:creationId xmlns:a16="http://schemas.microsoft.com/office/drawing/2014/main" id="{10C525F9-7E8F-4425-A799-D1ED6496BA59}"/>
              </a:ext>
            </a:extLst>
          </p:cNvPr>
          <p:cNvSpPr>
            <a:spLocks noGrp="1"/>
          </p:cNvSpPr>
          <p:nvPr>
            <p:ph type="ftr" sz="quarter" idx="11"/>
          </p:nvPr>
        </p:nvSpPr>
        <p:spPr/>
        <p:txBody>
          <a:bodyPr/>
          <a:lstStyle>
            <a:lvl1pPr>
              <a:defRPr baseline="0">
                <a:latin typeface="Arial" panose="020B0604020202020204" pitchFamily="34" charset="0"/>
              </a:defRPr>
            </a:lvl1pPr>
          </a:lstStyle>
          <a:p>
            <a:endParaRPr lang="en-GB"/>
          </a:p>
        </p:txBody>
      </p:sp>
      <p:sp>
        <p:nvSpPr>
          <p:cNvPr id="9" name="Picture Placeholder 8">
            <a:extLst>
              <a:ext uri="{FF2B5EF4-FFF2-40B4-BE49-F238E27FC236}">
                <a16:creationId xmlns:a16="http://schemas.microsoft.com/office/drawing/2014/main" id="{358AD63D-F8C4-42DF-AC62-406FE04D9811}"/>
              </a:ext>
            </a:extLst>
          </p:cNvPr>
          <p:cNvSpPr>
            <a:spLocks noGrp="1"/>
          </p:cNvSpPr>
          <p:nvPr>
            <p:ph type="pic" sz="quarter" idx="13"/>
          </p:nvPr>
        </p:nvSpPr>
        <p:spPr>
          <a:xfrm>
            <a:off x="31751" y="1"/>
            <a:ext cx="5197072" cy="6858000"/>
          </a:xfrm>
        </p:spPr>
        <p:txBody>
          <a:bodyPr/>
          <a:lstStyle>
            <a:lvl1pPr marL="0" indent="0">
              <a:buNone/>
              <a:defRPr>
                <a:latin typeface="Arial" panose="020B0604020202020204" pitchFamily="34" charset="0"/>
                <a:cs typeface="Arial" panose="020B0604020202020204" pitchFamily="34" charset="0"/>
              </a:defRPr>
            </a:lvl1pPr>
          </a:lstStyle>
          <a:p>
            <a:endParaRPr lang="en-GB"/>
          </a:p>
        </p:txBody>
      </p:sp>
      <p:sp>
        <p:nvSpPr>
          <p:cNvPr id="11" name="Text Placeholder 10">
            <a:extLst>
              <a:ext uri="{FF2B5EF4-FFF2-40B4-BE49-F238E27FC236}">
                <a16:creationId xmlns:a16="http://schemas.microsoft.com/office/drawing/2014/main" id="{A4A72E4D-A7BB-4C93-A3B4-43C0F30AB1C2}"/>
              </a:ext>
            </a:extLst>
          </p:cNvPr>
          <p:cNvSpPr>
            <a:spLocks noGrp="1"/>
          </p:cNvSpPr>
          <p:nvPr>
            <p:ph type="body" sz="quarter" idx="14"/>
          </p:nvPr>
        </p:nvSpPr>
        <p:spPr>
          <a:xfrm>
            <a:off x="5873839" y="1445419"/>
            <a:ext cx="5654072" cy="889000"/>
          </a:xfrm>
        </p:spPr>
        <p:txBody>
          <a:bodyPr>
            <a:normAutofit/>
          </a:bodyPr>
          <a:lstStyle>
            <a:lvl1pPr marL="0" indent="0">
              <a:buNone/>
              <a:defRPr sz="3200">
                <a:solidFill>
                  <a:srgbClr val="005EA4"/>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3" name="Text Placeholder 12">
            <a:extLst>
              <a:ext uri="{FF2B5EF4-FFF2-40B4-BE49-F238E27FC236}">
                <a16:creationId xmlns:a16="http://schemas.microsoft.com/office/drawing/2014/main" id="{CCFEAE33-5F37-4727-A90F-BBD28BFFE554}"/>
              </a:ext>
            </a:extLst>
          </p:cNvPr>
          <p:cNvSpPr>
            <a:spLocks noGrp="1"/>
          </p:cNvSpPr>
          <p:nvPr>
            <p:ph type="body" sz="quarter" idx="15"/>
          </p:nvPr>
        </p:nvSpPr>
        <p:spPr>
          <a:xfrm>
            <a:off x="5962918" y="3155950"/>
            <a:ext cx="5654072" cy="2446338"/>
          </a:xfrm>
        </p:spPr>
        <p:txBody>
          <a:bodyPr/>
          <a:lstStyle>
            <a:lvl1pPr marL="0" indent="0">
              <a:buNone/>
              <a:defRPr>
                <a:solidFill>
                  <a:srgbClr val="005EA4"/>
                </a:solidFill>
                <a:latin typeface="Arial" panose="020B0604020202020204" pitchFamily="34" charset="0"/>
                <a:cs typeface="Arial" panose="020B0604020202020204" pitchFamily="34" charset="0"/>
              </a:defRPr>
            </a:lvl1pPr>
            <a:lvl2pPr>
              <a:defRPr>
                <a:solidFill>
                  <a:srgbClr val="005EA4"/>
                </a:solidFill>
                <a:latin typeface="Arial" panose="020B0604020202020204" pitchFamily="34" charset="0"/>
                <a:cs typeface="Arial" panose="020B0604020202020204" pitchFamily="34" charset="0"/>
              </a:defRPr>
            </a:lvl2pPr>
            <a:lvl3pPr>
              <a:defRPr>
                <a:solidFill>
                  <a:srgbClr val="005EA4"/>
                </a:solidFill>
                <a:latin typeface="Arial" panose="020B0604020202020204" pitchFamily="34" charset="0"/>
                <a:cs typeface="Arial" panose="020B0604020202020204" pitchFamily="34" charset="0"/>
              </a:defRPr>
            </a:lvl3pPr>
            <a:lvl4pPr>
              <a:defRPr>
                <a:solidFill>
                  <a:srgbClr val="005EA4"/>
                </a:solidFill>
                <a:latin typeface="Arial" panose="020B0604020202020204" pitchFamily="34" charset="0"/>
                <a:cs typeface="Arial" panose="020B0604020202020204" pitchFamily="34" charset="0"/>
              </a:defRPr>
            </a:lvl4pPr>
            <a:lvl5pPr>
              <a:defRPr>
                <a:solidFill>
                  <a:srgbClr val="005EA4"/>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4" name="Picture 13" descr="A picture containing graphical user interface&#10;&#10;Description automatically generated">
            <a:extLst>
              <a:ext uri="{FF2B5EF4-FFF2-40B4-BE49-F238E27FC236}">
                <a16:creationId xmlns:a16="http://schemas.microsoft.com/office/drawing/2014/main" id="{F84FFB36-5E89-45E0-8114-7A70E8C6CD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110429740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2_Blank">
    <p:bg>
      <p:bgPr>
        <a:solidFill>
          <a:srgbClr val="F3F2E1"/>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9983684-5462-47D4-9699-A76538B3DE02}"/>
              </a:ext>
            </a:extLst>
          </p:cNvPr>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73F58354-0876-448A-89C0-E86F45F4CBB6}" type="datetimeFigureOut">
              <a:rPr lang="en-GB" smtClean="0"/>
              <a:pPr/>
              <a:t>01/10/2025</a:t>
            </a:fld>
            <a:endParaRPr lang="en-GB"/>
          </a:p>
        </p:txBody>
      </p:sp>
      <p:sp>
        <p:nvSpPr>
          <p:cNvPr id="3" name="Footer Placeholder 2">
            <a:extLst>
              <a:ext uri="{FF2B5EF4-FFF2-40B4-BE49-F238E27FC236}">
                <a16:creationId xmlns:a16="http://schemas.microsoft.com/office/drawing/2014/main" id="{10C525F9-7E8F-4425-A799-D1ED6496BA59}"/>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GB"/>
          </a:p>
        </p:txBody>
      </p:sp>
    </p:spTree>
    <p:extLst>
      <p:ext uri="{BB962C8B-B14F-4D97-AF65-F5344CB8AC3E}">
        <p14:creationId xmlns:p14="http://schemas.microsoft.com/office/powerpoint/2010/main" val="156359258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9983684-5462-47D4-9699-A76538B3DE02}"/>
              </a:ext>
            </a:extLst>
          </p:cNvPr>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73F58354-0876-448A-89C0-E86F45F4CBB6}" type="datetimeFigureOut">
              <a:rPr lang="en-GB" smtClean="0"/>
              <a:pPr/>
              <a:t>01/10/2025</a:t>
            </a:fld>
            <a:endParaRPr lang="en-GB"/>
          </a:p>
        </p:txBody>
      </p:sp>
      <p:sp>
        <p:nvSpPr>
          <p:cNvPr id="3" name="Footer Placeholder 2">
            <a:extLst>
              <a:ext uri="{FF2B5EF4-FFF2-40B4-BE49-F238E27FC236}">
                <a16:creationId xmlns:a16="http://schemas.microsoft.com/office/drawing/2014/main" id="{10C525F9-7E8F-4425-A799-D1ED6496BA59}"/>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GB"/>
          </a:p>
        </p:txBody>
      </p:sp>
      <p:pic>
        <p:nvPicPr>
          <p:cNvPr id="7" name="Picture 6" descr="A picture containing graphical user interface&#10;&#10;Description automatically generated">
            <a:extLst>
              <a:ext uri="{FF2B5EF4-FFF2-40B4-BE49-F238E27FC236}">
                <a16:creationId xmlns:a16="http://schemas.microsoft.com/office/drawing/2014/main" id="{E170FD47-281E-FA6D-C875-3D1DB69ADFF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224386130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9983684-5462-47D4-9699-A76538B3DE02}"/>
              </a:ext>
            </a:extLst>
          </p:cNvPr>
          <p:cNvSpPr>
            <a:spLocks noGrp="1"/>
          </p:cNvSpPr>
          <p:nvPr>
            <p:ph type="dt" sz="half" idx="10"/>
          </p:nvPr>
        </p:nvSpPr>
        <p:spPr/>
        <p:txBody>
          <a:bodyPr/>
          <a:lstStyle/>
          <a:p>
            <a:fld id="{73F58354-0876-448A-89C0-E86F45F4CBB6}" type="datetimeFigureOut">
              <a:rPr lang="en-GB" smtClean="0"/>
              <a:t>01/10/2025</a:t>
            </a:fld>
            <a:endParaRPr lang="en-GB"/>
          </a:p>
        </p:txBody>
      </p:sp>
      <p:sp>
        <p:nvSpPr>
          <p:cNvPr id="3" name="Footer Placeholder 2">
            <a:extLst>
              <a:ext uri="{FF2B5EF4-FFF2-40B4-BE49-F238E27FC236}">
                <a16:creationId xmlns:a16="http://schemas.microsoft.com/office/drawing/2014/main" id="{10C525F9-7E8F-4425-A799-D1ED6496BA59}"/>
              </a:ext>
            </a:extLst>
          </p:cNvPr>
          <p:cNvSpPr>
            <a:spLocks noGrp="1"/>
          </p:cNvSpPr>
          <p:nvPr>
            <p:ph type="ftr" sz="quarter" idx="11"/>
          </p:nvPr>
        </p:nvSpPr>
        <p:spPr/>
        <p:txBody>
          <a:bodyPr/>
          <a:lstStyle/>
          <a:p>
            <a:endParaRPr lang="en-GB"/>
          </a:p>
        </p:txBody>
      </p:sp>
      <p:pic>
        <p:nvPicPr>
          <p:cNvPr id="5" name="Picture 12" descr="CEQ">
            <a:extLst>
              <a:ext uri="{FF2B5EF4-FFF2-40B4-BE49-F238E27FC236}">
                <a16:creationId xmlns:a16="http://schemas.microsoft.com/office/drawing/2014/main" id="{A4A125A3-B9B6-D2A9-A063-53F45919D4DA}"/>
              </a:ext>
            </a:extLst>
          </p:cNvPr>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b="37770"/>
          <a:stretch>
            <a:fillRect/>
          </a:stretch>
        </p:blipFill>
        <p:spPr bwMode="auto">
          <a:xfrm>
            <a:off x="8772302" y="6266474"/>
            <a:ext cx="309775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 picture containing NHSBT logo">
            <a:extLst>
              <a:ext uri="{FF2B5EF4-FFF2-40B4-BE49-F238E27FC236}">
                <a16:creationId xmlns:a16="http://schemas.microsoft.com/office/drawing/2014/main" id="{A34DEC93-99F3-CCF6-EDA3-2BB5CBF3826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76465701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2CFFC-8597-4AB6-8C6E-2F53EC07B59E}"/>
              </a:ext>
            </a:extLst>
          </p:cNvPr>
          <p:cNvSpPr>
            <a:spLocks noGrp="1"/>
          </p:cNvSpPr>
          <p:nvPr>
            <p:ph type="title"/>
          </p:nvPr>
        </p:nvSpPr>
        <p:spPr>
          <a:xfrm>
            <a:off x="838200" y="365125"/>
            <a:ext cx="8550499" cy="1325563"/>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Date Placeholder 2">
            <a:extLst>
              <a:ext uri="{FF2B5EF4-FFF2-40B4-BE49-F238E27FC236}">
                <a16:creationId xmlns:a16="http://schemas.microsoft.com/office/drawing/2014/main" id="{339A924C-0019-4E08-A56A-9513EE610147}"/>
              </a:ext>
            </a:extLst>
          </p:cNvPr>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73F58354-0876-448A-89C0-E86F45F4CBB6}" type="datetimeFigureOut">
              <a:rPr lang="en-GB" smtClean="0"/>
              <a:pPr/>
              <a:t>01/10/2025</a:t>
            </a:fld>
            <a:endParaRPr lang="en-GB"/>
          </a:p>
        </p:txBody>
      </p:sp>
      <p:sp>
        <p:nvSpPr>
          <p:cNvPr id="4" name="Footer Placeholder 3">
            <a:extLst>
              <a:ext uri="{FF2B5EF4-FFF2-40B4-BE49-F238E27FC236}">
                <a16:creationId xmlns:a16="http://schemas.microsoft.com/office/drawing/2014/main" id="{90DDAB1D-4C06-47FB-8B68-C88DEE223A7F}"/>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GB"/>
          </a:p>
        </p:txBody>
      </p:sp>
      <p:pic>
        <p:nvPicPr>
          <p:cNvPr id="6" name="Picture 5" descr="A picture containing graphical user interface&#10;&#10;Description automatically generated">
            <a:extLst>
              <a:ext uri="{FF2B5EF4-FFF2-40B4-BE49-F238E27FC236}">
                <a16:creationId xmlns:a16="http://schemas.microsoft.com/office/drawing/2014/main" id="{9CA29C61-177E-4E5A-8338-BC425F097E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
        <p:nvSpPr>
          <p:cNvPr id="10" name="Text Placeholder 9">
            <a:extLst>
              <a:ext uri="{FF2B5EF4-FFF2-40B4-BE49-F238E27FC236}">
                <a16:creationId xmlns:a16="http://schemas.microsoft.com/office/drawing/2014/main" id="{8BE5B2D8-E9BF-4FAA-B1E0-A30B3A4EE2C9}"/>
              </a:ext>
            </a:extLst>
          </p:cNvPr>
          <p:cNvSpPr>
            <a:spLocks noGrp="1"/>
          </p:cNvSpPr>
          <p:nvPr>
            <p:ph type="body" sz="quarter" idx="13"/>
          </p:nvPr>
        </p:nvSpPr>
        <p:spPr>
          <a:xfrm>
            <a:off x="838200" y="2549525"/>
            <a:ext cx="10515600" cy="3297238"/>
          </a:xfrm>
        </p:spPr>
        <p:txBody>
          <a:bodyPr>
            <a:normAutofit/>
          </a:bodyPr>
          <a:lstStyle>
            <a:lvl1pPr marL="0" indent="0" algn="l">
              <a:buSzPct val="40000"/>
              <a:buFontTx/>
              <a:buNone/>
              <a:defRPr sz="2400">
                <a:latin typeface="Arial" panose="020B0604020202020204" pitchFamily="34" charset="0"/>
                <a:cs typeface="Arial" panose="020B0604020202020204" pitchFamily="34" charset="0"/>
              </a:defRPr>
            </a:lvl1pPr>
            <a:lvl2pPr marL="457200" indent="0" algn="l">
              <a:buNone/>
              <a:defRPr/>
            </a:lvl2pPr>
            <a:lvl3pPr algn="l">
              <a:defRPr/>
            </a:lvl3pPr>
            <a:lvl4pPr algn="l">
              <a:defRPr/>
            </a:lvl4pPr>
            <a:lvl5pPr algn="l">
              <a:defRPr/>
            </a:lvl5pPr>
          </a:lstStyle>
          <a:p>
            <a:pPr lvl="0"/>
            <a:r>
              <a:rPr lang="en-US"/>
              <a:t>Click to edit Master text styles</a:t>
            </a:r>
          </a:p>
          <a:p>
            <a:pPr lvl="0"/>
            <a:endParaRPr lang="en-US"/>
          </a:p>
        </p:txBody>
      </p:sp>
    </p:spTree>
    <p:extLst>
      <p:ext uri="{BB962C8B-B14F-4D97-AF65-F5344CB8AC3E}">
        <p14:creationId xmlns:p14="http://schemas.microsoft.com/office/powerpoint/2010/main" val="305013594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4C179B-C30A-4E32-8418-15EA5591647E}"/>
              </a:ext>
            </a:extLst>
          </p:cNvPr>
          <p:cNvSpPr>
            <a:spLocks noGrp="1"/>
          </p:cNvSpPr>
          <p:nvPr>
            <p:ph type="title"/>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6F0FAE9-F24F-4CE1-BE36-5405EC8B16EA}"/>
              </a:ext>
            </a:extLst>
          </p:cNvPr>
          <p:cNvSpPr>
            <a:spLocks noGrp="1"/>
          </p:cNvSpPr>
          <p:nvPr>
            <p:ph idx="1"/>
          </p:nvPr>
        </p:nvSpPr>
        <p:spPr>
          <a:xfrm>
            <a:off x="5183188" y="987425"/>
            <a:ext cx="6172200" cy="4873625"/>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C28619C-A0D9-4DB1-9D0A-264A3D7B499A}"/>
              </a:ext>
            </a:extLst>
          </p:cNvPr>
          <p:cNvSpPr>
            <a:spLocks noGrp="1"/>
          </p:cNvSpPr>
          <p:nvPr>
            <p:ph type="body" sz="half" idx="2"/>
          </p:nvPr>
        </p:nvSpPr>
        <p:spPr>
          <a:xfrm>
            <a:off x="839788" y="2057400"/>
            <a:ext cx="3932237" cy="3811588"/>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7A52A9-938A-4A61-A00C-A8E6E041D93B}"/>
              </a:ext>
            </a:extLst>
          </p:cNvPr>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73F58354-0876-448A-89C0-E86F45F4CBB6}" type="datetimeFigureOut">
              <a:rPr lang="en-GB" smtClean="0"/>
              <a:pPr/>
              <a:t>01/10/2025</a:t>
            </a:fld>
            <a:endParaRPr lang="en-GB"/>
          </a:p>
        </p:txBody>
      </p:sp>
      <p:sp>
        <p:nvSpPr>
          <p:cNvPr id="6" name="Footer Placeholder 5">
            <a:extLst>
              <a:ext uri="{FF2B5EF4-FFF2-40B4-BE49-F238E27FC236}">
                <a16:creationId xmlns:a16="http://schemas.microsoft.com/office/drawing/2014/main" id="{CAB612AA-E58C-4C67-91B4-9DD9B0669534}"/>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GB"/>
          </a:p>
        </p:txBody>
      </p:sp>
      <p:pic>
        <p:nvPicPr>
          <p:cNvPr id="8" name="Picture 7" descr="A picture containing graphical user interface&#10;&#10;Description automatically generated">
            <a:extLst>
              <a:ext uri="{FF2B5EF4-FFF2-40B4-BE49-F238E27FC236}">
                <a16:creationId xmlns:a16="http://schemas.microsoft.com/office/drawing/2014/main" id="{846E44A7-9145-4235-8B77-3D0DDB83117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4128673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9983684-5462-47D4-9699-A76538B3DE0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3" name="Footer Placeholder 2">
            <a:extLst>
              <a:ext uri="{FF2B5EF4-FFF2-40B4-BE49-F238E27FC236}">
                <a16:creationId xmlns:a16="http://schemas.microsoft.com/office/drawing/2014/main" id="{10C525F9-7E8F-4425-A799-D1ED6496BA59}"/>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sp>
        <p:nvSpPr>
          <p:cNvPr id="4" name="Slide Number Placeholder 3">
            <a:extLst>
              <a:ext uri="{FF2B5EF4-FFF2-40B4-BE49-F238E27FC236}">
                <a16:creationId xmlns:a16="http://schemas.microsoft.com/office/drawing/2014/main" id="{D7DCEAA5-2A17-417B-8C58-ED2BE4C04690}"/>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B6083EF-2684-40D5-B43E-01D5B4D976DC}" type="slidenum">
              <a:rPr kumimoji="0" lang="en-GB" sz="18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GB" sz="1800" b="0" i="0" u="none" strike="noStrike" kern="1200" cap="none" spc="0" normalizeH="0" baseline="0" noProof="0">
              <a:ln>
                <a:noFill/>
              </a:ln>
              <a:solidFill>
                <a:prstClr val="black"/>
              </a:solidFill>
              <a:effectLst/>
              <a:uLnTx/>
              <a:uFillTx/>
              <a:latin typeface="Arial"/>
              <a:ea typeface="+mn-ea"/>
              <a:cs typeface="+mn-cs"/>
            </a:endParaRPr>
          </a:p>
        </p:txBody>
      </p:sp>
      <p:pic>
        <p:nvPicPr>
          <p:cNvPr id="8" name="Picture 7" descr="A picture containing graphical user interface&#10;&#10;Description automatically generated">
            <a:extLst>
              <a:ext uri="{FF2B5EF4-FFF2-40B4-BE49-F238E27FC236}">
                <a16:creationId xmlns:a16="http://schemas.microsoft.com/office/drawing/2014/main" id="{1282DE59-6FA7-C85A-7B44-8246982F3F8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190838834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87DFD-377B-42A6-8411-FCF8E4D81B39}"/>
              </a:ext>
            </a:extLst>
          </p:cNvPr>
          <p:cNvSpPr>
            <a:spLocks noGrp="1"/>
          </p:cNvSpPr>
          <p:nvPr>
            <p:ph type="title"/>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057E449-968B-4459-8830-0CF28F5B0FEF}"/>
              </a:ext>
            </a:extLst>
          </p:cNvPr>
          <p:cNvSpPr>
            <a:spLocks noGrp="1"/>
          </p:cNvSpPr>
          <p:nvPr>
            <p:ph type="pic" idx="1"/>
          </p:nvPr>
        </p:nvSpPr>
        <p:spPr>
          <a:xfrm>
            <a:off x="5067300" y="704152"/>
            <a:ext cx="6172200" cy="4873625"/>
          </a:xfrm>
        </p:spPr>
        <p:txBody>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ABCBA41-3B6F-4557-85C8-BB10643CBC7A}"/>
              </a:ext>
            </a:extLst>
          </p:cNvPr>
          <p:cNvSpPr>
            <a:spLocks noGrp="1"/>
          </p:cNvSpPr>
          <p:nvPr>
            <p:ph type="body" sz="half" idx="2"/>
          </p:nvPr>
        </p:nvSpPr>
        <p:spPr>
          <a:xfrm>
            <a:off x="839788" y="2057400"/>
            <a:ext cx="3932237" cy="3811588"/>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C8BF08-51D9-4E0D-A180-855AEFFD2E9D}"/>
              </a:ext>
            </a:extLst>
          </p:cNvPr>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73F58354-0876-448A-89C0-E86F45F4CBB6}" type="datetimeFigureOut">
              <a:rPr lang="en-GB" smtClean="0"/>
              <a:pPr/>
              <a:t>01/10/2025</a:t>
            </a:fld>
            <a:endParaRPr lang="en-GB"/>
          </a:p>
        </p:txBody>
      </p:sp>
      <p:sp>
        <p:nvSpPr>
          <p:cNvPr id="6" name="Footer Placeholder 5">
            <a:extLst>
              <a:ext uri="{FF2B5EF4-FFF2-40B4-BE49-F238E27FC236}">
                <a16:creationId xmlns:a16="http://schemas.microsoft.com/office/drawing/2014/main" id="{03A81A18-0A00-4F04-9BB5-75AB10C34830}"/>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GB"/>
          </a:p>
        </p:txBody>
      </p:sp>
      <p:pic>
        <p:nvPicPr>
          <p:cNvPr id="8" name="Picture 7" descr="A picture containing graphical user interface&#10;&#10;Description automatically generated">
            <a:extLst>
              <a:ext uri="{FF2B5EF4-FFF2-40B4-BE49-F238E27FC236}">
                <a16:creationId xmlns:a16="http://schemas.microsoft.com/office/drawing/2014/main" id="{5C189D1E-7CA2-4CC2-A35C-5DF6986F469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31155202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F935642-EE96-4CF3-BB9F-638915989C99}" type="datetimeFigureOut">
              <a:rPr lang="en-GB" smtClean="0"/>
              <a:t>01/10/2025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F2B763E-591F-4A76-9022-0A2DC18F9B52}" type="slidenum">
              <a:rPr lang="en-GB" smtClean="0"/>
              <a:t>‹#›</a:t>
            </a:fld>
            <a:endParaRPr lang="en-GB"/>
          </a:p>
        </p:txBody>
      </p:sp>
    </p:spTree>
    <p:extLst>
      <p:ext uri="{BB962C8B-B14F-4D97-AF65-F5344CB8AC3E}">
        <p14:creationId xmlns:p14="http://schemas.microsoft.com/office/powerpoint/2010/main" val="3858324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secHead" preserve="1">
  <p:cSld name="1_Alternative title slide">
    <p:bg>
      <p:bgPr>
        <a:gradFill rotWithShape="1">
          <a:gsLst>
            <a:gs pos="0">
              <a:srgbClr val="0091C9"/>
            </a:gs>
            <a:gs pos="60001">
              <a:srgbClr val="0072C6"/>
            </a:gs>
            <a:gs pos="100000">
              <a:srgbClr val="003893"/>
            </a:gs>
          </a:gsLst>
          <a:lin ang="5400000"/>
        </a:gradFill>
        <a:effectLst/>
      </p:bgPr>
    </p:bg>
    <p:spTree>
      <p:nvGrpSpPr>
        <p:cNvPr id="1" name=""/>
        <p:cNvGrpSpPr/>
        <p:nvPr/>
      </p:nvGrpSpPr>
      <p:grpSpPr>
        <a:xfrm>
          <a:off x="0" y="0"/>
          <a:ext cx="0" cy="0"/>
          <a:chOff x="0" y="0"/>
          <a:chExt cx="0" cy="0"/>
        </a:xfrm>
      </p:grpSpPr>
      <p:sp>
        <p:nvSpPr>
          <p:cNvPr id="4" name="Freeform 5">
            <a:extLst>
              <a:ext uri="{FF2B5EF4-FFF2-40B4-BE49-F238E27FC236}">
                <a16:creationId xmlns:a16="http://schemas.microsoft.com/office/drawing/2014/main" id="{45B79144-7316-4DA3-9C80-B7A28E8B5643}"/>
              </a:ext>
            </a:extLst>
          </p:cNvPr>
          <p:cNvSpPr/>
          <p:nvPr/>
        </p:nvSpPr>
        <p:spPr>
          <a:xfrm>
            <a:off x="-6351" y="-9525"/>
            <a:ext cx="12213168" cy="2019300"/>
          </a:xfrm>
          <a:custGeom>
            <a:avLst/>
            <a:gdLst>
              <a:gd name="connsiteX0" fmla="*/ 0 w 9262587"/>
              <a:gd name="connsiteY0" fmla="*/ 1836110 h 2121727"/>
              <a:gd name="connsiteX1" fmla="*/ 1168024 w 9262587"/>
              <a:gd name="connsiteY1" fmla="*/ 1581095 h 2121727"/>
              <a:gd name="connsiteX2" fmla="*/ 1994312 w 9262587"/>
              <a:gd name="connsiteY2" fmla="*/ 1535192 h 2121727"/>
              <a:gd name="connsiteX3" fmla="*/ 2693087 w 9262587"/>
              <a:gd name="connsiteY3" fmla="*/ 1550493 h 2121727"/>
              <a:gd name="connsiteX4" fmla="*/ 4141641 w 9262587"/>
              <a:gd name="connsiteY4" fmla="*/ 1831010 h 2121727"/>
              <a:gd name="connsiteX5" fmla="*/ 5212756 w 9262587"/>
              <a:gd name="connsiteY5" fmla="*/ 2075824 h 2121727"/>
              <a:gd name="connsiteX6" fmla="*/ 7043851 w 9262587"/>
              <a:gd name="connsiteY6" fmla="*/ 2121727 h 2121727"/>
              <a:gd name="connsiteX7" fmla="*/ 8844343 w 9262587"/>
              <a:gd name="connsiteY7" fmla="*/ 1866712 h 2121727"/>
              <a:gd name="connsiteX8" fmla="*/ 9262587 w 9262587"/>
              <a:gd name="connsiteY8" fmla="*/ 1611696 h 2121727"/>
              <a:gd name="connsiteX9" fmla="*/ 9221783 w 9262587"/>
              <a:gd name="connsiteY9" fmla="*/ 0 h 2121727"/>
              <a:gd name="connsiteX10" fmla="*/ 20402 w 9262587"/>
              <a:gd name="connsiteY10" fmla="*/ 40802 h 2121727"/>
              <a:gd name="connsiteX11" fmla="*/ 0 w 9262587"/>
              <a:gd name="connsiteY11" fmla="*/ 1836110 h 2121727"/>
              <a:gd name="connsiteX0" fmla="*/ 0 w 9221783"/>
              <a:gd name="connsiteY0" fmla="*/ 1836110 h 2121727"/>
              <a:gd name="connsiteX1" fmla="*/ 1168024 w 9221783"/>
              <a:gd name="connsiteY1" fmla="*/ 1581095 h 2121727"/>
              <a:gd name="connsiteX2" fmla="*/ 1994312 w 9221783"/>
              <a:gd name="connsiteY2" fmla="*/ 1535192 h 2121727"/>
              <a:gd name="connsiteX3" fmla="*/ 2693087 w 9221783"/>
              <a:gd name="connsiteY3" fmla="*/ 1550493 h 2121727"/>
              <a:gd name="connsiteX4" fmla="*/ 4141641 w 9221783"/>
              <a:gd name="connsiteY4" fmla="*/ 1831010 h 2121727"/>
              <a:gd name="connsiteX5" fmla="*/ 5212756 w 9221783"/>
              <a:gd name="connsiteY5" fmla="*/ 2075824 h 2121727"/>
              <a:gd name="connsiteX6" fmla="*/ 7043851 w 9221783"/>
              <a:gd name="connsiteY6" fmla="*/ 2121727 h 2121727"/>
              <a:gd name="connsiteX7" fmla="*/ 8844343 w 9221783"/>
              <a:gd name="connsiteY7" fmla="*/ 1866712 h 2121727"/>
              <a:gd name="connsiteX8" fmla="*/ 9170777 w 9221783"/>
              <a:gd name="connsiteY8" fmla="*/ 1662699 h 2121727"/>
              <a:gd name="connsiteX9" fmla="*/ 9221783 w 9221783"/>
              <a:gd name="connsiteY9" fmla="*/ 0 h 2121727"/>
              <a:gd name="connsiteX10" fmla="*/ 20402 w 9221783"/>
              <a:gd name="connsiteY10" fmla="*/ 40802 h 2121727"/>
              <a:gd name="connsiteX11" fmla="*/ 0 w 9221783"/>
              <a:gd name="connsiteY11" fmla="*/ 1836110 h 2121727"/>
              <a:gd name="connsiteX0" fmla="*/ 0 w 9170777"/>
              <a:gd name="connsiteY0" fmla="*/ 1795308 h 2080925"/>
              <a:gd name="connsiteX1" fmla="*/ 1168024 w 9170777"/>
              <a:gd name="connsiteY1" fmla="*/ 1540293 h 2080925"/>
              <a:gd name="connsiteX2" fmla="*/ 1994312 w 9170777"/>
              <a:gd name="connsiteY2" fmla="*/ 1494390 h 2080925"/>
              <a:gd name="connsiteX3" fmla="*/ 2693087 w 9170777"/>
              <a:gd name="connsiteY3" fmla="*/ 1509691 h 2080925"/>
              <a:gd name="connsiteX4" fmla="*/ 4141641 w 9170777"/>
              <a:gd name="connsiteY4" fmla="*/ 1790208 h 2080925"/>
              <a:gd name="connsiteX5" fmla="*/ 5212756 w 9170777"/>
              <a:gd name="connsiteY5" fmla="*/ 2035022 h 2080925"/>
              <a:gd name="connsiteX6" fmla="*/ 7043851 w 9170777"/>
              <a:gd name="connsiteY6" fmla="*/ 2080925 h 2080925"/>
              <a:gd name="connsiteX7" fmla="*/ 8844343 w 9170777"/>
              <a:gd name="connsiteY7" fmla="*/ 1825910 h 2080925"/>
              <a:gd name="connsiteX8" fmla="*/ 9170777 w 9170777"/>
              <a:gd name="connsiteY8" fmla="*/ 1621897 h 2080925"/>
              <a:gd name="connsiteX9" fmla="*/ 9119772 w 9170777"/>
              <a:gd name="connsiteY9" fmla="*/ 61204 h 2080925"/>
              <a:gd name="connsiteX10" fmla="*/ 20402 w 9170777"/>
              <a:gd name="connsiteY10" fmla="*/ 0 h 2080925"/>
              <a:gd name="connsiteX11" fmla="*/ 0 w 9170777"/>
              <a:gd name="connsiteY11" fmla="*/ 1795308 h 2080925"/>
              <a:gd name="connsiteX0" fmla="*/ 0 w 9170777"/>
              <a:gd name="connsiteY0" fmla="*/ 1795308 h 2080925"/>
              <a:gd name="connsiteX1" fmla="*/ 1168024 w 9170777"/>
              <a:gd name="connsiteY1" fmla="*/ 1540293 h 2080925"/>
              <a:gd name="connsiteX2" fmla="*/ 1994312 w 9170777"/>
              <a:gd name="connsiteY2" fmla="*/ 1494390 h 2080925"/>
              <a:gd name="connsiteX3" fmla="*/ 2693087 w 9170777"/>
              <a:gd name="connsiteY3" fmla="*/ 1509691 h 2080925"/>
              <a:gd name="connsiteX4" fmla="*/ 4141641 w 9170777"/>
              <a:gd name="connsiteY4" fmla="*/ 1790208 h 2080925"/>
              <a:gd name="connsiteX5" fmla="*/ 5212756 w 9170777"/>
              <a:gd name="connsiteY5" fmla="*/ 2035022 h 2080925"/>
              <a:gd name="connsiteX6" fmla="*/ 7043851 w 9170777"/>
              <a:gd name="connsiteY6" fmla="*/ 2080925 h 2080925"/>
              <a:gd name="connsiteX7" fmla="*/ 8844343 w 9170777"/>
              <a:gd name="connsiteY7" fmla="*/ 1825910 h 2080925"/>
              <a:gd name="connsiteX8" fmla="*/ 9170777 w 9170777"/>
              <a:gd name="connsiteY8" fmla="*/ 1621897 h 2080925"/>
              <a:gd name="connsiteX9" fmla="*/ 9119772 w 9170777"/>
              <a:gd name="connsiteY9" fmla="*/ 61204 h 2080925"/>
              <a:gd name="connsiteX10" fmla="*/ 20402 w 9170777"/>
              <a:gd name="connsiteY10" fmla="*/ 0 h 2080925"/>
              <a:gd name="connsiteX11" fmla="*/ 0 w 9170777"/>
              <a:gd name="connsiteY11" fmla="*/ 1795308 h 2080925"/>
              <a:gd name="connsiteX0" fmla="*/ 0 w 9119859"/>
              <a:gd name="connsiteY0" fmla="*/ 1795308 h 2080925"/>
              <a:gd name="connsiteX1" fmla="*/ 1168024 w 9119859"/>
              <a:gd name="connsiteY1" fmla="*/ 1540293 h 2080925"/>
              <a:gd name="connsiteX2" fmla="*/ 1994312 w 9119859"/>
              <a:gd name="connsiteY2" fmla="*/ 1494390 h 2080925"/>
              <a:gd name="connsiteX3" fmla="*/ 2693087 w 9119859"/>
              <a:gd name="connsiteY3" fmla="*/ 1509691 h 2080925"/>
              <a:gd name="connsiteX4" fmla="*/ 4141641 w 9119859"/>
              <a:gd name="connsiteY4" fmla="*/ 1790208 h 2080925"/>
              <a:gd name="connsiteX5" fmla="*/ 5212756 w 9119859"/>
              <a:gd name="connsiteY5" fmla="*/ 2035022 h 2080925"/>
              <a:gd name="connsiteX6" fmla="*/ 7043851 w 9119859"/>
              <a:gd name="connsiteY6" fmla="*/ 2080925 h 2080925"/>
              <a:gd name="connsiteX7" fmla="*/ 8844343 w 9119859"/>
              <a:gd name="connsiteY7" fmla="*/ 1825910 h 2080925"/>
              <a:gd name="connsiteX8" fmla="*/ 9114671 w 9119859"/>
              <a:gd name="connsiteY8" fmla="*/ 1667800 h 2080925"/>
              <a:gd name="connsiteX9" fmla="*/ 9119772 w 9119859"/>
              <a:gd name="connsiteY9" fmla="*/ 61204 h 2080925"/>
              <a:gd name="connsiteX10" fmla="*/ 20402 w 9119859"/>
              <a:gd name="connsiteY10" fmla="*/ 0 h 2080925"/>
              <a:gd name="connsiteX11" fmla="*/ 0 w 9119859"/>
              <a:gd name="connsiteY11" fmla="*/ 1795308 h 2080925"/>
              <a:gd name="connsiteX0" fmla="*/ 0 w 9120224"/>
              <a:gd name="connsiteY0" fmla="*/ 1795308 h 2080925"/>
              <a:gd name="connsiteX1" fmla="*/ 1168024 w 9120224"/>
              <a:gd name="connsiteY1" fmla="*/ 1540293 h 2080925"/>
              <a:gd name="connsiteX2" fmla="*/ 1994312 w 9120224"/>
              <a:gd name="connsiteY2" fmla="*/ 1494390 h 2080925"/>
              <a:gd name="connsiteX3" fmla="*/ 2693087 w 9120224"/>
              <a:gd name="connsiteY3" fmla="*/ 1509691 h 2080925"/>
              <a:gd name="connsiteX4" fmla="*/ 4141641 w 9120224"/>
              <a:gd name="connsiteY4" fmla="*/ 1790208 h 2080925"/>
              <a:gd name="connsiteX5" fmla="*/ 5212756 w 9120224"/>
              <a:gd name="connsiteY5" fmla="*/ 2035022 h 2080925"/>
              <a:gd name="connsiteX6" fmla="*/ 7043851 w 9120224"/>
              <a:gd name="connsiteY6" fmla="*/ 2080925 h 2080925"/>
              <a:gd name="connsiteX7" fmla="*/ 8844343 w 9120224"/>
              <a:gd name="connsiteY7" fmla="*/ 1825910 h 2080925"/>
              <a:gd name="connsiteX8" fmla="*/ 9114671 w 9120224"/>
              <a:gd name="connsiteY8" fmla="*/ 1667800 h 2080925"/>
              <a:gd name="connsiteX9" fmla="*/ 9119772 w 9120224"/>
              <a:gd name="connsiteY9" fmla="*/ 61204 h 2080925"/>
              <a:gd name="connsiteX10" fmla="*/ 20402 w 9120224"/>
              <a:gd name="connsiteY10" fmla="*/ 0 h 2080925"/>
              <a:gd name="connsiteX11" fmla="*/ 0 w 9120224"/>
              <a:gd name="connsiteY11" fmla="*/ 1795308 h 2080925"/>
              <a:gd name="connsiteX0" fmla="*/ 40949 w 9161173"/>
              <a:gd name="connsiteY0" fmla="*/ 1734116 h 2019733"/>
              <a:gd name="connsiteX1" fmla="*/ 1208973 w 9161173"/>
              <a:gd name="connsiteY1" fmla="*/ 1479101 h 2019733"/>
              <a:gd name="connsiteX2" fmla="*/ 2035261 w 9161173"/>
              <a:gd name="connsiteY2" fmla="*/ 1433198 h 2019733"/>
              <a:gd name="connsiteX3" fmla="*/ 2734036 w 9161173"/>
              <a:gd name="connsiteY3" fmla="*/ 1448499 h 2019733"/>
              <a:gd name="connsiteX4" fmla="*/ 4182590 w 9161173"/>
              <a:gd name="connsiteY4" fmla="*/ 1729016 h 2019733"/>
              <a:gd name="connsiteX5" fmla="*/ 5253705 w 9161173"/>
              <a:gd name="connsiteY5" fmla="*/ 1973830 h 2019733"/>
              <a:gd name="connsiteX6" fmla="*/ 7084800 w 9161173"/>
              <a:gd name="connsiteY6" fmla="*/ 2019733 h 2019733"/>
              <a:gd name="connsiteX7" fmla="*/ 8885292 w 9161173"/>
              <a:gd name="connsiteY7" fmla="*/ 1764718 h 2019733"/>
              <a:gd name="connsiteX8" fmla="*/ 9155620 w 9161173"/>
              <a:gd name="connsiteY8" fmla="*/ 1606608 h 2019733"/>
              <a:gd name="connsiteX9" fmla="*/ 9160721 w 9161173"/>
              <a:gd name="connsiteY9" fmla="*/ 12 h 2019733"/>
              <a:gd name="connsiteX10" fmla="*/ 144 w 9161173"/>
              <a:gd name="connsiteY10" fmla="*/ 35714 h 2019733"/>
              <a:gd name="connsiteX11" fmla="*/ 40949 w 9161173"/>
              <a:gd name="connsiteY11" fmla="*/ 1734116 h 2019733"/>
              <a:gd name="connsiteX0" fmla="*/ 40805 w 9161029"/>
              <a:gd name="connsiteY0" fmla="*/ 1734116 h 2019733"/>
              <a:gd name="connsiteX1" fmla="*/ 1208829 w 9161029"/>
              <a:gd name="connsiteY1" fmla="*/ 1479101 h 2019733"/>
              <a:gd name="connsiteX2" fmla="*/ 2035117 w 9161029"/>
              <a:gd name="connsiteY2" fmla="*/ 1433198 h 2019733"/>
              <a:gd name="connsiteX3" fmla="*/ 2733892 w 9161029"/>
              <a:gd name="connsiteY3" fmla="*/ 1448499 h 2019733"/>
              <a:gd name="connsiteX4" fmla="*/ 4182446 w 9161029"/>
              <a:gd name="connsiteY4" fmla="*/ 1729016 h 2019733"/>
              <a:gd name="connsiteX5" fmla="*/ 5253561 w 9161029"/>
              <a:gd name="connsiteY5" fmla="*/ 1973830 h 2019733"/>
              <a:gd name="connsiteX6" fmla="*/ 7084656 w 9161029"/>
              <a:gd name="connsiteY6" fmla="*/ 2019733 h 2019733"/>
              <a:gd name="connsiteX7" fmla="*/ 8885148 w 9161029"/>
              <a:gd name="connsiteY7" fmla="*/ 1764718 h 2019733"/>
              <a:gd name="connsiteX8" fmla="*/ 9155476 w 9161029"/>
              <a:gd name="connsiteY8" fmla="*/ 1606608 h 2019733"/>
              <a:gd name="connsiteX9" fmla="*/ 9160577 w 9161029"/>
              <a:gd name="connsiteY9" fmla="*/ 12 h 2019733"/>
              <a:gd name="connsiteX10" fmla="*/ 0 w 9161029"/>
              <a:gd name="connsiteY10" fmla="*/ 35714 h 2019733"/>
              <a:gd name="connsiteX11" fmla="*/ 40805 w 9161029"/>
              <a:gd name="connsiteY11" fmla="*/ 1734116 h 2019733"/>
              <a:gd name="connsiteX0" fmla="*/ 0 w 9161029"/>
              <a:gd name="connsiteY0" fmla="*/ 1739216 h 2019733"/>
              <a:gd name="connsiteX1" fmla="*/ 1208829 w 9161029"/>
              <a:gd name="connsiteY1" fmla="*/ 1479101 h 2019733"/>
              <a:gd name="connsiteX2" fmla="*/ 2035117 w 9161029"/>
              <a:gd name="connsiteY2" fmla="*/ 1433198 h 2019733"/>
              <a:gd name="connsiteX3" fmla="*/ 2733892 w 9161029"/>
              <a:gd name="connsiteY3" fmla="*/ 1448499 h 2019733"/>
              <a:gd name="connsiteX4" fmla="*/ 4182446 w 9161029"/>
              <a:gd name="connsiteY4" fmla="*/ 1729016 h 2019733"/>
              <a:gd name="connsiteX5" fmla="*/ 5253561 w 9161029"/>
              <a:gd name="connsiteY5" fmla="*/ 1973830 h 2019733"/>
              <a:gd name="connsiteX6" fmla="*/ 7084656 w 9161029"/>
              <a:gd name="connsiteY6" fmla="*/ 2019733 h 2019733"/>
              <a:gd name="connsiteX7" fmla="*/ 8885148 w 9161029"/>
              <a:gd name="connsiteY7" fmla="*/ 1764718 h 2019733"/>
              <a:gd name="connsiteX8" fmla="*/ 9155476 w 9161029"/>
              <a:gd name="connsiteY8" fmla="*/ 1606608 h 2019733"/>
              <a:gd name="connsiteX9" fmla="*/ 9160577 w 9161029"/>
              <a:gd name="connsiteY9" fmla="*/ 12 h 2019733"/>
              <a:gd name="connsiteX10" fmla="*/ 0 w 9161029"/>
              <a:gd name="connsiteY10" fmla="*/ 35714 h 2019733"/>
              <a:gd name="connsiteX11" fmla="*/ 0 w 9161029"/>
              <a:gd name="connsiteY11" fmla="*/ 1739216 h 2019733"/>
              <a:gd name="connsiteX0" fmla="*/ 0 w 9161029"/>
              <a:gd name="connsiteY0" fmla="*/ 1739216 h 2019733"/>
              <a:gd name="connsiteX1" fmla="*/ 1208829 w 9161029"/>
              <a:gd name="connsiteY1" fmla="*/ 1479101 h 2019733"/>
              <a:gd name="connsiteX2" fmla="*/ 2035117 w 9161029"/>
              <a:gd name="connsiteY2" fmla="*/ 1433198 h 2019733"/>
              <a:gd name="connsiteX3" fmla="*/ 2733892 w 9161029"/>
              <a:gd name="connsiteY3" fmla="*/ 1448499 h 2019733"/>
              <a:gd name="connsiteX4" fmla="*/ 4182446 w 9161029"/>
              <a:gd name="connsiteY4" fmla="*/ 1729016 h 2019733"/>
              <a:gd name="connsiteX5" fmla="*/ 5253561 w 9161029"/>
              <a:gd name="connsiteY5" fmla="*/ 1973830 h 2019733"/>
              <a:gd name="connsiteX6" fmla="*/ 7084656 w 9161029"/>
              <a:gd name="connsiteY6" fmla="*/ 2019733 h 2019733"/>
              <a:gd name="connsiteX7" fmla="*/ 8885148 w 9161029"/>
              <a:gd name="connsiteY7" fmla="*/ 1764718 h 2019733"/>
              <a:gd name="connsiteX8" fmla="*/ 9155476 w 9161029"/>
              <a:gd name="connsiteY8" fmla="*/ 1606608 h 2019733"/>
              <a:gd name="connsiteX9" fmla="*/ 9160577 w 9161029"/>
              <a:gd name="connsiteY9" fmla="*/ 12 h 2019733"/>
              <a:gd name="connsiteX10" fmla="*/ 0 w 9161029"/>
              <a:gd name="connsiteY10" fmla="*/ 35714 h 2019733"/>
              <a:gd name="connsiteX11" fmla="*/ 0 w 9161029"/>
              <a:gd name="connsiteY11" fmla="*/ 1739216 h 2019733"/>
              <a:gd name="connsiteX0" fmla="*/ 0 w 9161029"/>
              <a:gd name="connsiteY0" fmla="*/ 1739216 h 2019733"/>
              <a:gd name="connsiteX1" fmla="*/ 1208829 w 9161029"/>
              <a:gd name="connsiteY1" fmla="*/ 1479101 h 2019733"/>
              <a:gd name="connsiteX2" fmla="*/ 2035117 w 9161029"/>
              <a:gd name="connsiteY2" fmla="*/ 1433198 h 2019733"/>
              <a:gd name="connsiteX3" fmla="*/ 2733892 w 9161029"/>
              <a:gd name="connsiteY3" fmla="*/ 1448499 h 2019733"/>
              <a:gd name="connsiteX4" fmla="*/ 4182446 w 9161029"/>
              <a:gd name="connsiteY4" fmla="*/ 1729016 h 2019733"/>
              <a:gd name="connsiteX5" fmla="*/ 5253561 w 9161029"/>
              <a:gd name="connsiteY5" fmla="*/ 1973830 h 2019733"/>
              <a:gd name="connsiteX6" fmla="*/ 7084656 w 9161029"/>
              <a:gd name="connsiteY6" fmla="*/ 2019733 h 2019733"/>
              <a:gd name="connsiteX7" fmla="*/ 8885148 w 9161029"/>
              <a:gd name="connsiteY7" fmla="*/ 1764718 h 2019733"/>
              <a:gd name="connsiteX8" fmla="*/ 9155476 w 9161029"/>
              <a:gd name="connsiteY8" fmla="*/ 1606608 h 2019733"/>
              <a:gd name="connsiteX9" fmla="*/ 9160577 w 9161029"/>
              <a:gd name="connsiteY9" fmla="*/ 12 h 2019733"/>
              <a:gd name="connsiteX10" fmla="*/ 0 w 9161029"/>
              <a:gd name="connsiteY10" fmla="*/ 2639 h 2019733"/>
              <a:gd name="connsiteX11" fmla="*/ 0 w 9161029"/>
              <a:gd name="connsiteY11" fmla="*/ 1739216 h 2019733"/>
              <a:gd name="connsiteX0" fmla="*/ 0 w 9161029"/>
              <a:gd name="connsiteY0" fmla="*/ 1739216 h 2019733"/>
              <a:gd name="connsiteX1" fmla="*/ 1208829 w 9161029"/>
              <a:gd name="connsiteY1" fmla="*/ 1479101 h 2019733"/>
              <a:gd name="connsiteX2" fmla="*/ 2035117 w 9161029"/>
              <a:gd name="connsiteY2" fmla="*/ 1433198 h 2019733"/>
              <a:gd name="connsiteX3" fmla="*/ 2733892 w 9161029"/>
              <a:gd name="connsiteY3" fmla="*/ 1448499 h 2019733"/>
              <a:gd name="connsiteX4" fmla="*/ 4182446 w 9161029"/>
              <a:gd name="connsiteY4" fmla="*/ 1729016 h 2019733"/>
              <a:gd name="connsiteX5" fmla="*/ 5253561 w 9161029"/>
              <a:gd name="connsiteY5" fmla="*/ 1973830 h 2019733"/>
              <a:gd name="connsiteX6" fmla="*/ 7084656 w 9161029"/>
              <a:gd name="connsiteY6" fmla="*/ 2019733 h 2019733"/>
              <a:gd name="connsiteX7" fmla="*/ 8885148 w 9161029"/>
              <a:gd name="connsiteY7" fmla="*/ 1764718 h 2019733"/>
              <a:gd name="connsiteX8" fmla="*/ 9155476 w 9161029"/>
              <a:gd name="connsiteY8" fmla="*/ 1606608 h 2019733"/>
              <a:gd name="connsiteX9" fmla="*/ 9160577 w 9161029"/>
              <a:gd name="connsiteY9" fmla="*/ 12 h 2019733"/>
              <a:gd name="connsiteX10" fmla="*/ 0 w 9161029"/>
              <a:gd name="connsiteY10" fmla="*/ 2639 h 2019733"/>
              <a:gd name="connsiteX11" fmla="*/ 0 w 9161029"/>
              <a:gd name="connsiteY11" fmla="*/ 1739216 h 2019733"/>
              <a:gd name="connsiteX0" fmla="*/ 0 w 9161029"/>
              <a:gd name="connsiteY0" fmla="*/ 1739216 h 2019733"/>
              <a:gd name="connsiteX1" fmla="*/ 1208829 w 9161029"/>
              <a:gd name="connsiteY1" fmla="*/ 1479101 h 2019733"/>
              <a:gd name="connsiteX2" fmla="*/ 2035117 w 9161029"/>
              <a:gd name="connsiteY2" fmla="*/ 1433198 h 2019733"/>
              <a:gd name="connsiteX3" fmla="*/ 2733892 w 9161029"/>
              <a:gd name="connsiteY3" fmla="*/ 1448499 h 2019733"/>
              <a:gd name="connsiteX4" fmla="*/ 4182446 w 9161029"/>
              <a:gd name="connsiteY4" fmla="*/ 1729016 h 2019733"/>
              <a:gd name="connsiteX5" fmla="*/ 5253561 w 9161029"/>
              <a:gd name="connsiteY5" fmla="*/ 1973830 h 2019733"/>
              <a:gd name="connsiteX6" fmla="*/ 7084656 w 9161029"/>
              <a:gd name="connsiteY6" fmla="*/ 2019733 h 2019733"/>
              <a:gd name="connsiteX7" fmla="*/ 8885148 w 9161029"/>
              <a:gd name="connsiteY7" fmla="*/ 1764718 h 2019733"/>
              <a:gd name="connsiteX8" fmla="*/ 9155476 w 9161029"/>
              <a:gd name="connsiteY8" fmla="*/ 1606608 h 2019733"/>
              <a:gd name="connsiteX9" fmla="*/ 9160577 w 9161029"/>
              <a:gd name="connsiteY9" fmla="*/ 12 h 2019733"/>
              <a:gd name="connsiteX10" fmla="*/ 0 w 9161029"/>
              <a:gd name="connsiteY10" fmla="*/ 2639 h 2019733"/>
              <a:gd name="connsiteX11" fmla="*/ 0 w 9161029"/>
              <a:gd name="connsiteY11" fmla="*/ 1739216 h 2019733"/>
              <a:gd name="connsiteX0" fmla="*/ 8028 w 9169057"/>
              <a:gd name="connsiteY0" fmla="*/ 1739216 h 2019733"/>
              <a:gd name="connsiteX1" fmla="*/ 1216857 w 9169057"/>
              <a:gd name="connsiteY1" fmla="*/ 1479101 h 2019733"/>
              <a:gd name="connsiteX2" fmla="*/ 2043145 w 9169057"/>
              <a:gd name="connsiteY2" fmla="*/ 1433198 h 2019733"/>
              <a:gd name="connsiteX3" fmla="*/ 2741920 w 9169057"/>
              <a:gd name="connsiteY3" fmla="*/ 1448499 h 2019733"/>
              <a:gd name="connsiteX4" fmla="*/ 4190474 w 9169057"/>
              <a:gd name="connsiteY4" fmla="*/ 1729016 h 2019733"/>
              <a:gd name="connsiteX5" fmla="*/ 5261589 w 9169057"/>
              <a:gd name="connsiteY5" fmla="*/ 1973830 h 2019733"/>
              <a:gd name="connsiteX6" fmla="*/ 7092684 w 9169057"/>
              <a:gd name="connsiteY6" fmla="*/ 2019733 h 2019733"/>
              <a:gd name="connsiteX7" fmla="*/ 8893176 w 9169057"/>
              <a:gd name="connsiteY7" fmla="*/ 1764718 h 2019733"/>
              <a:gd name="connsiteX8" fmla="*/ 9163504 w 9169057"/>
              <a:gd name="connsiteY8" fmla="*/ 1606608 h 2019733"/>
              <a:gd name="connsiteX9" fmla="*/ 9168605 w 9169057"/>
              <a:gd name="connsiteY9" fmla="*/ 12 h 2019733"/>
              <a:gd name="connsiteX10" fmla="*/ 8028 w 9169057"/>
              <a:gd name="connsiteY10" fmla="*/ 2639 h 2019733"/>
              <a:gd name="connsiteX11" fmla="*/ 8028 w 9169057"/>
              <a:gd name="connsiteY11" fmla="*/ 1739216 h 2019733"/>
              <a:gd name="connsiteX0" fmla="*/ 737673 w 9898702"/>
              <a:gd name="connsiteY0" fmla="*/ 1739216 h 2019733"/>
              <a:gd name="connsiteX1" fmla="*/ 1946502 w 9898702"/>
              <a:gd name="connsiteY1" fmla="*/ 1479101 h 2019733"/>
              <a:gd name="connsiteX2" fmla="*/ 2772790 w 9898702"/>
              <a:gd name="connsiteY2" fmla="*/ 1433198 h 2019733"/>
              <a:gd name="connsiteX3" fmla="*/ 3471565 w 9898702"/>
              <a:gd name="connsiteY3" fmla="*/ 1448499 h 2019733"/>
              <a:gd name="connsiteX4" fmla="*/ 4920119 w 9898702"/>
              <a:gd name="connsiteY4" fmla="*/ 1729016 h 2019733"/>
              <a:gd name="connsiteX5" fmla="*/ 5991234 w 9898702"/>
              <a:gd name="connsiteY5" fmla="*/ 1973830 h 2019733"/>
              <a:gd name="connsiteX6" fmla="*/ 7822329 w 9898702"/>
              <a:gd name="connsiteY6" fmla="*/ 2019733 h 2019733"/>
              <a:gd name="connsiteX7" fmla="*/ 9622821 w 9898702"/>
              <a:gd name="connsiteY7" fmla="*/ 1764718 h 2019733"/>
              <a:gd name="connsiteX8" fmla="*/ 9893149 w 9898702"/>
              <a:gd name="connsiteY8" fmla="*/ 1606608 h 2019733"/>
              <a:gd name="connsiteX9" fmla="*/ 9898250 w 9898702"/>
              <a:gd name="connsiteY9" fmla="*/ 12 h 2019733"/>
              <a:gd name="connsiteX10" fmla="*/ 737673 w 9898702"/>
              <a:gd name="connsiteY10" fmla="*/ 2639 h 2019733"/>
              <a:gd name="connsiteX11" fmla="*/ 737673 w 9898702"/>
              <a:gd name="connsiteY11" fmla="*/ 1739216 h 2019733"/>
              <a:gd name="connsiteX0" fmla="*/ 753082 w 9914111"/>
              <a:gd name="connsiteY0" fmla="*/ 1739216 h 2019733"/>
              <a:gd name="connsiteX1" fmla="*/ 1961911 w 9914111"/>
              <a:gd name="connsiteY1" fmla="*/ 1479101 h 2019733"/>
              <a:gd name="connsiteX2" fmla="*/ 2788199 w 9914111"/>
              <a:gd name="connsiteY2" fmla="*/ 1433198 h 2019733"/>
              <a:gd name="connsiteX3" fmla="*/ 3486974 w 9914111"/>
              <a:gd name="connsiteY3" fmla="*/ 1448499 h 2019733"/>
              <a:gd name="connsiteX4" fmla="*/ 4935528 w 9914111"/>
              <a:gd name="connsiteY4" fmla="*/ 1729016 h 2019733"/>
              <a:gd name="connsiteX5" fmla="*/ 6006643 w 9914111"/>
              <a:gd name="connsiteY5" fmla="*/ 1973830 h 2019733"/>
              <a:gd name="connsiteX6" fmla="*/ 7837738 w 9914111"/>
              <a:gd name="connsiteY6" fmla="*/ 2019733 h 2019733"/>
              <a:gd name="connsiteX7" fmla="*/ 9638230 w 9914111"/>
              <a:gd name="connsiteY7" fmla="*/ 1764718 h 2019733"/>
              <a:gd name="connsiteX8" fmla="*/ 9908558 w 9914111"/>
              <a:gd name="connsiteY8" fmla="*/ 1606608 h 2019733"/>
              <a:gd name="connsiteX9" fmla="*/ 9913659 w 9914111"/>
              <a:gd name="connsiteY9" fmla="*/ 12 h 2019733"/>
              <a:gd name="connsiteX10" fmla="*/ 753082 w 9914111"/>
              <a:gd name="connsiteY10" fmla="*/ 2639 h 2019733"/>
              <a:gd name="connsiteX11" fmla="*/ 753082 w 9914111"/>
              <a:gd name="connsiteY11" fmla="*/ 1739216 h 2019733"/>
              <a:gd name="connsiteX0" fmla="*/ 678562 w 9839591"/>
              <a:gd name="connsiteY0" fmla="*/ 1739216 h 2019733"/>
              <a:gd name="connsiteX1" fmla="*/ 1887391 w 9839591"/>
              <a:gd name="connsiteY1" fmla="*/ 1479101 h 2019733"/>
              <a:gd name="connsiteX2" fmla="*/ 2713679 w 9839591"/>
              <a:gd name="connsiteY2" fmla="*/ 1433198 h 2019733"/>
              <a:gd name="connsiteX3" fmla="*/ 3412454 w 9839591"/>
              <a:gd name="connsiteY3" fmla="*/ 1448499 h 2019733"/>
              <a:gd name="connsiteX4" fmla="*/ 4861008 w 9839591"/>
              <a:gd name="connsiteY4" fmla="*/ 1729016 h 2019733"/>
              <a:gd name="connsiteX5" fmla="*/ 5932123 w 9839591"/>
              <a:gd name="connsiteY5" fmla="*/ 1973830 h 2019733"/>
              <a:gd name="connsiteX6" fmla="*/ 7763218 w 9839591"/>
              <a:gd name="connsiteY6" fmla="*/ 2019733 h 2019733"/>
              <a:gd name="connsiteX7" fmla="*/ 9563710 w 9839591"/>
              <a:gd name="connsiteY7" fmla="*/ 1764718 h 2019733"/>
              <a:gd name="connsiteX8" fmla="*/ 9834038 w 9839591"/>
              <a:gd name="connsiteY8" fmla="*/ 1606608 h 2019733"/>
              <a:gd name="connsiteX9" fmla="*/ 9839139 w 9839591"/>
              <a:gd name="connsiteY9" fmla="*/ 12 h 2019733"/>
              <a:gd name="connsiteX10" fmla="*/ 678562 w 9839591"/>
              <a:gd name="connsiteY10" fmla="*/ 2639 h 2019733"/>
              <a:gd name="connsiteX11" fmla="*/ 678562 w 9839591"/>
              <a:gd name="connsiteY11" fmla="*/ 1739216 h 2019733"/>
              <a:gd name="connsiteX0" fmla="*/ 0 w 9161029"/>
              <a:gd name="connsiteY0" fmla="*/ 1739216 h 2019733"/>
              <a:gd name="connsiteX1" fmla="*/ 1208829 w 9161029"/>
              <a:gd name="connsiteY1" fmla="*/ 1479101 h 2019733"/>
              <a:gd name="connsiteX2" fmla="*/ 2035117 w 9161029"/>
              <a:gd name="connsiteY2" fmla="*/ 1433198 h 2019733"/>
              <a:gd name="connsiteX3" fmla="*/ 2733892 w 9161029"/>
              <a:gd name="connsiteY3" fmla="*/ 1448499 h 2019733"/>
              <a:gd name="connsiteX4" fmla="*/ 4182446 w 9161029"/>
              <a:gd name="connsiteY4" fmla="*/ 1729016 h 2019733"/>
              <a:gd name="connsiteX5" fmla="*/ 5253561 w 9161029"/>
              <a:gd name="connsiteY5" fmla="*/ 1973830 h 2019733"/>
              <a:gd name="connsiteX6" fmla="*/ 7084656 w 9161029"/>
              <a:gd name="connsiteY6" fmla="*/ 2019733 h 2019733"/>
              <a:gd name="connsiteX7" fmla="*/ 8885148 w 9161029"/>
              <a:gd name="connsiteY7" fmla="*/ 1764718 h 2019733"/>
              <a:gd name="connsiteX8" fmla="*/ 9155476 w 9161029"/>
              <a:gd name="connsiteY8" fmla="*/ 1606608 h 2019733"/>
              <a:gd name="connsiteX9" fmla="*/ 9160577 w 9161029"/>
              <a:gd name="connsiteY9" fmla="*/ 12 h 2019733"/>
              <a:gd name="connsiteX10" fmla="*/ 0 w 9161029"/>
              <a:gd name="connsiteY10" fmla="*/ 2639 h 2019733"/>
              <a:gd name="connsiteX11" fmla="*/ 0 w 9161029"/>
              <a:gd name="connsiteY11" fmla="*/ 1739216 h 2019733"/>
              <a:gd name="connsiteX0" fmla="*/ 0 w 9160577"/>
              <a:gd name="connsiteY0" fmla="*/ 1739204 h 2019721"/>
              <a:gd name="connsiteX1" fmla="*/ 1208829 w 9160577"/>
              <a:gd name="connsiteY1" fmla="*/ 1479089 h 2019721"/>
              <a:gd name="connsiteX2" fmla="*/ 2035117 w 9160577"/>
              <a:gd name="connsiteY2" fmla="*/ 1433186 h 2019721"/>
              <a:gd name="connsiteX3" fmla="*/ 2733892 w 9160577"/>
              <a:gd name="connsiteY3" fmla="*/ 1448487 h 2019721"/>
              <a:gd name="connsiteX4" fmla="*/ 4182446 w 9160577"/>
              <a:gd name="connsiteY4" fmla="*/ 1729004 h 2019721"/>
              <a:gd name="connsiteX5" fmla="*/ 5253561 w 9160577"/>
              <a:gd name="connsiteY5" fmla="*/ 1973818 h 2019721"/>
              <a:gd name="connsiteX6" fmla="*/ 7084656 w 9160577"/>
              <a:gd name="connsiteY6" fmla="*/ 2019721 h 2019721"/>
              <a:gd name="connsiteX7" fmla="*/ 8885148 w 9160577"/>
              <a:gd name="connsiteY7" fmla="*/ 1764706 h 2019721"/>
              <a:gd name="connsiteX8" fmla="*/ 9155476 w 9160577"/>
              <a:gd name="connsiteY8" fmla="*/ 1606596 h 2019721"/>
              <a:gd name="connsiteX9" fmla="*/ 9160577 w 9160577"/>
              <a:gd name="connsiteY9" fmla="*/ 0 h 2019721"/>
              <a:gd name="connsiteX10" fmla="*/ 0 w 9160577"/>
              <a:gd name="connsiteY10" fmla="*/ 2627 h 2019721"/>
              <a:gd name="connsiteX11" fmla="*/ 0 w 9160577"/>
              <a:gd name="connsiteY11" fmla="*/ 1739204 h 2019721"/>
              <a:gd name="connsiteX0" fmla="*/ 0 w 9160577"/>
              <a:gd name="connsiteY0" fmla="*/ 1739204 h 2019721"/>
              <a:gd name="connsiteX1" fmla="*/ 1208829 w 9160577"/>
              <a:gd name="connsiteY1" fmla="*/ 1479089 h 2019721"/>
              <a:gd name="connsiteX2" fmla="*/ 2035117 w 9160577"/>
              <a:gd name="connsiteY2" fmla="*/ 1433186 h 2019721"/>
              <a:gd name="connsiteX3" fmla="*/ 2733892 w 9160577"/>
              <a:gd name="connsiteY3" fmla="*/ 1448487 h 2019721"/>
              <a:gd name="connsiteX4" fmla="*/ 4182446 w 9160577"/>
              <a:gd name="connsiteY4" fmla="*/ 1729004 h 2019721"/>
              <a:gd name="connsiteX5" fmla="*/ 5253561 w 9160577"/>
              <a:gd name="connsiteY5" fmla="*/ 1973818 h 2019721"/>
              <a:gd name="connsiteX6" fmla="*/ 7084656 w 9160577"/>
              <a:gd name="connsiteY6" fmla="*/ 2019721 h 2019721"/>
              <a:gd name="connsiteX7" fmla="*/ 8885148 w 9160577"/>
              <a:gd name="connsiteY7" fmla="*/ 1764706 h 2019721"/>
              <a:gd name="connsiteX8" fmla="*/ 9155476 w 9160577"/>
              <a:gd name="connsiteY8" fmla="*/ 1606596 h 2019721"/>
              <a:gd name="connsiteX9" fmla="*/ 9160577 w 9160577"/>
              <a:gd name="connsiteY9" fmla="*/ 0 h 2019721"/>
              <a:gd name="connsiteX10" fmla="*/ 0 w 9160577"/>
              <a:gd name="connsiteY10" fmla="*/ 2627 h 2019721"/>
              <a:gd name="connsiteX11" fmla="*/ 0 w 9160577"/>
              <a:gd name="connsiteY11" fmla="*/ 1739204 h 2019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160577" h="2019721">
                <a:moveTo>
                  <a:pt x="0" y="1739204"/>
                </a:moveTo>
                <a:lnTo>
                  <a:pt x="1208829" y="1479089"/>
                </a:lnTo>
                <a:lnTo>
                  <a:pt x="2035117" y="1433186"/>
                </a:lnTo>
                <a:lnTo>
                  <a:pt x="2733892" y="1448487"/>
                </a:lnTo>
                <a:lnTo>
                  <a:pt x="4182446" y="1729004"/>
                </a:lnTo>
                <a:lnTo>
                  <a:pt x="5253561" y="1973818"/>
                </a:lnTo>
                <a:lnTo>
                  <a:pt x="7084656" y="2019721"/>
                </a:lnTo>
                <a:lnTo>
                  <a:pt x="8885148" y="1764706"/>
                </a:lnTo>
                <a:lnTo>
                  <a:pt x="9155476" y="1606596"/>
                </a:lnTo>
                <a:cubicBezTo>
                  <a:pt x="9158026" y="803298"/>
                  <a:pt x="9158026" y="803298"/>
                  <a:pt x="9160577" y="0"/>
                </a:cubicBezTo>
                <a:lnTo>
                  <a:pt x="0" y="2627"/>
                </a:lnTo>
                <a:lnTo>
                  <a:pt x="0" y="1739204"/>
                </a:ln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GB" sz="1800"/>
          </a:p>
        </p:txBody>
      </p:sp>
      <p:pic>
        <p:nvPicPr>
          <p:cNvPr id="5" name="Picture 7" descr="_0000_NHSBT_Ribbon_NHS_Blue_RGB_WhiteAbv_DRAFT.png">
            <a:extLst>
              <a:ext uri="{FF2B5EF4-FFF2-40B4-BE49-F238E27FC236}">
                <a16:creationId xmlns:a16="http://schemas.microsoft.com/office/drawing/2014/main" id="{97BC4CE8-5634-4EBF-8F94-FDC1D30A8D8B}"/>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8800"/>
                    </a14:imgEffect>
                  </a14:imgLayer>
                </a14:imgProps>
              </a:ext>
              <a:ext uri="{28A0092B-C50C-407E-A947-70E740481C1C}">
                <a14:useLocalDpi xmlns:a14="http://schemas.microsoft.com/office/drawing/2010/main" val="0"/>
              </a:ext>
            </a:extLst>
          </a:blip>
          <a:srcRect l="2110" t="9514" r="3648"/>
          <a:stretch>
            <a:fillRect/>
          </a:stretch>
        </p:blipFill>
        <p:spPr bwMode="auto">
          <a:xfrm>
            <a:off x="-6351" y="-9525"/>
            <a:ext cx="12213168" cy="2660650"/>
          </a:xfrm>
          <a:prstGeom prst="rect">
            <a:avLst/>
          </a:prstGeom>
          <a:noFill/>
          <a:ln>
            <a:noFill/>
          </a:ln>
        </p:spPr>
      </p:pic>
      <p:sp>
        <p:nvSpPr>
          <p:cNvPr id="2" name="Title 1"/>
          <p:cNvSpPr>
            <a:spLocks noGrp="1"/>
          </p:cNvSpPr>
          <p:nvPr>
            <p:ph type="title"/>
          </p:nvPr>
        </p:nvSpPr>
        <p:spPr>
          <a:xfrm>
            <a:off x="596900" y="3357881"/>
            <a:ext cx="10363200" cy="1362075"/>
          </a:xfrm>
          <a:prstGeom prst="rect">
            <a:avLst/>
          </a:prstGeom>
        </p:spPr>
        <p:txBody>
          <a:bodyPr/>
          <a:lstStyle>
            <a:lvl1pPr algn="l">
              <a:defRPr sz="3600" b="0" cap="none">
                <a:solidFill>
                  <a:schemeClr val="bg1">
                    <a:lumMod val="95000"/>
                  </a:schemeClr>
                </a:solidFill>
                <a:latin typeface="+mj-lt"/>
                <a:cs typeface="Calibri" panose="020F0502020204030204" pitchFamily="34" charset="0"/>
              </a:defRPr>
            </a:lvl1pPr>
          </a:lstStyle>
          <a:p>
            <a:r>
              <a:rPr lang="en-US"/>
              <a:t>Click to edit Master title style</a:t>
            </a:r>
            <a:endParaRPr lang="en-GB"/>
          </a:p>
        </p:txBody>
      </p:sp>
      <p:sp>
        <p:nvSpPr>
          <p:cNvPr id="3" name="Text Placeholder 2"/>
          <p:cNvSpPr>
            <a:spLocks noGrp="1"/>
          </p:cNvSpPr>
          <p:nvPr>
            <p:ph type="body" idx="1"/>
          </p:nvPr>
        </p:nvSpPr>
        <p:spPr>
          <a:xfrm>
            <a:off x="596900" y="4121580"/>
            <a:ext cx="10363200" cy="669607"/>
          </a:xfrm>
          <a:prstGeom prst="rect">
            <a:avLst/>
          </a:prstGeom>
        </p:spPr>
        <p:txBody>
          <a:bodyPr/>
          <a:lstStyle>
            <a:lvl1pPr marL="0" indent="0" algn="l">
              <a:buNone/>
              <a:defRPr sz="3200">
                <a:solidFill>
                  <a:schemeClr val="bg1">
                    <a:lumMod val="95000"/>
                  </a:schemeClr>
                </a:solidFill>
                <a:latin typeface="+mn-lt"/>
                <a:cs typeface="Calibri Light" panose="020F030202020403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8" name="Picture 7" descr="A picture containing graphical user interface&#10;&#10;Description automatically generated">
            <a:extLst>
              <a:ext uri="{FF2B5EF4-FFF2-40B4-BE49-F238E27FC236}">
                <a16:creationId xmlns:a16="http://schemas.microsoft.com/office/drawing/2014/main" id="{CA312055-5F7F-47AB-B6D3-AA36D31C452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pic>
        <p:nvPicPr>
          <p:cNvPr id="10" name="Picture 12" descr="CEQ">
            <a:extLst>
              <a:ext uri="{FF2B5EF4-FFF2-40B4-BE49-F238E27FC236}">
                <a16:creationId xmlns:a16="http://schemas.microsoft.com/office/drawing/2014/main" id="{4ABB0D18-7561-4F2B-95BE-457B2745B434}"/>
              </a:ext>
            </a:extLst>
          </p:cNvPr>
          <p:cNvPicPr>
            <a:picLocks noChangeAspect="1" noChangeArrowheads="1"/>
          </p:cNvPicPr>
          <p:nvPr userDrawn="1"/>
        </p:nvPicPr>
        <p:blipFill>
          <a:blip r:embed="rId5">
            <a:clrChange>
              <a:clrFrom>
                <a:srgbClr val="FFFFFF"/>
              </a:clrFrom>
              <a:clrTo>
                <a:srgbClr val="FFFFFF">
                  <a:alpha val="0"/>
                </a:srgbClr>
              </a:clrTo>
            </a:clrChange>
            <a:lum bright="70000" contrast="-70000"/>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b="37770"/>
          <a:stretch>
            <a:fillRect/>
          </a:stretch>
        </p:blipFill>
        <p:spPr bwMode="auto">
          <a:xfrm>
            <a:off x="8772299" y="6266757"/>
            <a:ext cx="309775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40412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1A298-C3F3-4102-9503-F5CAE78A06F8}"/>
              </a:ext>
            </a:extLst>
          </p:cNvPr>
          <p:cNvSpPr>
            <a:spLocks noGrp="1"/>
          </p:cNvSpPr>
          <p:nvPr>
            <p:ph type="title"/>
          </p:nvPr>
        </p:nvSpPr>
        <p:spPr>
          <a:xfrm>
            <a:off x="838200" y="365125"/>
            <a:ext cx="8745860" cy="1325563"/>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31CC3EF-333B-4089-92F0-F55D3899EF0C}"/>
              </a:ext>
            </a:extLst>
          </p:cNvPr>
          <p:cNvSpPr>
            <a:spLocks noGrp="1"/>
          </p:cNvSpPr>
          <p:nvPr>
            <p:ph idx="1"/>
          </p:nvPr>
        </p:nvSpPr>
        <p:spPr/>
        <p:txBody>
          <a:bodyPr/>
          <a:lstStyle>
            <a:lvl1pPr>
              <a:defRPr>
                <a:latin typeface="Arial" panose="020B0604020202020204" pitchFamily="34" charset="0"/>
                <a:cs typeface="Arial" panose="020B0604020202020204" pitchFamily="34" charset="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E3CC051-3D0A-46FD-ABFF-9DD2764962E2}"/>
              </a:ext>
            </a:extLst>
          </p:cNvPr>
          <p:cNvSpPr>
            <a:spLocks noGrp="1"/>
          </p:cNvSpPr>
          <p:nvPr>
            <p:ph type="dt" sz="half" idx="10"/>
          </p:nvPr>
        </p:nvSpPr>
        <p:spPr/>
        <p:txBody>
          <a:bodyPr/>
          <a:lstStyle/>
          <a:p>
            <a:fld id="{73F58354-0876-448A-89C0-E86F45F4CBB6}" type="datetimeFigureOut">
              <a:rPr lang="en-GB" smtClean="0"/>
              <a:t>01/10/2025</a:t>
            </a:fld>
            <a:endParaRPr lang="en-GB"/>
          </a:p>
        </p:txBody>
      </p:sp>
      <p:sp>
        <p:nvSpPr>
          <p:cNvPr id="5" name="Footer Placeholder 4">
            <a:extLst>
              <a:ext uri="{FF2B5EF4-FFF2-40B4-BE49-F238E27FC236}">
                <a16:creationId xmlns:a16="http://schemas.microsoft.com/office/drawing/2014/main" id="{92CA2A79-C783-4642-86CD-0E090E405CCB}"/>
              </a:ext>
            </a:extLst>
          </p:cNvPr>
          <p:cNvSpPr>
            <a:spLocks noGrp="1"/>
          </p:cNvSpPr>
          <p:nvPr>
            <p:ph type="ftr" sz="quarter" idx="11"/>
          </p:nvPr>
        </p:nvSpPr>
        <p:spPr/>
        <p:txBody>
          <a:bodyPr/>
          <a:lstStyle/>
          <a:p>
            <a:endParaRPr lang="en-GB"/>
          </a:p>
        </p:txBody>
      </p:sp>
      <p:pic>
        <p:nvPicPr>
          <p:cNvPr id="7" name="Picture 6" descr="A picture containing graphical user interface&#10;&#10;Description automatically generated">
            <a:extLst>
              <a:ext uri="{FF2B5EF4-FFF2-40B4-BE49-F238E27FC236}">
                <a16:creationId xmlns:a16="http://schemas.microsoft.com/office/drawing/2014/main" id="{9B6655AB-8653-4EF7-A96C-F779B09995E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41698656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38C8E-09A6-48B4-BE72-08E08A5D0789}"/>
              </a:ext>
            </a:extLst>
          </p:cNvPr>
          <p:cNvSpPr>
            <a:spLocks noGrp="1"/>
          </p:cNvSpPr>
          <p:nvPr>
            <p:ph type="ctrTitle"/>
          </p:nvPr>
        </p:nvSpPr>
        <p:spPr>
          <a:xfrm>
            <a:off x="1524000" y="1122363"/>
            <a:ext cx="9144000" cy="2387600"/>
          </a:xfrm>
        </p:spPr>
        <p:txBody>
          <a:bodyPr anchor="b">
            <a:normAutofit/>
          </a:bodyPr>
          <a:lstStyle>
            <a:lvl1pPr algn="ctr">
              <a:defRPr sz="3200">
                <a:solidFill>
                  <a:schemeClr val="accent1">
                    <a:lumMod val="75000"/>
                  </a:schemeClr>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0AB041A-F026-46E2-B8DB-C2DEDA99AFCF}"/>
              </a:ext>
            </a:extLst>
          </p:cNvPr>
          <p:cNvSpPr>
            <a:spLocks noGrp="1"/>
          </p:cNvSpPr>
          <p:nvPr>
            <p:ph type="subTitle" idx="1"/>
          </p:nvPr>
        </p:nvSpPr>
        <p:spPr>
          <a:xfrm>
            <a:off x="1524000" y="3602038"/>
            <a:ext cx="9144000" cy="1655762"/>
          </a:xfrm>
        </p:spPr>
        <p:txBody>
          <a:bodyPr>
            <a:normAutofit/>
          </a:bodyPr>
          <a:lstStyle>
            <a:lvl1pPr marL="0" indent="0" algn="ctr">
              <a:buNone/>
              <a:defRPr sz="3600">
                <a:solidFill>
                  <a:schemeClr val="accent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76923AD-9EA8-4BD7-8FC9-370EA4F94AB3}"/>
              </a:ext>
            </a:extLst>
          </p:cNvPr>
          <p:cNvSpPr>
            <a:spLocks noGrp="1"/>
          </p:cNvSpPr>
          <p:nvPr>
            <p:ph type="dt" sz="half" idx="10"/>
          </p:nvPr>
        </p:nvSpPr>
        <p:spPr/>
        <p:txBody>
          <a:bodyPr/>
          <a:lstStyle>
            <a:lvl1pPr>
              <a:defRPr>
                <a:solidFill>
                  <a:schemeClr val="accent1">
                    <a:lumMod val="75000"/>
                  </a:schemeClr>
                </a:solidFill>
              </a:defRPr>
            </a:lvl1pPr>
          </a:lstStyle>
          <a:p>
            <a:fld id="{73F58354-0876-448A-89C0-E86F45F4CBB6}" type="datetimeFigureOut">
              <a:rPr lang="en-GB" smtClean="0"/>
              <a:pPr/>
              <a:t>01/10/2025</a:t>
            </a:fld>
            <a:endParaRPr lang="en-GB"/>
          </a:p>
        </p:txBody>
      </p:sp>
      <p:sp>
        <p:nvSpPr>
          <p:cNvPr id="5" name="Footer Placeholder 4">
            <a:extLst>
              <a:ext uri="{FF2B5EF4-FFF2-40B4-BE49-F238E27FC236}">
                <a16:creationId xmlns:a16="http://schemas.microsoft.com/office/drawing/2014/main" id="{934AC6B9-F7C5-49B7-8ECD-AB46B5E2382C}"/>
              </a:ext>
            </a:extLst>
          </p:cNvPr>
          <p:cNvSpPr>
            <a:spLocks noGrp="1"/>
          </p:cNvSpPr>
          <p:nvPr>
            <p:ph type="ftr" sz="quarter" idx="11"/>
          </p:nvPr>
        </p:nvSpPr>
        <p:spPr/>
        <p:txBody>
          <a:bodyPr/>
          <a:lstStyle>
            <a:lvl1pPr>
              <a:defRPr>
                <a:solidFill>
                  <a:schemeClr val="accent1">
                    <a:lumMod val="75000"/>
                  </a:schemeClr>
                </a:solidFill>
              </a:defRPr>
            </a:lvl1pPr>
          </a:lstStyle>
          <a:p>
            <a:endParaRPr lang="en-GB"/>
          </a:p>
        </p:txBody>
      </p:sp>
      <p:pic>
        <p:nvPicPr>
          <p:cNvPr id="8" name="Picture 7" descr="A picture containing graphical user interface&#10;&#10;Description automatically generated">
            <a:extLst>
              <a:ext uri="{FF2B5EF4-FFF2-40B4-BE49-F238E27FC236}">
                <a16:creationId xmlns:a16="http://schemas.microsoft.com/office/drawing/2014/main" id="{7CB488FF-0B7B-48C4-8FDA-C79690526F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3275049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4003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991470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image" Target="../media/image8.jpeg"/><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slideLayout" Target="../slideLayouts/slideLayout6.xml"/><Relationship Id="rId7" Type="http://schemas.microsoft.com/office/2007/relationships/hdphoto" Target="../media/hdphoto2.wdp"/><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theme" Target="../theme/theme2.xml"/><Relationship Id="rId4"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theme" Target="../theme/theme3.xml"/><Relationship Id="rId1" Type="http://schemas.openxmlformats.org/officeDocument/2006/relationships/slideLayout" Target="../slideLayouts/slideLayout8.xml"/><Relationship Id="rId5" Type="http://schemas.openxmlformats.org/officeDocument/2006/relationships/image" Target="../media/image3.png"/><Relationship Id="rId4" Type="http://schemas.openxmlformats.org/officeDocument/2006/relationships/image" Target="../media/image12.pn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0.xml"/><Relationship Id="rId1" Type="http://schemas.openxmlformats.org/officeDocument/2006/relationships/slideLayout" Target="../slideLayouts/slideLayout9.xml"/><Relationship Id="rId5" Type="http://schemas.openxmlformats.org/officeDocument/2006/relationships/image" Target="../media/image3.png"/><Relationship Id="rId4" Type="http://schemas.openxmlformats.org/officeDocument/2006/relationships/image" Target="../media/image12.pn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image" Target="../media/image3.png"/><Relationship Id="rId5" Type="http://schemas.openxmlformats.org/officeDocument/2006/relationships/image" Target="../media/image14.png"/><Relationship Id="rId4" Type="http://schemas.openxmlformats.org/officeDocument/2006/relationships/image" Target="../media/image13.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theme" Target="../theme/theme6.xml"/><Relationship Id="rId1" Type="http://schemas.openxmlformats.org/officeDocument/2006/relationships/slideLayout" Target="../slideLayouts/slideLayout13.xml"/><Relationship Id="rId4" Type="http://schemas.openxmlformats.org/officeDocument/2006/relationships/image" Target="../media/image3.png"/></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3.pn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8.xml"/><Relationship Id="rId1" Type="http://schemas.openxmlformats.org/officeDocument/2006/relationships/slideLayout" Target="../slideLayouts/slideLayout16.xml"/><Relationship Id="rId4" Type="http://schemas.openxmlformats.org/officeDocument/2006/relationships/image" Target="../media/image16.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3F2E1"/>
        </a:solidFill>
        <a:effectLst/>
      </p:bgPr>
    </p:bg>
    <p:spTree>
      <p:nvGrpSpPr>
        <p:cNvPr id="1" name=""/>
        <p:cNvGrpSpPr/>
        <p:nvPr/>
      </p:nvGrpSpPr>
      <p:grpSpPr>
        <a:xfrm>
          <a:off x="0" y="0"/>
          <a:ext cx="0" cy="0"/>
          <a:chOff x="0" y="0"/>
          <a:chExt cx="0" cy="0"/>
        </a:xfrm>
      </p:grpSpPr>
      <p:pic>
        <p:nvPicPr>
          <p:cNvPr id="2" name="Picture 2" descr="red long ribbon">
            <a:extLst>
              <a:ext uri="{FF2B5EF4-FFF2-40B4-BE49-F238E27FC236}">
                <a16:creationId xmlns:a16="http://schemas.microsoft.com/office/drawing/2014/main" id="{06F190D7-ED5A-F14E-FA95-8935830B3E4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466725"/>
            <a:ext cx="12195175" cy="291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8" descr="SaveALifeGiveBlood_RGB">
            <a:extLst>
              <a:ext uri="{FF2B5EF4-FFF2-40B4-BE49-F238E27FC236}">
                <a16:creationId xmlns:a16="http://schemas.microsoft.com/office/drawing/2014/main" id="{3FCBF565-865E-55C7-EC74-F311B8D7DC84}"/>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9605963" y="5861050"/>
            <a:ext cx="210185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A picture containing graphical user interface&#10;&#10;Description automatically generated">
            <a:extLst>
              <a:ext uri="{FF2B5EF4-FFF2-40B4-BE49-F238E27FC236}">
                <a16:creationId xmlns:a16="http://schemas.microsoft.com/office/drawing/2014/main" id="{499C412C-2664-E2D8-3C07-1266AF5565D4}"/>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268509930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Lst>
  <p:txStyles>
    <p:titleStyle>
      <a:lvl1pPr algn="l" defTabSz="457200" rtl="0" eaLnBrk="0" fontAlgn="base" hangingPunct="0">
        <a:spcBef>
          <a:spcPct val="0"/>
        </a:spcBef>
        <a:spcAft>
          <a:spcPct val="0"/>
        </a:spcAft>
        <a:defRPr sz="3800" b="1" kern="1200">
          <a:solidFill>
            <a:srgbClr val="0072C6"/>
          </a:solidFill>
          <a:latin typeface="+mj-lt"/>
          <a:ea typeface="+mj-ea"/>
          <a:cs typeface="+mj-cs"/>
        </a:defRPr>
      </a:lvl1pPr>
      <a:lvl2pPr algn="l" defTabSz="457200" rtl="0" eaLnBrk="0" fontAlgn="base" hangingPunct="0">
        <a:spcBef>
          <a:spcPct val="0"/>
        </a:spcBef>
        <a:spcAft>
          <a:spcPct val="0"/>
        </a:spcAft>
        <a:defRPr sz="3800" b="1">
          <a:solidFill>
            <a:srgbClr val="0072C6"/>
          </a:solidFill>
          <a:latin typeface="Arial" panose="020B0604020202020204" pitchFamily="34" charset="0"/>
        </a:defRPr>
      </a:lvl2pPr>
      <a:lvl3pPr algn="l" defTabSz="457200" rtl="0" eaLnBrk="0" fontAlgn="base" hangingPunct="0">
        <a:spcBef>
          <a:spcPct val="0"/>
        </a:spcBef>
        <a:spcAft>
          <a:spcPct val="0"/>
        </a:spcAft>
        <a:defRPr sz="3800" b="1">
          <a:solidFill>
            <a:srgbClr val="0072C6"/>
          </a:solidFill>
          <a:latin typeface="Arial" panose="020B0604020202020204" pitchFamily="34" charset="0"/>
        </a:defRPr>
      </a:lvl3pPr>
      <a:lvl4pPr algn="l" defTabSz="457200" rtl="0" eaLnBrk="0" fontAlgn="base" hangingPunct="0">
        <a:spcBef>
          <a:spcPct val="0"/>
        </a:spcBef>
        <a:spcAft>
          <a:spcPct val="0"/>
        </a:spcAft>
        <a:defRPr sz="3800" b="1">
          <a:solidFill>
            <a:srgbClr val="0072C6"/>
          </a:solidFill>
          <a:latin typeface="Arial" panose="020B0604020202020204" pitchFamily="34" charset="0"/>
        </a:defRPr>
      </a:lvl4pPr>
      <a:lvl5pPr algn="l" defTabSz="457200" rtl="0" eaLnBrk="0" fontAlgn="base" hangingPunct="0">
        <a:spcBef>
          <a:spcPct val="0"/>
        </a:spcBef>
        <a:spcAft>
          <a:spcPct val="0"/>
        </a:spcAft>
        <a:defRPr sz="3800" b="1">
          <a:solidFill>
            <a:srgbClr val="0072C6"/>
          </a:solidFill>
          <a:latin typeface="Arial" panose="020B0604020202020204" pitchFamily="34" charset="0"/>
        </a:defRPr>
      </a:lvl5pPr>
      <a:lvl6pPr marL="457200" algn="l" defTabSz="457200" rtl="0" fontAlgn="base">
        <a:spcBef>
          <a:spcPct val="0"/>
        </a:spcBef>
        <a:spcAft>
          <a:spcPct val="0"/>
        </a:spcAft>
        <a:defRPr sz="3800" b="1">
          <a:solidFill>
            <a:srgbClr val="0072C6"/>
          </a:solidFill>
          <a:latin typeface="Arial" panose="020B0604020202020204" pitchFamily="34" charset="0"/>
        </a:defRPr>
      </a:lvl6pPr>
      <a:lvl7pPr marL="914400" algn="l" defTabSz="457200" rtl="0" fontAlgn="base">
        <a:spcBef>
          <a:spcPct val="0"/>
        </a:spcBef>
        <a:spcAft>
          <a:spcPct val="0"/>
        </a:spcAft>
        <a:defRPr sz="3800" b="1">
          <a:solidFill>
            <a:srgbClr val="0072C6"/>
          </a:solidFill>
          <a:latin typeface="Arial" panose="020B0604020202020204" pitchFamily="34" charset="0"/>
        </a:defRPr>
      </a:lvl7pPr>
      <a:lvl8pPr marL="1371600" algn="l" defTabSz="457200" rtl="0" fontAlgn="base">
        <a:spcBef>
          <a:spcPct val="0"/>
        </a:spcBef>
        <a:spcAft>
          <a:spcPct val="0"/>
        </a:spcAft>
        <a:defRPr sz="3800" b="1">
          <a:solidFill>
            <a:srgbClr val="0072C6"/>
          </a:solidFill>
          <a:latin typeface="Arial" panose="020B0604020202020204" pitchFamily="34" charset="0"/>
        </a:defRPr>
      </a:lvl8pPr>
      <a:lvl9pPr marL="1828800" algn="l" defTabSz="457200" rtl="0" fontAlgn="base">
        <a:spcBef>
          <a:spcPct val="0"/>
        </a:spcBef>
        <a:spcAft>
          <a:spcPct val="0"/>
        </a:spcAft>
        <a:defRPr sz="3800" b="1">
          <a:solidFill>
            <a:srgbClr val="0072C6"/>
          </a:solidFill>
          <a:latin typeface="Arial" panose="020B0604020202020204" pitchFamily="34" charset="0"/>
        </a:defRPr>
      </a:lvl9pPr>
    </p:titleStyle>
    <p:bodyStyle>
      <a:lvl1pPr marL="177800" indent="-177800" algn="l" defTabSz="457200" rtl="0" eaLnBrk="0" fontAlgn="base" hangingPunct="0">
        <a:spcBef>
          <a:spcPts val="800"/>
        </a:spcBef>
        <a:spcAft>
          <a:spcPts val="800"/>
        </a:spcAft>
        <a:buClr>
          <a:srgbClr val="0072C6"/>
        </a:buClr>
        <a:buFont typeface="Arial" panose="020B0604020202020204" pitchFamily="34" charset="0"/>
        <a:buChar char="•"/>
        <a:defRPr sz="2200" kern="1200">
          <a:solidFill>
            <a:schemeClr val="tx1"/>
          </a:solidFill>
          <a:latin typeface="+mn-lt"/>
          <a:ea typeface="+mn-ea"/>
          <a:cs typeface="+mn-cs"/>
        </a:defRPr>
      </a:lvl1pPr>
      <a:lvl2pPr marL="447675" indent="-269875" algn="l" defTabSz="457200" rtl="0" eaLnBrk="0" fontAlgn="base" hangingPunct="0">
        <a:spcBef>
          <a:spcPts val="400"/>
        </a:spcBef>
        <a:spcAft>
          <a:spcPct val="0"/>
        </a:spcAft>
        <a:buFont typeface="Arial" panose="020B0604020202020204" pitchFamily="34" charset="0"/>
        <a:buChar char="–"/>
        <a:defRPr sz="2200" kern="1200">
          <a:solidFill>
            <a:schemeClr val="tx1"/>
          </a:solidFill>
          <a:latin typeface="+mn-lt"/>
          <a:ea typeface="+mn-ea"/>
          <a:cs typeface="+mn-cs"/>
        </a:defRPr>
      </a:lvl2pPr>
      <a:lvl3pPr marL="625475" indent="-177800" algn="l" defTabSz="457200" rtl="0" eaLnBrk="0" fontAlgn="base" hangingPunct="0">
        <a:spcBef>
          <a:spcPts val="400"/>
        </a:spcBef>
        <a:spcAft>
          <a:spcPct val="0"/>
        </a:spcAft>
        <a:buFont typeface="Lucida Grande"/>
        <a:buChar char="–"/>
        <a:defRPr sz="2200" kern="1200">
          <a:solidFill>
            <a:schemeClr val="tx1"/>
          </a:solidFill>
          <a:latin typeface="+mn-lt"/>
          <a:ea typeface="+mn-ea"/>
          <a:cs typeface="+mn-cs"/>
        </a:defRPr>
      </a:lvl3pPr>
      <a:lvl4pPr marL="895350" indent="-269875" algn="l" defTabSz="457200" rtl="0" eaLnBrk="0" fontAlgn="base" hangingPunct="0">
        <a:spcBef>
          <a:spcPts val="400"/>
        </a:spcBef>
        <a:spcAft>
          <a:spcPct val="0"/>
        </a:spcAft>
        <a:buFont typeface="Lucida Grande"/>
        <a:buChar char="–"/>
        <a:defRPr sz="2200" kern="1200">
          <a:solidFill>
            <a:schemeClr val="tx1"/>
          </a:solidFill>
          <a:latin typeface="+mn-lt"/>
          <a:ea typeface="+mn-ea"/>
          <a:cs typeface="+mn-cs"/>
        </a:defRPr>
      </a:lvl4pPr>
      <a:lvl5pPr marL="1165225" indent="-269875" algn="l" defTabSz="457200" rtl="0" eaLnBrk="0" fontAlgn="base" hangingPunct="0">
        <a:spcBef>
          <a:spcPts val="400"/>
        </a:spcBef>
        <a:spcAft>
          <a:spcPct val="0"/>
        </a:spcAft>
        <a:buFont typeface="Lucida Grande"/>
        <a:buChar char="–"/>
        <a:defRPr sz="2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F3F2E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13C621-16F5-4456-8016-419C6C67E77D}"/>
              </a:ext>
            </a:extLst>
          </p:cNvPr>
          <p:cNvSpPr>
            <a:spLocks noGrp="1"/>
          </p:cNvSpPr>
          <p:nvPr>
            <p:ph type="title"/>
          </p:nvPr>
        </p:nvSpPr>
        <p:spPr>
          <a:xfrm>
            <a:off x="838200" y="365125"/>
            <a:ext cx="8640651"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448272F-6422-4E6F-B594-20F793F471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3BD94D-F10F-4283-ADCB-2EBADC92A7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accent1">
                    <a:lumMod val="75000"/>
                  </a:schemeClr>
                </a:solidFill>
                <a:latin typeface="Arial" panose="020B0604020202020204" pitchFamily="34" charset="0"/>
                <a:cs typeface="Arial" panose="020B0604020202020204" pitchFamily="34" charset="0"/>
              </a:defRPr>
            </a:lvl1pPr>
          </a:lstStyle>
          <a:p>
            <a:fld id="{73F58354-0876-448A-89C0-E86F45F4CBB6}" type="datetimeFigureOut">
              <a:rPr lang="en-GB" smtClean="0"/>
              <a:pPr/>
              <a:t>01/10/2025</a:t>
            </a:fld>
            <a:endParaRPr lang="en-GB"/>
          </a:p>
        </p:txBody>
      </p:sp>
      <p:sp>
        <p:nvSpPr>
          <p:cNvPr id="5" name="Footer Placeholder 4">
            <a:extLst>
              <a:ext uri="{FF2B5EF4-FFF2-40B4-BE49-F238E27FC236}">
                <a16:creationId xmlns:a16="http://schemas.microsoft.com/office/drawing/2014/main" id="{06FAA339-DD58-41A6-801B-4E6FCC73C7D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accent1">
                    <a:lumMod val="75000"/>
                  </a:schemeClr>
                </a:solidFill>
                <a:latin typeface="Arial" panose="020B0604020202020204" pitchFamily="34" charset="0"/>
                <a:cs typeface="Arial" panose="020B0604020202020204" pitchFamily="34" charset="0"/>
              </a:defRPr>
            </a:lvl1pPr>
          </a:lstStyle>
          <a:p>
            <a:endParaRPr lang="en-GB"/>
          </a:p>
        </p:txBody>
      </p:sp>
      <p:sp>
        <p:nvSpPr>
          <p:cNvPr id="6" name="Slide Number Placeholder 5">
            <a:extLst>
              <a:ext uri="{FF2B5EF4-FFF2-40B4-BE49-F238E27FC236}">
                <a16:creationId xmlns:a16="http://schemas.microsoft.com/office/drawing/2014/main" id="{E4197CB5-C9B1-4107-A75F-6475553F40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accent1">
                    <a:lumMod val="75000"/>
                  </a:schemeClr>
                </a:solidFill>
                <a:latin typeface="Arial" panose="020B0604020202020204" pitchFamily="34" charset="0"/>
                <a:cs typeface="Arial" panose="020B0604020202020204" pitchFamily="34" charset="0"/>
              </a:defRPr>
            </a:lvl1pPr>
          </a:lstStyle>
          <a:p>
            <a:fld id="{FB6083EF-2684-40D5-B43E-01D5B4D976DC}" type="slidenum">
              <a:rPr lang="en-GB" smtClean="0"/>
              <a:pPr/>
              <a:t>‹#›</a:t>
            </a:fld>
            <a:endParaRPr lang="en-GB"/>
          </a:p>
        </p:txBody>
      </p:sp>
      <p:pic>
        <p:nvPicPr>
          <p:cNvPr id="7" name="Picture 12" descr="CEQ">
            <a:extLst>
              <a:ext uri="{FF2B5EF4-FFF2-40B4-BE49-F238E27FC236}">
                <a16:creationId xmlns:a16="http://schemas.microsoft.com/office/drawing/2014/main" id="{B2EC9A1C-370C-8BF8-F6FB-38B037A3688D}"/>
              </a:ext>
            </a:extLst>
          </p:cNvPr>
          <p:cNvPicPr>
            <a:picLocks noChangeAspect="1" noChangeArrowheads="1"/>
          </p:cNvPicPr>
          <p:nvPr userDrawn="1"/>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rcRect b="37770"/>
          <a:stretch>
            <a:fillRect/>
          </a:stretch>
        </p:blipFill>
        <p:spPr bwMode="auto">
          <a:xfrm>
            <a:off x="8772302" y="6266474"/>
            <a:ext cx="309775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6922167"/>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Lst>
  <p:txStyles>
    <p:titleStyle>
      <a:lvl1pPr algn="l" defTabSz="914400" rtl="0" eaLnBrk="1" latinLnBrk="0" hangingPunct="1">
        <a:lnSpc>
          <a:spcPct val="90000"/>
        </a:lnSpc>
        <a:spcBef>
          <a:spcPct val="0"/>
        </a:spcBef>
        <a:buNone/>
        <a:defRPr sz="3200" kern="1200">
          <a:solidFill>
            <a:schemeClr val="accent1">
              <a:lumMod val="75000"/>
            </a:schemeClr>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Clr>
          <a:srgbClr val="005EA4"/>
        </a:buClr>
        <a:buSzPct val="50000"/>
        <a:buFont typeface="Wingdings" panose="05000000000000000000" pitchFamily="2" charset="2"/>
        <a:buNone/>
        <a:defRPr sz="3600" kern="1200">
          <a:solidFill>
            <a:schemeClr val="accent1">
              <a:lumMod val="7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5EA4"/>
        </a:buClr>
        <a:buSzPct val="50000"/>
        <a:buFont typeface="Wingdings" panose="05000000000000000000" pitchFamily="2" charset="2"/>
        <a:buChar char=""/>
        <a:defRPr sz="2400" kern="1200">
          <a:solidFill>
            <a:schemeClr val="accent1">
              <a:lumMod val="75000"/>
            </a:schemeClr>
          </a:solidFill>
          <a:latin typeface="+mn-lt"/>
          <a:ea typeface="+mn-ea"/>
          <a:cs typeface="+mn-cs"/>
        </a:defRPr>
      </a:lvl2pPr>
      <a:lvl3pPr marL="1143000" indent="-228600" algn="l" defTabSz="914400" rtl="0" eaLnBrk="1" latinLnBrk="0" hangingPunct="1">
        <a:lnSpc>
          <a:spcPct val="90000"/>
        </a:lnSpc>
        <a:spcBef>
          <a:spcPts val="500"/>
        </a:spcBef>
        <a:buClr>
          <a:srgbClr val="005EA4"/>
        </a:buClr>
        <a:buSzPct val="50000"/>
        <a:buFont typeface="Wingdings" panose="05000000000000000000" pitchFamily="2" charset="2"/>
        <a:buChar char=""/>
        <a:defRPr sz="2000" kern="1200">
          <a:solidFill>
            <a:schemeClr val="accent1">
              <a:lumMod val="75000"/>
            </a:schemeClr>
          </a:solidFill>
          <a:latin typeface="+mn-lt"/>
          <a:ea typeface="+mn-ea"/>
          <a:cs typeface="+mn-cs"/>
        </a:defRPr>
      </a:lvl3pPr>
      <a:lvl4pPr marL="1600200" indent="-228600" algn="l" defTabSz="914400" rtl="0" eaLnBrk="1" latinLnBrk="0" hangingPunct="1">
        <a:lnSpc>
          <a:spcPct val="90000"/>
        </a:lnSpc>
        <a:spcBef>
          <a:spcPts val="500"/>
        </a:spcBef>
        <a:buClr>
          <a:srgbClr val="005EA4"/>
        </a:buClr>
        <a:buSzPct val="50000"/>
        <a:buFont typeface="Wingdings" panose="05000000000000000000" pitchFamily="2" charset="2"/>
        <a:buChar char=""/>
        <a:defRPr sz="1800" kern="1200">
          <a:solidFill>
            <a:schemeClr val="accent1">
              <a:lumMod val="75000"/>
            </a:schemeClr>
          </a:solidFill>
          <a:latin typeface="+mn-lt"/>
          <a:ea typeface="+mn-ea"/>
          <a:cs typeface="+mn-cs"/>
        </a:defRPr>
      </a:lvl4pPr>
      <a:lvl5pPr marL="2057400" indent="-228600" algn="l" defTabSz="914400" rtl="0" eaLnBrk="1" latinLnBrk="0" hangingPunct="1">
        <a:lnSpc>
          <a:spcPct val="90000"/>
        </a:lnSpc>
        <a:spcBef>
          <a:spcPts val="500"/>
        </a:spcBef>
        <a:buClr>
          <a:srgbClr val="005EA4"/>
        </a:buClr>
        <a:buSzPct val="50000"/>
        <a:buFont typeface="Wingdings" panose="05000000000000000000" pitchFamily="2" charset="2"/>
        <a:buChar char=""/>
        <a:defRPr sz="1800" kern="1200">
          <a:solidFill>
            <a:schemeClr val="accent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3F2E1"/>
        </a:solidFill>
        <a:effectLst/>
      </p:bgPr>
    </p:bg>
    <p:spTree>
      <p:nvGrpSpPr>
        <p:cNvPr id="1" name=""/>
        <p:cNvGrpSpPr/>
        <p:nvPr/>
      </p:nvGrpSpPr>
      <p:grpSpPr>
        <a:xfrm>
          <a:off x="0" y="0"/>
          <a:ext cx="0" cy="0"/>
          <a:chOff x="0" y="0"/>
          <a:chExt cx="0" cy="0"/>
        </a:xfrm>
      </p:grpSpPr>
      <p:pic>
        <p:nvPicPr>
          <p:cNvPr id="5" name="Picture 5" descr="_0000_NHSBT_Ribbon_NHS_Blue_RGB_WhiteAbv_DRAFT.png">
            <a:extLst>
              <a:ext uri="{FF2B5EF4-FFF2-40B4-BE49-F238E27FC236}">
                <a16:creationId xmlns:a16="http://schemas.microsoft.com/office/drawing/2014/main" id="{8E99E537-A0B2-4F69-B263-2921F23FA7DC}"/>
              </a:ext>
            </a:extLst>
          </p:cNvPr>
          <p:cNvPicPr>
            <a:picLocks noChangeAspect="1"/>
          </p:cNvPicPr>
          <p:nvPr userDrawn="1"/>
        </p:nvPicPr>
        <p:blipFill>
          <a:blip r:embed="rId6">
            <a:extLst>
              <a:ext uri="{BEBA8EAE-BF5A-486C-A8C5-ECC9F3942E4B}">
                <a14:imgProps xmlns:a14="http://schemas.microsoft.com/office/drawing/2010/main">
                  <a14:imgLayer r:embed="rId7">
                    <a14:imgEffect>
                      <a14:colorTemperature colorTemp="7200"/>
                    </a14:imgEffect>
                  </a14:imgLayer>
                </a14:imgProps>
              </a:ext>
              <a:ext uri="{28A0092B-C50C-407E-A947-70E740481C1C}">
                <a14:useLocalDpi xmlns:a14="http://schemas.microsoft.com/office/drawing/2010/main" val="0"/>
              </a:ext>
            </a:extLst>
          </a:blip>
          <a:srcRect l="2162" t="9860" r="3767"/>
          <a:stretch>
            <a:fillRect/>
          </a:stretch>
        </p:blipFill>
        <p:spPr bwMode="auto">
          <a:xfrm>
            <a:off x="0" y="1"/>
            <a:ext cx="12192000" cy="265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2" descr="CEQ">
            <a:extLst>
              <a:ext uri="{FF2B5EF4-FFF2-40B4-BE49-F238E27FC236}">
                <a16:creationId xmlns:a16="http://schemas.microsoft.com/office/drawing/2014/main" id="{4B71260F-E69E-CCED-E460-63F288001CA0}"/>
              </a:ext>
            </a:extLst>
          </p:cNvPr>
          <p:cNvPicPr>
            <a:picLocks noChangeAspect="1" noChangeArrowheads="1"/>
          </p:cNvPicPr>
          <p:nvPr userDrawn="1"/>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b="37770"/>
          <a:stretch>
            <a:fillRect/>
          </a:stretch>
        </p:blipFill>
        <p:spPr bwMode="auto">
          <a:xfrm>
            <a:off x="8772302" y="6266474"/>
            <a:ext cx="309775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8661373"/>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714" r:id="rId3"/>
    <p:sldLayoutId id="2147483715" r:id="rId4"/>
  </p:sldLayoutIdLst>
  <p:txStyles>
    <p:titleStyle>
      <a:lvl1pPr algn="l" defTabSz="457200" rtl="0" eaLnBrk="0" fontAlgn="base" hangingPunct="0">
        <a:spcBef>
          <a:spcPct val="0"/>
        </a:spcBef>
        <a:spcAft>
          <a:spcPct val="0"/>
        </a:spcAft>
        <a:defRPr sz="3800" b="1" kern="1200">
          <a:solidFill>
            <a:srgbClr val="0072C6"/>
          </a:solidFill>
          <a:latin typeface="+mj-lt"/>
          <a:ea typeface="+mj-ea"/>
          <a:cs typeface="+mj-cs"/>
        </a:defRPr>
      </a:lvl1pPr>
      <a:lvl2pPr algn="l" defTabSz="457200" rtl="0" eaLnBrk="0" fontAlgn="base" hangingPunct="0">
        <a:spcBef>
          <a:spcPct val="0"/>
        </a:spcBef>
        <a:spcAft>
          <a:spcPct val="0"/>
        </a:spcAft>
        <a:defRPr sz="3800" b="1">
          <a:solidFill>
            <a:srgbClr val="0072C6"/>
          </a:solidFill>
          <a:latin typeface="Arial" panose="020B0604020202020204" pitchFamily="34" charset="0"/>
        </a:defRPr>
      </a:lvl2pPr>
      <a:lvl3pPr algn="l" defTabSz="457200" rtl="0" eaLnBrk="0" fontAlgn="base" hangingPunct="0">
        <a:spcBef>
          <a:spcPct val="0"/>
        </a:spcBef>
        <a:spcAft>
          <a:spcPct val="0"/>
        </a:spcAft>
        <a:defRPr sz="3800" b="1">
          <a:solidFill>
            <a:srgbClr val="0072C6"/>
          </a:solidFill>
          <a:latin typeface="Arial" panose="020B0604020202020204" pitchFamily="34" charset="0"/>
        </a:defRPr>
      </a:lvl3pPr>
      <a:lvl4pPr algn="l" defTabSz="457200" rtl="0" eaLnBrk="0" fontAlgn="base" hangingPunct="0">
        <a:spcBef>
          <a:spcPct val="0"/>
        </a:spcBef>
        <a:spcAft>
          <a:spcPct val="0"/>
        </a:spcAft>
        <a:defRPr sz="3800" b="1">
          <a:solidFill>
            <a:srgbClr val="0072C6"/>
          </a:solidFill>
          <a:latin typeface="Arial" panose="020B0604020202020204" pitchFamily="34" charset="0"/>
        </a:defRPr>
      </a:lvl4pPr>
      <a:lvl5pPr algn="l" defTabSz="457200" rtl="0" eaLnBrk="0" fontAlgn="base" hangingPunct="0">
        <a:spcBef>
          <a:spcPct val="0"/>
        </a:spcBef>
        <a:spcAft>
          <a:spcPct val="0"/>
        </a:spcAft>
        <a:defRPr sz="3800" b="1">
          <a:solidFill>
            <a:srgbClr val="0072C6"/>
          </a:solidFill>
          <a:latin typeface="Arial" panose="020B0604020202020204" pitchFamily="34" charset="0"/>
        </a:defRPr>
      </a:lvl5pPr>
      <a:lvl6pPr marL="457200" algn="l" defTabSz="457200" rtl="0" fontAlgn="base">
        <a:spcBef>
          <a:spcPct val="0"/>
        </a:spcBef>
        <a:spcAft>
          <a:spcPct val="0"/>
        </a:spcAft>
        <a:defRPr sz="3800" b="1">
          <a:solidFill>
            <a:srgbClr val="0072C6"/>
          </a:solidFill>
          <a:latin typeface="Arial" panose="020B0604020202020204" pitchFamily="34" charset="0"/>
        </a:defRPr>
      </a:lvl6pPr>
      <a:lvl7pPr marL="914400" algn="l" defTabSz="457200" rtl="0" fontAlgn="base">
        <a:spcBef>
          <a:spcPct val="0"/>
        </a:spcBef>
        <a:spcAft>
          <a:spcPct val="0"/>
        </a:spcAft>
        <a:defRPr sz="3800" b="1">
          <a:solidFill>
            <a:srgbClr val="0072C6"/>
          </a:solidFill>
          <a:latin typeface="Arial" panose="020B0604020202020204" pitchFamily="34" charset="0"/>
        </a:defRPr>
      </a:lvl7pPr>
      <a:lvl8pPr marL="1371600" algn="l" defTabSz="457200" rtl="0" fontAlgn="base">
        <a:spcBef>
          <a:spcPct val="0"/>
        </a:spcBef>
        <a:spcAft>
          <a:spcPct val="0"/>
        </a:spcAft>
        <a:defRPr sz="3800" b="1">
          <a:solidFill>
            <a:srgbClr val="0072C6"/>
          </a:solidFill>
          <a:latin typeface="Arial" panose="020B0604020202020204" pitchFamily="34" charset="0"/>
        </a:defRPr>
      </a:lvl8pPr>
      <a:lvl9pPr marL="1828800" algn="l" defTabSz="457200" rtl="0" fontAlgn="base">
        <a:spcBef>
          <a:spcPct val="0"/>
        </a:spcBef>
        <a:spcAft>
          <a:spcPct val="0"/>
        </a:spcAft>
        <a:defRPr sz="3800" b="1">
          <a:solidFill>
            <a:srgbClr val="0072C6"/>
          </a:solidFill>
          <a:latin typeface="Arial" panose="020B0604020202020204" pitchFamily="34" charset="0"/>
        </a:defRPr>
      </a:lvl9pPr>
    </p:titleStyle>
    <p:bodyStyle>
      <a:lvl1pPr marL="177800" indent="-177800" algn="l" defTabSz="457200" rtl="0" eaLnBrk="0" fontAlgn="base" hangingPunct="0">
        <a:spcBef>
          <a:spcPts val="800"/>
        </a:spcBef>
        <a:spcAft>
          <a:spcPts val="800"/>
        </a:spcAft>
        <a:buClr>
          <a:srgbClr val="0072C6"/>
        </a:buClr>
        <a:buFont typeface="Arial" panose="020B0604020202020204" pitchFamily="34" charset="0"/>
        <a:buChar char="•"/>
        <a:defRPr sz="2200" kern="1200">
          <a:solidFill>
            <a:schemeClr val="tx1"/>
          </a:solidFill>
          <a:latin typeface="+mn-lt"/>
          <a:ea typeface="+mn-ea"/>
          <a:cs typeface="+mn-cs"/>
        </a:defRPr>
      </a:lvl1pPr>
      <a:lvl2pPr marL="447675" indent="-269875" algn="l" defTabSz="457200" rtl="0" eaLnBrk="0" fontAlgn="base" hangingPunct="0">
        <a:spcBef>
          <a:spcPts val="400"/>
        </a:spcBef>
        <a:spcAft>
          <a:spcPct val="0"/>
        </a:spcAft>
        <a:buFont typeface="Arial" panose="020B0604020202020204" pitchFamily="34" charset="0"/>
        <a:buChar char="–"/>
        <a:defRPr sz="2200" kern="1200">
          <a:solidFill>
            <a:schemeClr val="tx1"/>
          </a:solidFill>
          <a:latin typeface="+mn-lt"/>
          <a:ea typeface="+mn-ea"/>
          <a:cs typeface="+mn-cs"/>
        </a:defRPr>
      </a:lvl2pPr>
      <a:lvl3pPr marL="625475" indent="-177800" algn="l" defTabSz="457200" rtl="0" eaLnBrk="0" fontAlgn="base" hangingPunct="0">
        <a:spcBef>
          <a:spcPts val="400"/>
        </a:spcBef>
        <a:spcAft>
          <a:spcPct val="0"/>
        </a:spcAft>
        <a:buFont typeface="Lucida Grande"/>
        <a:buChar char="–"/>
        <a:defRPr sz="2200" kern="1200">
          <a:solidFill>
            <a:schemeClr val="tx1"/>
          </a:solidFill>
          <a:latin typeface="+mn-lt"/>
          <a:ea typeface="+mn-ea"/>
          <a:cs typeface="+mn-cs"/>
        </a:defRPr>
      </a:lvl3pPr>
      <a:lvl4pPr marL="895350" indent="-269875" algn="l" defTabSz="457200" rtl="0" eaLnBrk="0" fontAlgn="base" hangingPunct="0">
        <a:spcBef>
          <a:spcPts val="400"/>
        </a:spcBef>
        <a:spcAft>
          <a:spcPct val="0"/>
        </a:spcAft>
        <a:buFont typeface="Lucida Grande"/>
        <a:buChar char="–"/>
        <a:defRPr sz="2200" kern="1200">
          <a:solidFill>
            <a:schemeClr val="tx1"/>
          </a:solidFill>
          <a:latin typeface="+mn-lt"/>
          <a:ea typeface="+mn-ea"/>
          <a:cs typeface="+mn-cs"/>
        </a:defRPr>
      </a:lvl4pPr>
      <a:lvl5pPr marL="1165225" indent="-269875" algn="l" defTabSz="457200" rtl="0" eaLnBrk="0" fontAlgn="base" hangingPunct="0">
        <a:spcBef>
          <a:spcPts val="400"/>
        </a:spcBef>
        <a:spcAft>
          <a:spcPct val="0"/>
        </a:spcAft>
        <a:buFont typeface="Lucida Grande"/>
        <a:buChar char="–"/>
        <a:defRPr sz="2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3F2E1"/>
        </a:solidFill>
        <a:effectLst/>
      </p:bgPr>
    </p:bg>
    <p:spTree>
      <p:nvGrpSpPr>
        <p:cNvPr id="1" name=""/>
        <p:cNvGrpSpPr/>
        <p:nvPr/>
      </p:nvGrpSpPr>
      <p:grpSpPr>
        <a:xfrm>
          <a:off x="0" y="0"/>
          <a:ext cx="0" cy="0"/>
          <a:chOff x="0" y="0"/>
          <a:chExt cx="0" cy="0"/>
        </a:xfrm>
      </p:grpSpPr>
      <p:sp>
        <p:nvSpPr>
          <p:cNvPr id="2051" name="Title Placeholder 1">
            <a:extLst>
              <a:ext uri="{FF2B5EF4-FFF2-40B4-BE49-F238E27FC236}">
                <a16:creationId xmlns:a16="http://schemas.microsoft.com/office/drawing/2014/main" id="{DD5AF31E-995C-43C6-A536-B3F15BED2C8C}"/>
              </a:ext>
            </a:extLst>
          </p:cNvPr>
          <p:cNvSpPr>
            <a:spLocks noGrp="1"/>
          </p:cNvSpPr>
          <p:nvPr>
            <p:ph type="title"/>
          </p:nvPr>
        </p:nvSpPr>
        <p:spPr bwMode="auto">
          <a:xfrm>
            <a:off x="609442" y="625475"/>
            <a:ext cx="9305090"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US"/>
              <a:t>Click to edit Master title style</a:t>
            </a:r>
          </a:p>
        </p:txBody>
      </p:sp>
      <p:sp>
        <p:nvSpPr>
          <p:cNvPr id="2052" name="Text Placeholder 2">
            <a:extLst>
              <a:ext uri="{FF2B5EF4-FFF2-40B4-BE49-F238E27FC236}">
                <a16:creationId xmlns:a16="http://schemas.microsoft.com/office/drawing/2014/main" id="{CE5747E3-E306-4EEB-AB53-24089FB8CFB6}"/>
              </a:ext>
            </a:extLst>
          </p:cNvPr>
          <p:cNvSpPr>
            <a:spLocks noGrp="1"/>
          </p:cNvSpPr>
          <p:nvPr>
            <p:ph type="body" idx="1"/>
          </p:nvPr>
        </p:nvSpPr>
        <p:spPr bwMode="auto">
          <a:xfrm>
            <a:off x="609442" y="2506663"/>
            <a:ext cx="9305090" cy="335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pic>
        <p:nvPicPr>
          <p:cNvPr id="3" name="Picture 2" descr="A picture containing icon&#10;&#10;Description automatically generated">
            <a:extLst>
              <a:ext uri="{FF2B5EF4-FFF2-40B4-BE49-F238E27FC236}">
                <a16:creationId xmlns:a16="http://schemas.microsoft.com/office/drawing/2014/main" id="{811B5F40-2536-4D83-A2F8-08B9415370BF}"/>
              </a:ext>
            </a:extLst>
          </p:cNvPr>
          <p:cNvPicPr>
            <a:picLocks noChangeAspect="1"/>
          </p:cNvPicPr>
          <p:nvPr userDrawn="1"/>
        </p:nvPicPr>
        <p:blipFill>
          <a:blip r:embed="rId3"/>
          <a:stretch>
            <a:fillRect/>
          </a:stretch>
        </p:blipFill>
        <p:spPr>
          <a:xfrm>
            <a:off x="9009079" y="5873954"/>
            <a:ext cx="2691439" cy="728663"/>
          </a:xfrm>
          <a:prstGeom prst="rect">
            <a:avLst/>
          </a:prstGeom>
        </p:spPr>
      </p:pic>
      <p:pic>
        <p:nvPicPr>
          <p:cNvPr id="5" name="Picture 4">
            <a:extLst>
              <a:ext uri="{FF2B5EF4-FFF2-40B4-BE49-F238E27FC236}">
                <a16:creationId xmlns:a16="http://schemas.microsoft.com/office/drawing/2014/main" id="{F67FEAD2-6AEC-4BB0-8A4D-2143FE9D9C87}"/>
              </a:ext>
            </a:extLst>
          </p:cNvPr>
          <p:cNvPicPr>
            <a:picLocks noChangeAspect="1"/>
          </p:cNvPicPr>
          <p:nvPr userDrawn="1"/>
        </p:nvPicPr>
        <p:blipFill rotWithShape="1">
          <a:blip r:embed="rId4"/>
          <a:srcRect l="26715" t="12705" r="11162" b="-12705"/>
          <a:stretch/>
        </p:blipFill>
        <p:spPr>
          <a:xfrm rot="21429317">
            <a:off x="3211" y="1026260"/>
            <a:ext cx="12236813" cy="2062315"/>
          </a:xfrm>
          <a:prstGeom prst="rect">
            <a:avLst/>
          </a:prstGeom>
        </p:spPr>
      </p:pic>
      <p:pic>
        <p:nvPicPr>
          <p:cNvPr id="2" name="Picture 1" descr="A picture containing graphical user interface&#10;&#10;Description automatically generated">
            <a:extLst>
              <a:ext uri="{FF2B5EF4-FFF2-40B4-BE49-F238E27FC236}">
                <a16:creationId xmlns:a16="http://schemas.microsoft.com/office/drawing/2014/main" id="{FAE097DD-F426-5A00-57DE-EE82A5F510C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134525548"/>
      </p:ext>
    </p:extLst>
  </p:cSld>
  <p:clrMap bg1="lt1" tx1="dk1" bg2="lt2" tx2="dk2" accent1="accent1" accent2="accent2" accent3="accent3" accent4="accent4" accent5="accent5" accent6="accent6" hlink="hlink" folHlink="folHlink"/>
  <p:sldLayoutIdLst>
    <p:sldLayoutId id="2147483701" r:id="rId1"/>
  </p:sldLayoutIdLst>
  <p:txStyles>
    <p:titleStyle>
      <a:lvl1pPr algn="l" defTabSz="457063" rtl="0" eaLnBrk="0" fontAlgn="base" hangingPunct="0">
        <a:spcBef>
          <a:spcPct val="0"/>
        </a:spcBef>
        <a:spcAft>
          <a:spcPct val="0"/>
        </a:spcAft>
        <a:defRPr sz="3799" b="1" kern="1200">
          <a:solidFill>
            <a:srgbClr val="ED8B00"/>
          </a:solidFill>
          <a:latin typeface="+mj-lt"/>
          <a:ea typeface="+mj-ea"/>
          <a:cs typeface="+mj-cs"/>
        </a:defRPr>
      </a:lvl1pPr>
      <a:lvl2pPr algn="l" defTabSz="457063" rtl="0" eaLnBrk="0" fontAlgn="base" hangingPunct="0">
        <a:spcBef>
          <a:spcPct val="0"/>
        </a:spcBef>
        <a:spcAft>
          <a:spcPct val="0"/>
        </a:spcAft>
        <a:defRPr sz="3799" b="1">
          <a:solidFill>
            <a:srgbClr val="D81E05"/>
          </a:solidFill>
          <a:latin typeface="Arial" panose="020B0604020202020204" pitchFamily="34" charset="0"/>
        </a:defRPr>
      </a:lvl2pPr>
      <a:lvl3pPr algn="l" defTabSz="457063" rtl="0" eaLnBrk="0" fontAlgn="base" hangingPunct="0">
        <a:spcBef>
          <a:spcPct val="0"/>
        </a:spcBef>
        <a:spcAft>
          <a:spcPct val="0"/>
        </a:spcAft>
        <a:defRPr sz="3799" b="1">
          <a:solidFill>
            <a:srgbClr val="D81E05"/>
          </a:solidFill>
          <a:latin typeface="Arial" panose="020B0604020202020204" pitchFamily="34" charset="0"/>
        </a:defRPr>
      </a:lvl3pPr>
      <a:lvl4pPr algn="l" defTabSz="457063" rtl="0" eaLnBrk="0" fontAlgn="base" hangingPunct="0">
        <a:spcBef>
          <a:spcPct val="0"/>
        </a:spcBef>
        <a:spcAft>
          <a:spcPct val="0"/>
        </a:spcAft>
        <a:defRPr sz="3799" b="1">
          <a:solidFill>
            <a:srgbClr val="D81E05"/>
          </a:solidFill>
          <a:latin typeface="Arial" panose="020B0604020202020204" pitchFamily="34" charset="0"/>
        </a:defRPr>
      </a:lvl4pPr>
      <a:lvl5pPr algn="l" defTabSz="457063" rtl="0" eaLnBrk="0" fontAlgn="base" hangingPunct="0">
        <a:spcBef>
          <a:spcPct val="0"/>
        </a:spcBef>
        <a:spcAft>
          <a:spcPct val="0"/>
        </a:spcAft>
        <a:defRPr sz="3799" b="1">
          <a:solidFill>
            <a:srgbClr val="D81E05"/>
          </a:solidFill>
          <a:latin typeface="Arial" panose="020B0604020202020204" pitchFamily="34" charset="0"/>
        </a:defRPr>
      </a:lvl5pPr>
      <a:lvl6pPr marL="457063" algn="l" defTabSz="457063" rtl="0" fontAlgn="base">
        <a:spcBef>
          <a:spcPct val="0"/>
        </a:spcBef>
        <a:spcAft>
          <a:spcPct val="0"/>
        </a:spcAft>
        <a:defRPr sz="3799" b="1">
          <a:solidFill>
            <a:srgbClr val="D81E05"/>
          </a:solidFill>
          <a:latin typeface="Arial" panose="020B0604020202020204" pitchFamily="34" charset="0"/>
        </a:defRPr>
      </a:lvl6pPr>
      <a:lvl7pPr marL="914126" algn="l" defTabSz="457063" rtl="0" fontAlgn="base">
        <a:spcBef>
          <a:spcPct val="0"/>
        </a:spcBef>
        <a:spcAft>
          <a:spcPct val="0"/>
        </a:spcAft>
        <a:defRPr sz="3799" b="1">
          <a:solidFill>
            <a:srgbClr val="D81E05"/>
          </a:solidFill>
          <a:latin typeface="Arial" panose="020B0604020202020204" pitchFamily="34" charset="0"/>
        </a:defRPr>
      </a:lvl7pPr>
      <a:lvl8pPr marL="1371189" algn="l" defTabSz="457063" rtl="0" fontAlgn="base">
        <a:spcBef>
          <a:spcPct val="0"/>
        </a:spcBef>
        <a:spcAft>
          <a:spcPct val="0"/>
        </a:spcAft>
        <a:defRPr sz="3799" b="1">
          <a:solidFill>
            <a:srgbClr val="D81E05"/>
          </a:solidFill>
          <a:latin typeface="Arial" panose="020B0604020202020204" pitchFamily="34" charset="0"/>
        </a:defRPr>
      </a:lvl8pPr>
      <a:lvl9pPr marL="1828251" algn="l" defTabSz="457063" rtl="0" fontAlgn="base">
        <a:spcBef>
          <a:spcPct val="0"/>
        </a:spcBef>
        <a:spcAft>
          <a:spcPct val="0"/>
        </a:spcAft>
        <a:defRPr sz="3799" b="1">
          <a:solidFill>
            <a:srgbClr val="D81E05"/>
          </a:solidFill>
          <a:latin typeface="Arial" panose="020B0604020202020204" pitchFamily="34" charset="0"/>
        </a:defRPr>
      </a:lvl9pPr>
    </p:titleStyle>
    <p:bodyStyle>
      <a:lvl1pPr marL="177747" indent="-177747" algn="l" defTabSz="457063" rtl="0" eaLnBrk="0" fontAlgn="base" hangingPunct="0">
        <a:spcBef>
          <a:spcPts val="800"/>
        </a:spcBef>
        <a:spcAft>
          <a:spcPts val="800"/>
        </a:spcAft>
        <a:buClr>
          <a:srgbClr val="ED8B00"/>
        </a:buClr>
        <a:buFont typeface="Arial" panose="020B0604020202020204" pitchFamily="34" charset="0"/>
        <a:buChar char="•"/>
        <a:defRPr sz="2199" kern="1200">
          <a:solidFill>
            <a:schemeClr val="tx1"/>
          </a:solidFill>
          <a:latin typeface="+mn-lt"/>
          <a:ea typeface="+mn-ea"/>
          <a:cs typeface="+mn-cs"/>
        </a:defRPr>
      </a:lvl1pPr>
      <a:lvl2pPr marL="447541" indent="-269794" algn="l" defTabSz="457063" rtl="0" eaLnBrk="0" fontAlgn="base" hangingPunct="0">
        <a:spcBef>
          <a:spcPts val="400"/>
        </a:spcBef>
        <a:spcAft>
          <a:spcPct val="0"/>
        </a:spcAft>
        <a:buFont typeface="Arial" panose="020B0604020202020204" pitchFamily="34" charset="0"/>
        <a:buChar char="–"/>
        <a:defRPr sz="2199" kern="1200">
          <a:solidFill>
            <a:schemeClr val="tx1"/>
          </a:solidFill>
          <a:latin typeface="+mn-lt"/>
          <a:ea typeface="+mn-ea"/>
          <a:cs typeface="+mn-cs"/>
        </a:defRPr>
      </a:lvl2pPr>
      <a:lvl3pPr marL="625287" indent="-177747" algn="l" defTabSz="457063" rtl="0" eaLnBrk="0" fontAlgn="base" hangingPunct="0">
        <a:spcBef>
          <a:spcPts val="400"/>
        </a:spcBef>
        <a:spcAft>
          <a:spcPct val="0"/>
        </a:spcAft>
        <a:buFont typeface="Lucida Grande"/>
        <a:buChar char="–"/>
        <a:defRPr sz="2199" kern="1200">
          <a:solidFill>
            <a:schemeClr val="tx1"/>
          </a:solidFill>
          <a:latin typeface="+mn-lt"/>
          <a:ea typeface="+mn-ea"/>
          <a:cs typeface="+mn-cs"/>
        </a:defRPr>
      </a:lvl3pPr>
      <a:lvl4pPr marL="895081" indent="-269794" algn="l" defTabSz="457063" rtl="0" eaLnBrk="0" fontAlgn="base" hangingPunct="0">
        <a:spcBef>
          <a:spcPts val="400"/>
        </a:spcBef>
        <a:spcAft>
          <a:spcPct val="0"/>
        </a:spcAft>
        <a:buFont typeface="Lucida Grande"/>
        <a:buChar char="–"/>
        <a:defRPr sz="2199" kern="1200">
          <a:solidFill>
            <a:schemeClr val="tx1"/>
          </a:solidFill>
          <a:latin typeface="+mn-lt"/>
          <a:ea typeface="+mn-ea"/>
          <a:cs typeface="+mn-cs"/>
        </a:defRPr>
      </a:lvl4pPr>
      <a:lvl5pPr marL="1164875" indent="-269794" algn="l" defTabSz="457063" rtl="0" eaLnBrk="0" fontAlgn="base" hangingPunct="0">
        <a:spcBef>
          <a:spcPts val="400"/>
        </a:spcBef>
        <a:spcAft>
          <a:spcPct val="0"/>
        </a:spcAft>
        <a:buFont typeface="Lucida Grande"/>
        <a:buChar char="–"/>
        <a:defRPr sz="21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DE7A00"/>
            </a:gs>
            <a:gs pos="100000">
              <a:srgbClr val="ED8B00"/>
            </a:gs>
          </a:gsLst>
          <a:lin ang="5400000" scaled="1"/>
        </a:gradFill>
        <a:effectLst/>
      </p:bgPr>
    </p:bg>
    <p:spTree>
      <p:nvGrpSpPr>
        <p:cNvPr id="1" name=""/>
        <p:cNvGrpSpPr/>
        <p:nvPr/>
      </p:nvGrpSpPr>
      <p:grpSpPr>
        <a:xfrm>
          <a:off x="0" y="0"/>
          <a:ext cx="0" cy="0"/>
          <a:chOff x="0" y="0"/>
          <a:chExt cx="0" cy="0"/>
        </a:xfrm>
      </p:grpSpPr>
      <p:sp>
        <p:nvSpPr>
          <p:cNvPr id="9218" name="Freeform 5">
            <a:extLst>
              <a:ext uri="{FF2B5EF4-FFF2-40B4-BE49-F238E27FC236}">
                <a16:creationId xmlns:a16="http://schemas.microsoft.com/office/drawing/2014/main" id="{EAA20C54-904F-42B4-95E6-8D90B6C2738C}"/>
              </a:ext>
            </a:extLst>
          </p:cNvPr>
          <p:cNvSpPr>
            <a:spLocks/>
          </p:cNvSpPr>
          <p:nvPr/>
        </p:nvSpPr>
        <p:spPr bwMode="auto">
          <a:xfrm>
            <a:off x="-6348" y="-9525"/>
            <a:ext cx="12212633" cy="6181725"/>
          </a:xfrm>
          <a:custGeom>
            <a:avLst/>
            <a:gdLst>
              <a:gd name="T0" fmla="*/ 2147483646 w 5770"/>
              <a:gd name="T1" fmla="*/ 2147483646 h 3894"/>
              <a:gd name="T2" fmla="*/ 2147483646 w 5770"/>
              <a:gd name="T3" fmla="*/ 2147483646 h 3894"/>
              <a:gd name="T4" fmla="*/ 2147483646 w 5770"/>
              <a:gd name="T5" fmla="*/ 2147483646 h 3894"/>
              <a:gd name="T6" fmla="*/ 2147483646 w 5770"/>
              <a:gd name="T7" fmla="*/ 2147483646 h 3894"/>
              <a:gd name="T8" fmla="*/ 2147483646 w 5770"/>
              <a:gd name="T9" fmla="*/ 2147483646 h 3894"/>
              <a:gd name="T10" fmla="*/ 2147483646 w 5770"/>
              <a:gd name="T11" fmla="*/ 0 h 3894"/>
              <a:gd name="T12" fmla="*/ 0 w 5770"/>
              <a:gd name="T13" fmla="*/ 2147483646 h 3894"/>
              <a:gd name="T14" fmla="*/ 2147483646 w 5770"/>
              <a:gd name="T15" fmla="*/ 2147483646 h 389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770" h="3894">
                <a:moveTo>
                  <a:pt x="4" y="3538"/>
                </a:moveTo>
                <a:lnTo>
                  <a:pt x="1184" y="3404"/>
                </a:lnTo>
                <a:lnTo>
                  <a:pt x="2854" y="3765"/>
                </a:lnTo>
                <a:cubicBezTo>
                  <a:pt x="3386" y="3840"/>
                  <a:pt x="3893" y="3894"/>
                  <a:pt x="4378" y="3852"/>
                </a:cubicBezTo>
                <a:cubicBezTo>
                  <a:pt x="4863" y="3810"/>
                  <a:pt x="4989" y="3759"/>
                  <a:pt x="5763" y="3512"/>
                </a:cubicBezTo>
                <a:cubicBezTo>
                  <a:pt x="5763" y="2874"/>
                  <a:pt x="5768" y="1495"/>
                  <a:pt x="5770" y="0"/>
                </a:cubicBezTo>
                <a:lnTo>
                  <a:pt x="0" y="5"/>
                </a:lnTo>
                <a:cubicBezTo>
                  <a:pt x="1" y="1182"/>
                  <a:pt x="3" y="2360"/>
                  <a:pt x="4" y="3538"/>
                </a:cubicBezTo>
                <a:close/>
              </a:path>
            </a:pathLst>
          </a:custGeom>
          <a:solidFill>
            <a:srgbClr val="F3F2E1"/>
          </a:solidFill>
          <a:ln>
            <a:noFill/>
          </a:ln>
        </p:spPr>
        <p:txBody>
          <a:bodyPr anchor="ctr"/>
          <a:lstStyle/>
          <a:p>
            <a:endParaRPr lang="en-GB" sz="1799"/>
          </a:p>
        </p:txBody>
      </p:sp>
      <p:pic>
        <p:nvPicPr>
          <p:cNvPr id="7" name="Picture 6">
            <a:extLst>
              <a:ext uri="{FF2B5EF4-FFF2-40B4-BE49-F238E27FC236}">
                <a16:creationId xmlns:a16="http://schemas.microsoft.com/office/drawing/2014/main" id="{07B52947-76EB-45E2-AE72-114A2914ADB1}"/>
              </a:ext>
            </a:extLst>
          </p:cNvPr>
          <p:cNvPicPr>
            <a:picLocks noChangeAspect="1"/>
          </p:cNvPicPr>
          <p:nvPr userDrawn="1"/>
        </p:nvPicPr>
        <p:blipFill rotWithShape="1">
          <a:blip r:embed="rId4"/>
          <a:srcRect l="26715" t="12705" r="11162" b="-12705"/>
          <a:stretch/>
        </p:blipFill>
        <p:spPr>
          <a:xfrm rot="21429317">
            <a:off x="3211" y="4919842"/>
            <a:ext cx="12236813" cy="2062315"/>
          </a:xfrm>
          <a:prstGeom prst="rect">
            <a:avLst/>
          </a:prstGeom>
        </p:spPr>
      </p:pic>
      <p:sp>
        <p:nvSpPr>
          <p:cNvPr id="9220" name="Title Placeholder 1">
            <a:extLst>
              <a:ext uri="{FF2B5EF4-FFF2-40B4-BE49-F238E27FC236}">
                <a16:creationId xmlns:a16="http://schemas.microsoft.com/office/drawing/2014/main" id="{ECB8EE05-8531-4001-88F7-D6C4F0A9C607}"/>
              </a:ext>
            </a:extLst>
          </p:cNvPr>
          <p:cNvSpPr>
            <a:spLocks noGrp="1"/>
          </p:cNvSpPr>
          <p:nvPr>
            <p:ph type="title"/>
          </p:nvPr>
        </p:nvSpPr>
        <p:spPr bwMode="auto">
          <a:xfrm>
            <a:off x="609442" y="625475"/>
            <a:ext cx="9305090"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US"/>
              <a:t>Click to edit Master title style</a:t>
            </a:r>
          </a:p>
        </p:txBody>
      </p:sp>
      <p:sp>
        <p:nvSpPr>
          <p:cNvPr id="9221" name="Text Placeholder 2">
            <a:extLst>
              <a:ext uri="{FF2B5EF4-FFF2-40B4-BE49-F238E27FC236}">
                <a16:creationId xmlns:a16="http://schemas.microsoft.com/office/drawing/2014/main" id="{B8516435-DB63-482D-A469-C4ECE17AC567}"/>
              </a:ext>
            </a:extLst>
          </p:cNvPr>
          <p:cNvSpPr>
            <a:spLocks noGrp="1"/>
          </p:cNvSpPr>
          <p:nvPr>
            <p:ph type="body" idx="1"/>
          </p:nvPr>
        </p:nvSpPr>
        <p:spPr bwMode="auto">
          <a:xfrm>
            <a:off x="609442" y="1858963"/>
            <a:ext cx="9305090" cy="335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pic>
        <p:nvPicPr>
          <p:cNvPr id="2" name="Picture 1" descr="A picture containing graphical user interface&#10;&#10;Description automatically generated">
            <a:extLst>
              <a:ext uri="{FF2B5EF4-FFF2-40B4-BE49-F238E27FC236}">
                <a16:creationId xmlns:a16="http://schemas.microsoft.com/office/drawing/2014/main" id="{8D881B48-307A-46E2-4A98-8C19231D98A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2500251593"/>
      </p:ext>
    </p:extLst>
  </p:cSld>
  <p:clrMap bg1="lt1" tx1="dk1" bg2="lt2" tx2="dk2" accent1="accent1" accent2="accent2" accent3="accent3" accent4="accent4" accent5="accent5" accent6="accent6" hlink="hlink" folHlink="folHlink"/>
  <p:sldLayoutIdLst>
    <p:sldLayoutId id="2147483703" r:id="rId1"/>
    <p:sldLayoutId id="2147483716" r:id="rId2"/>
  </p:sldLayoutIdLst>
  <p:txStyles>
    <p:titleStyle>
      <a:lvl1pPr algn="l" defTabSz="457063" rtl="0" eaLnBrk="0" fontAlgn="base" hangingPunct="0">
        <a:spcBef>
          <a:spcPct val="0"/>
        </a:spcBef>
        <a:spcAft>
          <a:spcPct val="0"/>
        </a:spcAft>
        <a:defRPr sz="3799" b="1" kern="1200">
          <a:solidFill>
            <a:srgbClr val="ED8B00"/>
          </a:solidFill>
          <a:latin typeface="+mj-lt"/>
          <a:ea typeface="+mj-ea"/>
          <a:cs typeface="+mj-cs"/>
        </a:defRPr>
      </a:lvl1pPr>
      <a:lvl2pPr algn="l" defTabSz="457063" rtl="0" eaLnBrk="0" fontAlgn="base" hangingPunct="0">
        <a:spcBef>
          <a:spcPct val="0"/>
        </a:spcBef>
        <a:spcAft>
          <a:spcPct val="0"/>
        </a:spcAft>
        <a:defRPr sz="3799" b="1">
          <a:solidFill>
            <a:srgbClr val="E0119D"/>
          </a:solidFill>
          <a:latin typeface="Arial" panose="020B0604020202020204" pitchFamily="34" charset="0"/>
        </a:defRPr>
      </a:lvl2pPr>
      <a:lvl3pPr algn="l" defTabSz="457063" rtl="0" eaLnBrk="0" fontAlgn="base" hangingPunct="0">
        <a:spcBef>
          <a:spcPct val="0"/>
        </a:spcBef>
        <a:spcAft>
          <a:spcPct val="0"/>
        </a:spcAft>
        <a:defRPr sz="3799" b="1">
          <a:solidFill>
            <a:srgbClr val="E0119D"/>
          </a:solidFill>
          <a:latin typeface="Arial" panose="020B0604020202020204" pitchFamily="34" charset="0"/>
        </a:defRPr>
      </a:lvl3pPr>
      <a:lvl4pPr algn="l" defTabSz="457063" rtl="0" eaLnBrk="0" fontAlgn="base" hangingPunct="0">
        <a:spcBef>
          <a:spcPct val="0"/>
        </a:spcBef>
        <a:spcAft>
          <a:spcPct val="0"/>
        </a:spcAft>
        <a:defRPr sz="3799" b="1">
          <a:solidFill>
            <a:srgbClr val="E0119D"/>
          </a:solidFill>
          <a:latin typeface="Arial" panose="020B0604020202020204" pitchFamily="34" charset="0"/>
        </a:defRPr>
      </a:lvl4pPr>
      <a:lvl5pPr algn="l" defTabSz="457063" rtl="0" eaLnBrk="0" fontAlgn="base" hangingPunct="0">
        <a:spcBef>
          <a:spcPct val="0"/>
        </a:spcBef>
        <a:spcAft>
          <a:spcPct val="0"/>
        </a:spcAft>
        <a:defRPr sz="3799" b="1">
          <a:solidFill>
            <a:srgbClr val="E0119D"/>
          </a:solidFill>
          <a:latin typeface="Arial" panose="020B0604020202020204" pitchFamily="34" charset="0"/>
        </a:defRPr>
      </a:lvl5pPr>
      <a:lvl6pPr marL="457063" algn="l" defTabSz="457063" rtl="0" fontAlgn="base">
        <a:spcBef>
          <a:spcPct val="0"/>
        </a:spcBef>
        <a:spcAft>
          <a:spcPct val="0"/>
        </a:spcAft>
        <a:defRPr sz="3799" b="1">
          <a:solidFill>
            <a:srgbClr val="E0119D"/>
          </a:solidFill>
          <a:latin typeface="Arial" panose="020B0604020202020204" pitchFamily="34" charset="0"/>
        </a:defRPr>
      </a:lvl6pPr>
      <a:lvl7pPr marL="914126" algn="l" defTabSz="457063" rtl="0" fontAlgn="base">
        <a:spcBef>
          <a:spcPct val="0"/>
        </a:spcBef>
        <a:spcAft>
          <a:spcPct val="0"/>
        </a:spcAft>
        <a:defRPr sz="3799" b="1">
          <a:solidFill>
            <a:srgbClr val="E0119D"/>
          </a:solidFill>
          <a:latin typeface="Arial" panose="020B0604020202020204" pitchFamily="34" charset="0"/>
        </a:defRPr>
      </a:lvl7pPr>
      <a:lvl8pPr marL="1371189" algn="l" defTabSz="457063" rtl="0" fontAlgn="base">
        <a:spcBef>
          <a:spcPct val="0"/>
        </a:spcBef>
        <a:spcAft>
          <a:spcPct val="0"/>
        </a:spcAft>
        <a:defRPr sz="3799" b="1">
          <a:solidFill>
            <a:srgbClr val="E0119D"/>
          </a:solidFill>
          <a:latin typeface="Arial" panose="020B0604020202020204" pitchFamily="34" charset="0"/>
        </a:defRPr>
      </a:lvl8pPr>
      <a:lvl9pPr marL="1828251" algn="l" defTabSz="457063" rtl="0" fontAlgn="base">
        <a:spcBef>
          <a:spcPct val="0"/>
        </a:spcBef>
        <a:spcAft>
          <a:spcPct val="0"/>
        </a:spcAft>
        <a:defRPr sz="3799" b="1">
          <a:solidFill>
            <a:srgbClr val="E0119D"/>
          </a:solidFill>
          <a:latin typeface="Arial" panose="020B0604020202020204" pitchFamily="34" charset="0"/>
        </a:defRPr>
      </a:lvl9pPr>
    </p:titleStyle>
    <p:bodyStyle>
      <a:lvl1pPr marL="177747" indent="-177747" algn="l" defTabSz="457063" rtl="0" eaLnBrk="0" fontAlgn="base" hangingPunct="0">
        <a:spcBef>
          <a:spcPts val="800"/>
        </a:spcBef>
        <a:spcAft>
          <a:spcPts val="800"/>
        </a:spcAft>
        <a:buClr>
          <a:srgbClr val="ED8B00"/>
        </a:buClr>
        <a:buFont typeface="Arial" panose="020B0604020202020204" pitchFamily="34" charset="0"/>
        <a:buChar char="•"/>
        <a:defRPr sz="2199" kern="1200">
          <a:solidFill>
            <a:schemeClr val="tx1"/>
          </a:solidFill>
          <a:latin typeface="+mn-lt"/>
          <a:ea typeface="+mn-ea"/>
          <a:cs typeface="+mn-cs"/>
        </a:defRPr>
      </a:lvl1pPr>
      <a:lvl2pPr marL="447541" indent="-269794" algn="l" defTabSz="457063" rtl="0" eaLnBrk="0" fontAlgn="base" hangingPunct="0">
        <a:spcBef>
          <a:spcPts val="400"/>
        </a:spcBef>
        <a:spcAft>
          <a:spcPct val="0"/>
        </a:spcAft>
        <a:buClr>
          <a:srgbClr val="ED8B00"/>
        </a:buClr>
        <a:buFont typeface="Arial" panose="020B0604020202020204" pitchFamily="34" charset="0"/>
        <a:buChar char="–"/>
        <a:defRPr sz="2199" kern="1200">
          <a:solidFill>
            <a:schemeClr val="tx1"/>
          </a:solidFill>
          <a:latin typeface="+mn-lt"/>
          <a:ea typeface="+mn-ea"/>
          <a:cs typeface="+mn-cs"/>
        </a:defRPr>
      </a:lvl2pPr>
      <a:lvl3pPr marL="625287" indent="-177747" algn="l" defTabSz="457063" rtl="0" eaLnBrk="0" fontAlgn="base" hangingPunct="0">
        <a:spcBef>
          <a:spcPts val="400"/>
        </a:spcBef>
        <a:spcAft>
          <a:spcPct val="0"/>
        </a:spcAft>
        <a:buClr>
          <a:srgbClr val="ED8B00"/>
        </a:buClr>
        <a:buFont typeface="Lucida Grande"/>
        <a:buChar char="–"/>
        <a:defRPr sz="2199" kern="1200">
          <a:solidFill>
            <a:schemeClr val="tx1"/>
          </a:solidFill>
          <a:latin typeface="+mn-lt"/>
          <a:ea typeface="+mn-ea"/>
          <a:cs typeface="+mn-cs"/>
        </a:defRPr>
      </a:lvl3pPr>
      <a:lvl4pPr marL="895081" indent="-269794" algn="l" defTabSz="457063" rtl="0" eaLnBrk="0" fontAlgn="base" hangingPunct="0">
        <a:spcBef>
          <a:spcPts val="400"/>
        </a:spcBef>
        <a:spcAft>
          <a:spcPct val="0"/>
        </a:spcAft>
        <a:buClr>
          <a:srgbClr val="ED8B00"/>
        </a:buClr>
        <a:buFont typeface="Lucida Grande"/>
        <a:buChar char="–"/>
        <a:defRPr sz="2199" kern="1200">
          <a:solidFill>
            <a:schemeClr val="tx1"/>
          </a:solidFill>
          <a:latin typeface="+mn-lt"/>
          <a:ea typeface="+mn-ea"/>
          <a:cs typeface="+mn-cs"/>
        </a:defRPr>
      </a:lvl4pPr>
      <a:lvl5pPr marL="1164875" indent="-269794" algn="l" defTabSz="457063" rtl="0" eaLnBrk="0" fontAlgn="base" hangingPunct="0">
        <a:spcBef>
          <a:spcPts val="400"/>
        </a:spcBef>
        <a:spcAft>
          <a:spcPct val="0"/>
        </a:spcAft>
        <a:buClr>
          <a:srgbClr val="ED8B00"/>
        </a:buClr>
        <a:buFont typeface="Lucida Grande"/>
        <a:buChar char="–"/>
        <a:defRPr sz="21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F3F2E1"/>
        </a:solidFill>
        <a:effectLst/>
      </p:bgPr>
    </p:bg>
    <p:spTree>
      <p:nvGrpSpPr>
        <p:cNvPr id="1" name=""/>
        <p:cNvGrpSpPr/>
        <p:nvPr/>
      </p:nvGrpSpPr>
      <p:grpSpPr>
        <a:xfrm>
          <a:off x="0" y="0"/>
          <a:ext cx="0" cy="0"/>
          <a:chOff x="0" y="0"/>
          <a:chExt cx="0" cy="0"/>
        </a:xfrm>
      </p:grpSpPr>
      <p:pic>
        <p:nvPicPr>
          <p:cNvPr id="6146" name="Picture 2" descr="short_idonate_ribbon">
            <a:extLst>
              <a:ext uri="{FF2B5EF4-FFF2-40B4-BE49-F238E27FC236}">
                <a16:creationId xmlns:a16="http://schemas.microsoft.com/office/drawing/2014/main" id="{C86BF643-F6E1-4EB9-81D5-49453F6687AB}"/>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l="26721" r="9932"/>
          <a:stretch>
            <a:fillRect/>
          </a:stretch>
        </p:blipFill>
        <p:spPr bwMode="auto">
          <a:xfrm rot="-233764">
            <a:off x="-1587" y="798514"/>
            <a:ext cx="12263419" cy="193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itle Placeholder 1">
            <a:extLst>
              <a:ext uri="{FF2B5EF4-FFF2-40B4-BE49-F238E27FC236}">
                <a16:creationId xmlns:a16="http://schemas.microsoft.com/office/drawing/2014/main" id="{8DB49886-2F3D-44F6-B111-0FD7AF6AE8DC}"/>
              </a:ext>
            </a:extLst>
          </p:cNvPr>
          <p:cNvSpPr>
            <a:spLocks noGrp="1"/>
          </p:cNvSpPr>
          <p:nvPr>
            <p:ph type="title"/>
          </p:nvPr>
        </p:nvSpPr>
        <p:spPr bwMode="auto">
          <a:xfrm>
            <a:off x="609442" y="625475"/>
            <a:ext cx="9305090"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US"/>
              <a:t>Click to edit Master title style</a:t>
            </a:r>
          </a:p>
        </p:txBody>
      </p:sp>
      <p:sp>
        <p:nvSpPr>
          <p:cNvPr id="6148" name="Text Placeholder 2">
            <a:extLst>
              <a:ext uri="{FF2B5EF4-FFF2-40B4-BE49-F238E27FC236}">
                <a16:creationId xmlns:a16="http://schemas.microsoft.com/office/drawing/2014/main" id="{0A065896-F98A-4AC4-8218-D07F343FFF97}"/>
              </a:ext>
            </a:extLst>
          </p:cNvPr>
          <p:cNvSpPr>
            <a:spLocks noGrp="1"/>
          </p:cNvSpPr>
          <p:nvPr>
            <p:ph type="body" idx="1"/>
          </p:nvPr>
        </p:nvSpPr>
        <p:spPr bwMode="auto">
          <a:xfrm>
            <a:off x="609442" y="2411413"/>
            <a:ext cx="9305090" cy="335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pic>
        <p:nvPicPr>
          <p:cNvPr id="6150" name="Picture 8" descr="OD_yes_RGB_L150">
            <a:extLst>
              <a:ext uri="{FF2B5EF4-FFF2-40B4-BE49-F238E27FC236}">
                <a16:creationId xmlns:a16="http://schemas.microsoft.com/office/drawing/2014/main" id="{0D640E92-32FB-4770-A9FE-573A65399F14}"/>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862292" y="5854700"/>
            <a:ext cx="2842473" cy="75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descr="A picture containing graphical user interface&#10;&#10;Description automatically generated">
            <a:extLst>
              <a:ext uri="{FF2B5EF4-FFF2-40B4-BE49-F238E27FC236}">
                <a16:creationId xmlns:a16="http://schemas.microsoft.com/office/drawing/2014/main" id="{13D5456D-60A3-2617-1F58-E1E97642D9A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1763651546"/>
      </p:ext>
    </p:extLst>
  </p:cSld>
  <p:clrMap bg1="lt1" tx1="dk1" bg2="lt2" tx2="dk2" accent1="accent1" accent2="accent2" accent3="accent3" accent4="accent4" accent5="accent5" accent6="accent6" hlink="hlink" folHlink="folHlink"/>
  <p:sldLayoutIdLst>
    <p:sldLayoutId id="2147483705" r:id="rId1"/>
    <p:sldLayoutId id="2147483706" r:id="rId2"/>
  </p:sldLayoutIdLst>
  <p:txStyles>
    <p:titleStyle>
      <a:lvl1pPr algn="l" defTabSz="457063" rtl="0" eaLnBrk="0" fontAlgn="base" hangingPunct="0">
        <a:spcBef>
          <a:spcPct val="0"/>
        </a:spcBef>
        <a:spcAft>
          <a:spcPct val="0"/>
        </a:spcAft>
        <a:defRPr sz="3799" b="1" kern="1200">
          <a:solidFill>
            <a:srgbClr val="E0119D"/>
          </a:solidFill>
          <a:latin typeface="+mj-lt"/>
          <a:ea typeface="+mj-ea"/>
          <a:cs typeface="+mj-cs"/>
        </a:defRPr>
      </a:lvl1pPr>
      <a:lvl2pPr algn="l" defTabSz="457063" rtl="0" eaLnBrk="0" fontAlgn="base" hangingPunct="0">
        <a:spcBef>
          <a:spcPct val="0"/>
        </a:spcBef>
        <a:spcAft>
          <a:spcPct val="0"/>
        </a:spcAft>
        <a:defRPr sz="3799" b="1">
          <a:solidFill>
            <a:srgbClr val="E0119D"/>
          </a:solidFill>
          <a:latin typeface="Arial" panose="020B0604020202020204" pitchFamily="34" charset="0"/>
        </a:defRPr>
      </a:lvl2pPr>
      <a:lvl3pPr algn="l" defTabSz="457063" rtl="0" eaLnBrk="0" fontAlgn="base" hangingPunct="0">
        <a:spcBef>
          <a:spcPct val="0"/>
        </a:spcBef>
        <a:spcAft>
          <a:spcPct val="0"/>
        </a:spcAft>
        <a:defRPr sz="3799" b="1">
          <a:solidFill>
            <a:srgbClr val="E0119D"/>
          </a:solidFill>
          <a:latin typeface="Arial" panose="020B0604020202020204" pitchFamily="34" charset="0"/>
        </a:defRPr>
      </a:lvl3pPr>
      <a:lvl4pPr algn="l" defTabSz="457063" rtl="0" eaLnBrk="0" fontAlgn="base" hangingPunct="0">
        <a:spcBef>
          <a:spcPct val="0"/>
        </a:spcBef>
        <a:spcAft>
          <a:spcPct val="0"/>
        </a:spcAft>
        <a:defRPr sz="3799" b="1">
          <a:solidFill>
            <a:srgbClr val="E0119D"/>
          </a:solidFill>
          <a:latin typeface="Arial" panose="020B0604020202020204" pitchFamily="34" charset="0"/>
        </a:defRPr>
      </a:lvl4pPr>
      <a:lvl5pPr algn="l" defTabSz="457063" rtl="0" eaLnBrk="0" fontAlgn="base" hangingPunct="0">
        <a:spcBef>
          <a:spcPct val="0"/>
        </a:spcBef>
        <a:spcAft>
          <a:spcPct val="0"/>
        </a:spcAft>
        <a:defRPr sz="3799" b="1">
          <a:solidFill>
            <a:srgbClr val="E0119D"/>
          </a:solidFill>
          <a:latin typeface="Arial" panose="020B0604020202020204" pitchFamily="34" charset="0"/>
        </a:defRPr>
      </a:lvl5pPr>
      <a:lvl6pPr marL="457063" algn="l" defTabSz="457063" rtl="0" fontAlgn="base">
        <a:spcBef>
          <a:spcPct val="0"/>
        </a:spcBef>
        <a:spcAft>
          <a:spcPct val="0"/>
        </a:spcAft>
        <a:defRPr sz="3799" b="1">
          <a:solidFill>
            <a:srgbClr val="E0119D"/>
          </a:solidFill>
          <a:latin typeface="Arial" panose="020B0604020202020204" pitchFamily="34" charset="0"/>
        </a:defRPr>
      </a:lvl6pPr>
      <a:lvl7pPr marL="914126" algn="l" defTabSz="457063" rtl="0" fontAlgn="base">
        <a:spcBef>
          <a:spcPct val="0"/>
        </a:spcBef>
        <a:spcAft>
          <a:spcPct val="0"/>
        </a:spcAft>
        <a:defRPr sz="3799" b="1">
          <a:solidFill>
            <a:srgbClr val="E0119D"/>
          </a:solidFill>
          <a:latin typeface="Arial" panose="020B0604020202020204" pitchFamily="34" charset="0"/>
        </a:defRPr>
      </a:lvl7pPr>
      <a:lvl8pPr marL="1371189" algn="l" defTabSz="457063" rtl="0" fontAlgn="base">
        <a:spcBef>
          <a:spcPct val="0"/>
        </a:spcBef>
        <a:spcAft>
          <a:spcPct val="0"/>
        </a:spcAft>
        <a:defRPr sz="3799" b="1">
          <a:solidFill>
            <a:srgbClr val="E0119D"/>
          </a:solidFill>
          <a:latin typeface="Arial" panose="020B0604020202020204" pitchFamily="34" charset="0"/>
        </a:defRPr>
      </a:lvl8pPr>
      <a:lvl9pPr marL="1828251" algn="l" defTabSz="457063" rtl="0" fontAlgn="base">
        <a:spcBef>
          <a:spcPct val="0"/>
        </a:spcBef>
        <a:spcAft>
          <a:spcPct val="0"/>
        </a:spcAft>
        <a:defRPr sz="3799" b="1">
          <a:solidFill>
            <a:srgbClr val="E0119D"/>
          </a:solidFill>
          <a:latin typeface="Arial" panose="020B0604020202020204" pitchFamily="34" charset="0"/>
        </a:defRPr>
      </a:lvl9pPr>
    </p:titleStyle>
    <p:bodyStyle>
      <a:lvl1pPr marL="177747" indent="-177747" algn="l" defTabSz="457063" rtl="0" eaLnBrk="0" fontAlgn="base" hangingPunct="0">
        <a:spcBef>
          <a:spcPts val="800"/>
        </a:spcBef>
        <a:spcAft>
          <a:spcPts val="800"/>
        </a:spcAft>
        <a:buClr>
          <a:srgbClr val="E0119D"/>
        </a:buClr>
        <a:buFont typeface="Arial" panose="020B0604020202020204" pitchFamily="34" charset="0"/>
        <a:buChar char="•"/>
        <a:defRPr sz="2199" kern="1200">
          <a:solidFill>
            <a:schemeClr val="tx1"/>
          </a:solidFill>
          <a:latin typeface="+mn-lt"/>
          <a:ea typeface="+mn-ea"/>
          <a:cs typeface="+mn-cs"/>
        </a:defRPr>
      </a:lvl1pPr>
      <a:lvl2pPr marL="447541" indent="-269794" algn="l" defTabSz="457063" rtl="0" eaLnBrk="0" fontAlgn="base" hangingPunct="0">
        <a:spcBef>
          <a:spcPts val="400"/>
        </a:spcBef>
        <a:spcAft>
          <a:spcPct val="0"/>
        </a:spcAft>
        <a:buClr>
          <a:srgbClr val="E0119D"/>
        </a:buClr>
        <a:buFont typeface="Arial" panose="020B0604020202020204" pitchFamily="34" charset="0"/>
        <a:buChar char="–"/>
        <a:defRPr sz="2199" kern="1200">
          <a:solidFill>
            <a:schemeClr val="tx1"/>
          </a:solidFill>
          <a:latin typeface="+mn-lt"/>
          <a:ea typeface="+mn-ea"/>
          <a:cs typeface="+mn-cs"/>
        </a:defRPr>
      </a:lvl2pPr>
      <a:lvl3pPr marL="625287" indent="-177747" algn="l" defTabSz="457063" rtl="0" eaLnBrk="0" fontAlgn="base" hangingPunct="0">
        <a:spcBef>
          <a:spcPts val="400"/>
        </a:spcBef>
        <a:spcAft>
          <a:spcPct val="0"/>
        </a:spcAft>
        <a:buClr>
          <a:srgbClr val="E0119D"/>
        </a:buClr>
        <a:buFont typeface="Lucida Grande"/>
        <a:buChar char="–"/>
        <a:defRPr sz="2199" kern="1200">
          <a:solidFill>
            <a:schemeClr val="tx1"/>
          </a:solidFill>
          <a:latin typeface="+mn-lt"/>
          <a:ea typeface="+mn-ea"/>
          <a:cs typeface="+mn-cs"/>
        </a:defRPr>
      </a:lvl3pPr>
      <a:lvl4pPr marL="895081" indent="-269794" algn="l" defTabSz="457063" rtl="0" eaLnBrk="0" fontAlgn="base" hangingPunct="0">
        <a:spcBef>
          <a:spcPts val="400"/>
        </a:spcBef>
        <a:spcAft>
          <a:spcPct val="0"/>
        </a:spcAft>
        <a:buClr>
          <a:srgbClr val="E0119D"/>
        </a:buClr>
        <a:buFont typeface="Lucida Grande"/>
        <a:buChar char="–"/>
        <a:defRPr sz="2199" kern="1200">
          <a:solidFill>
            <a:schemeClr val="tx1"/>
          </a:solidFill>
          <a:latin typeface="+mn-lt"/>
          <a:ea typeface="+mn-ea"/>
          <a:cs typeface="+mn-cs"/>
        </a:defRPr>
      </a:lvl4pPr>
      <a:lvl5pPr marL="1164875" indent="-269794" algn="l" defTabSz="457063" rtl="0" eaLnBrk="0" fontAlgn="base" hangingPunct="0">
        <a:spcBef>
          <a:spcPts val="400"/>
        </a:spcBef>
        <a:spcAft>
          <a:spcPct val="0"/>
        </a:spcAft>
        <a:buClr>
          <a:srgbClr val="E0119D"/>
        </a:buClr>
        <a:buFont typeface="Lucida Grande"/>
        <a:buChar char="–"/>
        <a:defRPr sz="21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6E2C6B"/>
            </a:gs>
            <a:gs pos="100000">
              <a:srgbClr val="E0119D"/>
            </a:gs>
          </a:gsLst>
          <a:lin ang="5400000" scaled="1"/>
        </a:gradFill>
        <a:effectLst/>
      </p:bgPr>
    </p:bg>
    <p:spTree>
      <p:nvGrpSpPr>
        <p:cNvPr id="1" name=""/>
        <p:cNvGrpSpPr/>
        <p:nvPr/>
      </p:nvGrpSpPr>
      <p:grpSpPr>
        <a:xfrm>
          <a:off x="0" y="0"/>
          <a:ext cx="0" cy="0"/>
          <a:chOff x="0" y="0"/>
          <a:chExt cx="0" cy="0"/>
        </a:xfrm>
      </p:grpSpPr>
      <p:sp>
        <p:nvSpPr>
          <p:cNvPr id="9218" name="Freeform 5">
            <a:extLst>
              <a:ext uri="{FF2B5EF4-FFF2-40B4-BE49-F238E27FC236}">
                <a16:creationId xmlns:a16="http://schemas.microsoft.com/office/drawing/2014/main" id="{EAA20C54-904F-42B4-95E6-8D90B6C2738C}"/>
              </a:ext>
            </a:extLst>
          </p:cNvPr>
          <p:cNvSpPr>
            <a:spLocks/>
          </p:cNvSpPr>
          <p:nvPr/>
        </p:nvSpPr>
        <p:spPr bwMode="auto">
          <a:xfrm>
            <a:off x="-6348" y="-9525"/>
            <a:ext cx="12212633" cy="6181725"/>
          </a:xfrm>
          <a:custGeom>
            <a:avLst/>
            <a:gdLst>
              <a:gd name="T0" fmla="*/ 2147483646 w 5770"/>
              <a:gd name="T1" fmla="*/ 2147483646 h 3894"/>
              <a:gd name="T2" fmla="*/ 2147483646 w 5770"/>
              <a:gd name="T3" fmla="*/ 2147483646 h 3894"/>
              <a:gd name="T4" fmla="*/ 2147483646 w 5770"/>
              <a:gd name="T5" fmla="*/ 2147483646 h 3894"/>
              <a:gd name="T6" fmla="*/ 2147483646 w 5770"/>
              <a:gd name="T7" fmla="*/ 2147483646 h 3894"/>
              <a:gd name="T8" fmla="*/ 2147483646 w 5770"/>
              <a:gd name="T9" fmla="*/ 2147483646 h 3894"/>
              <a:gd name="T10" fmla="*/ 2147483646 w 5770"/>
              <a:gd name="T11" fmla="*/ 0 h 3894"/>
              <a:gd name="T12" fmla="*/ 0 w 5770"/>
              <a:gd name="T13" fmla="*/ 2147483646 h 3894"/>
              <a:gd name="T14" fmla="*/ 2147483646 w 5770"/>
              <a:gd name="T15" fmla="*/ 2147483646 h 389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770" h="3894">
                <a:moveTo>
                  <a:pt x="4" y="3538"/>
                </a:moveTo>
                <a:lnTo>
                  <a:pt x="1184" y="3404"/>
                </a:lnTo>
                <a:lnTo>
                  <a:pt x="2854" y="3765"/>
                </a:lnTo>
                <a:cubicBezTo>
                  <a:pt x="3386" y="3840"/>
                  <a:pt x="3893" y="3894"/>
                  <a:pt x="4378" y="3852"/>
                </a:cubicBezTo>
                <a:cubicBezTo>
                  <a:pt x="4863" y="3810"/>
                  <a:pt x="4989" y="3759"/>
                  <a:pt x="5763" y="3512"/>
                </a:cubicBezTo>
                <a:cubicBezTo>
                  <a:pt x="5763" y="2874"/>
                  <a:pt x="5768" y="1495"/>
                  <a:pt x="5770" y="0"/>
                </a:cubicBezTo>
                <a:lnTo>
                  <a:pt x="0" y="5"/>
                </a:lnTo>
                <a:cubicBezTo>
                  <a:pt x="1" y="1182"/>
                  <a:pt x="3" y="2360"/>
                  <a:pt x="4" y="3538"/>
                </a:cubicBezTo>
                <a:close/>
              </a:path>
            </a:pathLst>
          </a:custGeom>
          <a:solidFill>
            <a:srgbClr val="F3F2E1"/>
          </a:solidFill>
          <a:ln>
            <a:noFill/>
          </a:ln>
        </p:spPr>
        <p:txBody>
          <a:bodyPr anchor="ctr"/>
          <a:lstStyle/>
          <a:p>
            <a:endParaRPr lang="en-GB" sz="1799"/>
          </a:p>
        </p:txBody>
      </p:sp>
      <p:pic>
        <p:nvPicPr>
          <p:cNvPr id="9219" name="Picture 3" descr="short_idonate_ribbon">
            <a:extLst>
              <a:ext uri="{FF2B5EF4-FFF2-40B4-BE49-F238E27FC236}">
                <a16:creationId xmlns:a16="http://schemas.microsoft.com/office/drawing/2014/main" id="{2D793981-8F1D-4792-B33E-8398B8F3732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l="26721" r="9929"/>
          <a:stretch>
            <a:fillRect/>
          </a:stretch>
        </p:blipFill>
        <p:spPr bwMode="auto">
          <a:xfrm rot="-153831">
            <a:off x="-6348" y="4727575"/>
            <a:ext cx="12249135" cy="191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Title Placeholder 1">
            <a:extLst>
              <a:ext uri="{FF2B5EF4-FFF2-40B4-BE49-F238E27FC236}">
                <a16:creationId xmlns:a16="http://schemas.microsoft.com/office/drawing/2014/main" id="{ECB8EE05-8531-4001-88F7-D6C4F0A9C607}"/>
              </a:ext>
            </a:extLst>
          </p:cNvPr>
          <p:cNvSpPr>
            <a:spLocks noGrp="1"/>
          </p:cNvSpPr>
          <p:nvPr>
            <p:ph type="title"/>
          </p:nvPr>
        </p:nvSpPr>
        <p:spPr bwMode="auto">
          <a:xfrm>
            <a:off x="609442" y="625475"/>
            <a:ext cx="9305090"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US"/>
              <a:t>Click to edit Master title style</a:t>
            </a:r>
          </a:p>
        </p:txBody>
      </p:sp>
      <p:sp>
        <p:nvSpPr>
          <p:cNvPr id="9221" name="Text Placeholder 2">
            <a:extLst>
              <a:ext uri="{FF2B5EF4-FFF2-40B4-BE49-F238E27FC236}">
                <a16:creationId xmlns:a16="http://schemas.microsoft.com/office/drawing/2014/main" id="{B8516435-DB63-482D-A469-C4ECE17AC567}"/>
              </a:ext>
            </a:extLst>
          </p:cNvPr>
          <p:cNvSpPr>
            <a:spLocks noGrp="1"/>
          </p:cNvSpPr>
          <p:nvPr>
            <p:ph type="body" idx="1"/>
          </p:nvPr>
        </p:nvSpPr>
        <p:spPr bwMode="auto">
          <a:xfrm>
            <a:off x="609442" y="1858963"/>
            <a:ext cx="9305090" cy="335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pic>
        <p:nvPicPr>
          <p:cNvPr id="2" name="Picture 1" descr="A picture containing graphical user interface&#10;&#10;Description automatically generated">
            <a:extLst>
              <a:ext uri="{FF2B5EF4-FFF2-40B4-BE49-F238E27FC236}">
                <a16:creationId xmlns:a16="http://schemas.microsoft.com/office/drawing/2014/main" id="{3DEC0E4A-94CD-24B6-079E-E9A8F968442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spTree>
    <p:extLst>
      <p:ext uri="{BB962C8B-B14F-4D97-AF65-F5344CB8AC3E}">
        <p14:creationId xmlns:p14="http://schemas.microsoft.com/office/powerpoint/2010/main" val="2576690930"/>
      </p:ext>
    </p:extLst>
  </p:cSld>
  <p:clrMap bg1="lt1" tx1="dk1" bg2="lt2" tx2="dk2" accent1="accent1" accent2="accent2" accent3="accent3" accent4="accent4" accent5="accent5" accent6="accent6" hlink="hlink" folHlink="folHlink"/>
  <p:sldLayoutIdLst>
    <p:sldLayoutId id="2147483708" r:id="rId1"/>
  </p:sldLayoutIdLst>
  <p:txStyles>
    <p:titleStyle>
      <a:lvl1pPr algn="l" defTabSz="457063" rtl="0" eaLnBrk="0" fontAlgn="base" hangingPunct="0">
        <a:spcBef>
          <a:spcPct val="0"/>
        </a:spcBef>
        <a:spcAft>
          <a:spcPct val="0"/>
        </a:spcAft>
        <a:defRPr sz="3799" b="1" kern="1200">
          <a:solidFill>
            <a:srgbClr val="E0119D"/>
          </a:solidFill>
          <a:latin typeface="+mj-lt"/>
          <a:ea typeface="+mj-ea"/>
          <a:cs typeface="+mj-cs"/>
        </a:defRPr>
      </a:lvl1pPr>
      <a:lvl2pPr algn="l" defTabSz="457063" rtl="0" eaLnBrk="0" fontAlgn="base" hangingPunct="0">
        <a:spcBef>
          <a:spcPct val="0"/>
        </a:spcBef>
        <a:spcAft>
          <a:spcPct val="0"/>
        </a:spcAft>
        <a:defRPr sz="3799" b="1">
          <a:solidFill>
            <a:srgbClr val="E0119D"/>
          </a:solidFill>
          <a:latin typeface="Arial" panose="020B0604020202020204" pitchFamily="34" charset="0"/>
        </a:defRPr>
      </a:lvl2pPr>
      <a:lvl3pPr algn="l" defTabSz="457063" rtl="0" eaLnBrk="0" fontAlgn="base" hangingPunct="0">
        <a:spcBef>
          <a:spcPct val="0"/>
        </a:spcBef>
        <a:spcAft>
          <a:spcPct val="0"/>
        </a:spcAft>
        <a:defRPr sz="3799" b="1">
          <a:solidFill>
            <a:srgbClr val="E0119D"/>
          </a:solidFill>
          <a:latin typeface="Arial" panose="020B0604020202020204" pitchFamily="34" charset="0"/>
        </a:defRPr>
      </a:lvl3pPr>
      <a:lvl4pPr algn="l" defTabSz="457063" rtl="0" eaLnBrk="0" fontAlgn="base" hangingPunct="0">
        <a:spcBef>
          <a:spcPct val="0"/>
        </a:spcBef>
        <a:spcAft>
          <a:spcPct val="0"/>
        </a:spcAft>
        <a:defRPr sz="3799" b="1">
          <a:solidFill>
            <a:srgbClr val="E0119D"/>
          </a:solidFill>
          <a:latin typeface="Arial" panose="020B0604020202020204" pitchFamily="34" charset="0"/>
        </a:defRPr>
      </a:lvl4pPr>
      <a:lvl5pPr algn="l" defTabSz="457063" rtl="0" eaLnBrk="0" fontAlgn="base" hangingPunct="0">
        <a:spcBef>
          <a:spcPct val="0"/>
        </a:spcBef>
        <a:spcAft>
          <a:spcPct val="0"/>
        </a:spcAft>
        <a:defRPr sz="3799" b="1">
          <a:solidFill>
            <a:srgbClr val="E0119D"/>
          </a:solidFill>
          <a:latin typeface="Arial" panose="020B0604020202020204" pitchFamily="34" charset="0"/>
        </a:defRPr>
      </a:lvl5pPr>
      <a:lvl6pPr marL="457063" algn="l" defTabSz="457063" rtl="0" fontAlgn="base">
        <a:spcBef>
          <a:spcPct val="0"/>
        </a:spcBef>
        <a:spcAft>
          <a:spcPct val="0"/>
        </a:spcAft>
        <a:defRPr sz="3799" b="1">
          <a:solidFill>
            <a:srgbClr val="E0119D"/>
          </a:solidFill>
          <a:latin typeface="Arial" panose="020B0604020202020204" pitchFamily="34" charset="0"/>
        </a:defRPr>
      </a:lvl6pPr>
      <a:lvl7pPr marL="914126" algn="l" defTabSz="457063" rtl="0" fontAlgn="base">
        <a:spcBef>
          <a:spcPct val="0"/>
        </a:spcBef>
        <a:spcAft>
          <a:spcPct val="0"/>
        </a:spcAft>
        <a:defRPr sz="3799" b="1">
          <a:solidFill>
            <a:srgbClr val="E0119D"/>
          </a:solidFill>
          <a:latin typeface="Arial" panose="020B0604020202020204" pitchFamily="34" charset="0"/>
        </a:defRPr>
      </a:lvl7pPr>
      <a:lvl8pPr marL="1371189" algn="l" defTabSz="457063" rtl="0" fontAlgn="base">
        <a:spcBef>
          <a:spcPct val="0"/>
        </a:spcBef>
        <a:spcAft>
          <a:spcPct val="0"/>
        </a:spcAft>
        <a:defRPr sz="3799" b="1">
          <a:solidFill>
            <a:srgbClr val="E0119D"/>
          </a:solidFill>
          <a:latin typeface="Arial" panose="020B0604020202020204" pitchFamily="34" charset="0"/>
        </a:defRPr>
      </a:lvl8pPr>
      <a:lvl9pPr marL="1828251" algn="l" defTabSz="457063" rtl="0" fontAlgn="base">
        <a:spcBef>
          <a:spcPct val="0"/>
        </a:spcBef>
        <a:spcAft>
          <a:spcPct val="0"/>
        </a:spcAft>
        <a:defRPr sz="3799" b="1">
          <a:solidFill>
            <a:srgbClr val="E0119D"/>
          </a:solidFill>
          <a:latin typeface="Arial" panose="020B0604020202020204" pitchFamily="34" charset="0"/>
        </a:defRPr>
      </a:lvl9pPr>
    </p:titleStyle>
    <p:bodyStyle>
      <a:lvl1pPr marL="177747" indent="-177747" algn="l" defTabSz="457063" rtl="0" eaLnBrk="0" fontAlgn="base" hangingPunct="0">
        <a:spcBef>
          <a:spcPts val="800"/>
        </a:spcBef>
        <a:spcAft>
          <a:spcPts val="800"/>
        </a:spcAft>
        <a:buClr>
          <a:srgbClr val="E0119D"/>
        </a:buClr>
        <a:buFont typeface="Arial" panose="020B0604020202020204" pitchFamily="34" charset="0"/>
        <a:buChar char="•"/>
        <a:defRPr sz="2199" kern="1200">
          <a:solidFill>
            <a:schemeClr val="tx1"/>
          </a:solidFill>
          <a:latin typeface="+mn-lt"/>
          <a:ea typeface="+mn-ea"/>
          <a:cs typeface="+mn-cs"/>
        </a:defRPr>
      </a:lvl1pPr>
      <a:lvl2pPr marL="447541" indent="-269794" algn="l" defTabSz="457063" rtl="0" eaLnBrk="0" fontAlgn="base" hangingPunct="0">
        <a:spcBef>
          <a:spcPts val="400"/>
        </a:spcBef>
        <a:spcAft>
          <a:spcPct val="0"/>
        </a:spcAft>
        <a:buClr>
          <a:srgbClr val="E0119D"/>
        </a:buClr>
        <a:buFont typeface="Arial" panose="020B0604020202020204" pitchFamily="34" charset="0"/>
        <a:buChar char="–"/>
        <a:defRPr sz="2199" kern="1200">
          <a:solidFill>
            <a:schemeClr val="tx1"/>
          </a:solidFill>
          <a:latin typeface="+mn-lt"/>
          <a:ea typeface="+mn-ea"/>
          <a:cs typeface="+mn-cs"/>
        </a:defRPr>
      </a:lvl2pPr>
      <a:lvl3pPr marL="625287" indent="-177747" algn="l" defTabSz="457063" rtl="0" eaLnBrk="0" fontAlgn="base" hangingPunct="0">
        <a:spcBef>
          <a:spcPts val="400"/>
        </a:spcBef>
        <a:spcAft>
          <a:spcPct val="0"/>
        </a:spcAft>
        <a:buClr>
          <a:srgbClr val="E0119D"/>
        </a:buClr>
        <a:buFont typeface="Lucida Grande"/>
        <a:buChar char="–"/>
        <a:defRPr sz="2199" kern="1200">
          <a:solidFill>
            <a:schemeClr val="tx1"/>
          </a:solidFill>
          <a:latin typeface="+mn-lt"/>
          <a:ea typeface="+mn-ea"/>
          <a:cs typeface="+mn-cs"/>
        </a:defRPr>
      </a:lvl3pPr>
      <a:lvl4pPr marL="895081" indent="-269794" algn="l" defTabSz="457063" rtl="0" eaLnBrk="0" fontAlgn="base" hangingPunct="0">
        <a:spcBef>
          <a:spcPts val="400"/>
        </a:spcBef>
        <a:spcAft>
          <a:spcPct val="0"/>
        </a:spcAft>
        <a:buClr>
          <a:srgbClr val="E0119D"/>
        </a:buClr>
        <a:buFont typeface="Lucida Grande"/>
        <a:buChar char="–"/>
        <a:defRPr sz="2199" kern="1200">
          <a:solidFill>
            <a:schemeClr val="tx1"/>
          </a:solidFill>
          <a:latin typeface="+mn-lt"/>
          <a:ea typeface="+mn-ea"/>
          <a:cs typeface="+mn-cs"/>
        </a:defRPr>
      </a:lvl4pPr>
      <a:lvl5pPr marL="1164875" indent="-269794" algn="l" defTabSz="457063" rtl="0" eaLnBrk="0" fontAlgn="base" hangingPunct="0">
        <a:spcBef>
          <a:spcPts val="400"/>
        </a:spcBef>
        <a:spcAft>
          <a:spcPct val="0"/>
        </a:spcAft>
        <a:buClr>
          <a:srgbClr val="E0119D"/>
        </a:buClr>
        <a:buFont typeface="Lucida Grande"/>
        <a:buChar char="–"/>
        <a:defRPr sz="21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F3F2E1"/>
        </a:solidFill>
        <a:effectLst/>
      </p:bgPr>
    </p:bg>
    <p:spTree>
      <p:nvGrpSpPr>
        <p:cNvPr id="1" name=""/>
        <p:cNvGrpSpPr/>
        <p:nvPr/>
      </p:nvGrpSpPr>
      <p:grpSpPr>
        <a:xfrm>
          <a:off x="0" y="0"/>
          <a:ext cx="0" cy="0"/>
          <a:chOff x="0" y="0"/>
          <a:chExt cx="0" cy="0"/>
        </a:xfrm>
      </p:grpSpPr>
      <p:sp>
        <p:nvSpPr>
          <p:cNvPr id="6147" name="Title Placeholder 1">
            <a:extLst>
              <a:ext uri="{FF2B5EF4-FFF2-40B4-BE49-F238E27FC236}">
                <a16:creationId xmlns:a16="http://schemas.microsoft.com/office/drawing/2014/main" id="{8DB49886-2F3D-44F6-B111-0FD7AF6AE8DC}"/>
              </a:ext>
            </a:extLst>
          </p:cNvPr>
          <p:cNvSpPr>
            <a:spLocks noGrp="1"/>
          </p:cNvSpPr>
          <p:nvPr>
            <p:ph type="title"/>
          </p:nvPr>
        </p:nvSpPr>
        <p:spPr bwMode="auto">
          <a:xfrm>
            <a:off x="609442" y="625475"/>
            <a:ext cx="9305090"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US"/>
              <a:t>Click to edit Master title style</a:t>
            </a:r>
          </a:p>
        </p:txBody>
      </p:sp>
      <p:sp>
        <p:nvSpPr>
          <p:cNvPr id="6148" name="Text Placeholder 2">
            <a:extLst>
              <a:ext uri="{FF2B5EF4-FFF2-40B4-BE49-F238E27FC236}">
                <a16:creationId xmlns:a16="http://schemas.microsoft.com/office/drawing/2014/main" id="{0A065896-F98A-4AC4-8218-D07F343FFF97}"/>
              </a:ext>
            </a:extLst>
          </p:cNvPr>
          <p:cNvSpPr>
            <a:spLocks noGrp="1"/>
          </p:cNvSpPr>
          <p:nvPr>
            <p:ph type="body" idx="1"/>
          </p:nvPr>
        </p:nvSpPr>
        <p:spPr bwMode="auto">
          <a:xfrm>
            <a:off x="609442" y="2411413"/>
            <a:ext cx="9305090" cy="335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pic>
        <p:nvPicPr>
          <p:cNvPr id="2" name="Picture 1" descr="A picture containing graphical user interface&#10;&#10;Description automatically generated">
            <a:extLst>
              <a:ext uri="{FF2B5EF4-FFF2-40B4-BE49-F238E27FC236}">
                <a16:creationId xmlns:a16="http://schemas.microsoft.com/office/drawing/2014/main" id="{13D5456D-60A3-2617-1F58-E1E97642D9A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pic>
        <p:nvPicPr>
          <p:cNvPr id="4" name="Picture 3" descr="Blue text on a black background&#10;&#10;Description automatically generated">
            <a:extLst>
              <a:ext uri="{FF2B5EF4-FFF2-40B4-BE49-F238E27FC236}">
                <a16:creationId xmlns:a16="http://schemas.microsoft.com/office/drawing/2014/main" id="{F9EE3DFB-1C6D-33E5-01CF-043A1F08D29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206355" y="5826780"/>
            <a:ext cx="2498410" cy="750888"/>
          </a:xfrm>
          <a:prstGeom prst="rect">
            <a:avLst/>
          </a:prstGeom>
        </p:spPr>
      </p:pic>
      <p:pic>
        <p:nvPicPr>
          <p:cNvPr id="11" name="Picture 10" descr="A blue line on a black background&#10;&#10;Description automatically generated">
            <a:extLst>
              <a:ext uri="{FF2B5EF4-FFF2-40B4-BE49-F238E27FC236}">
                <a16:creationId xmlns:a16="http://schemas.microsoft.com/office/drawing/2014/main" id="{28930239-282F-13DB-B9BE-CA3FE53B9CB7}"/>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l="13837" t="31204" r="15623" b="30988"/>
          <a:stretch/>
        </p:blipFill>
        <p:spPr>
          <a:xfrm rot="21437387">
            <a:off x="-80102" y="519840"/>
            <a:ext cx="12358244" cy="2298477"/>
          </a:xfrm>
          <a:prstGeom prst="rect">
            <a:avLst/>
          </a:prstGeom>
        </p:spPr>
      </p:pic>
    </p:spTree>
    <p:extLst>
      <p:ext uri="{BB962C8B-B14F-4D97-AF65-F5344CB8AC3E}">
        <p14:creationId xmlns:p14="http://schemas.microsoft.com/office/powerpoint/2010/main" val="2239317350"/>
      </p:ext>
    </p:extLst>
  </p:cSld>
  <p:clrMap bg1="lt1" tx1="dk1" bg2="lt2" tx2="dk2" accent1="accent1" accent2="accent2" accent3="accent3" accent4="accent4" accent5="accent5" accent6="accent6" hlink="hlink" folHlink="folHlink"/>
  <p:sldLayoutIdLst>
    <p:sldLayoutId id="2147483710" r:id="rId1"/>
    <p:sldLayoutId id="2147483711" r:id="rId2"/>
  </p:sldLayoutIdLst>
  <p:txStyles>
    <p:titleStyle>
      <a:lvl1pPr algn="l" defTabSz="457063" rtl="0" eaLnBrk="0" fontAlgn="base" hangingPunct="0">
        <a:spcBef>
          <a:spcPct val="0"/>
        </a:spcBef>
        <a:spcAft>
          <a:spcPct val="0"/>
        </a:spcAft>
        <a:defRPr sz="3799" b="1" kern="1200">
          <a:solidFill>
            <a:srgbClr val="0069B4"/>
          </a:solidFill>
          <a:latin typeface="+mj-lt"/>
          <a:ea typeface="+mj-ea"/>
          <a:cs typeface="+mj-cs"/>
        </a:defRPr>
      </a:lvl1pPr>
      <a:lvl2pPr algn="l" defTabSz="457063" rtl="0" eaLnBrk="0" fontAlgn="base" hangingPunct="0">
        <a:spcBef>
          <a:spcPct val="0"/>
        </a:spcBef>
        <a:spcAft>
          <a:spcPct val="0"/>
        </a:spcAft>
        <a:defRPr sz="3799" b="1">
          <a:solidFill>
            <a:srgbClr val="E0119D"/>
          </a:solidFill>
          <a:latin typeface="Arial" panose="020B0604020202020204" pitchFamily="34" charset="0"/>
        </a:defRPr>
      </a:lvl2pPr>
      <a:lvl3pPr algn="l" defTabSz="457063" rtl="0" eaLnBrk="0" fontAlgn="base" hangingPunct="0">
        <a:spcBef>
          <a:spcPct val="0"/>
        </a:spcBef>
        <a:spcAft>
          <a:spcPct val="0"/>
        </a:spcAft>
        <a:defRPr sz="3799" b="1">
          <a:solidFill>
            <a:srgbClr val="E0119D"/>
          </a:solidFill>
          <a:latin typeface="Arial" panose="020B0604020202020204" pitchFamily="34" charset="0"/>
        </a:defRPr>
      </a:lvl3pPr>
      <a:lvl4pPr algn="l" defTabSz="457063" rtl="0" eaLnBrk="0" fontAlgn="base" hangingPunct="0">
        <a:spcBef>
          <a:spcPct val="0"/>
        </a:spcBef>
        <a:spcAft>
          <a:spcPct val="0"/>
        </a:spcAft>
        <a:defRPr sz="3799" b="1">
          <a:solidFill>
            <a:srgbClr val="E0119D"/>
          </a:solidFill>
          <a:latin typeface="Arial" panose="020B0604020202020204" pitchFamily="34" charset="0"/>
        </a:defRPr>
      </a:lvl4pPr>
      <a:lvl5pPr algn="l" defTabSz="457063" rtl="0" eaLnBrk="0" fontAlgn="base" hangingPunct="0">
        <a:spcBef>
          <a:spcPct val="0"/>
        </a:spcBef>
        <a:spcAft>
          <a:spcPct val="0"/>
        </a:spcAft>
        <a:defRPr sz="3799" b="1">
          <a:solidFill>
            <a:srgbClr val="E0119D"/>
          </a:solidFill>
          <a:latin typeface="Arial" panose="020B0604020202020204" pitchFamily="34" charset="0"/>
        </a:defRPr>
      </a:lvl5pPr>
      <a:lvl6pPr marL="457063" algn="l" defTabSz="457063" rtl="0" fontAlgn="base">
        <a:spcBef>
          <a:spcPct val="0"/>
        </a:spcBef>
        <a:spcAft>
          <a:spcPct val="0"/>
        </a:spcAft>
        <a:defRPr sz="3799" b="1">
          <a:solidFill>
            <a:srgbClr val="E0119D"/>
          </a:solidFill>
          <a:latin typeface="Arial" panose="020B0604020202020204" pitchFamily="34" charset="0"/>
        </a:defRPr>
      </a:lvl6pPr>
      <a:lvl7pPr marL="914126" algn="l" defTabSz="457063" rtl="0" fontAlgn="base">
        <a:spcBef>
          <a:spcPct val="0"/>
        </a:spcBef>
        <a:spcAft>
          <a:spcPct val="0"/>
        </a:spcAft>
        <a:defRPr sz="3799" b="1">
          <a:solidFill>
            <a:srgbClr val="E0119D"/>
          </a:solidFill>
          <a:latin typeface="Arial" panose="020B0604020202020204" pitchFamily="34" charset="0"/>
        </a:defRPr>
      </a:lvl7pPr>
      <a:lvl8pPr marL="1371189" algn="l" defTabSz="457063" rtl="0" fontAlgn="base">
        <a:spcBef>
          <a:spcPct val="0"/>
        </a:spcBef>
        <a:spcAft>
          <a:spcPct val="0"/>
        </a:spcAft>
        <a:defRPr sz="3799" b="1">
          <a:solidFill>
            <a:srgbClr val="E0119D"/>
          </a:solidFill>
          <a:latin typeface="Arial" panose="020B0604020202020204" pitchFamily="34" charset="0"/>
        </a:defRPr>
      </a:lvl8pPr>
      <a:lvl9pPr marL="1828251" algn="l" defTabSz="457063" rtl="0" fontAlgn="base">
        <a:spcBef>
          <a:spcPct val="0"/>
        </a:spcBef>
        <a:spcAft>
          <a:spcPct val="0"/>
        </a:spcAft>
        <a:defRPr sz="3799" b="1">
          <a:solidFill>
            <a:srgbClr val="E0119D"/>
          </a:solidFill>
          <a:latin typeface="Arial" panose="020B0604020202020204" pitchFamily="34" charset="0"/>
        </a:defRPr>
      </a:lvl9pPr>
    </p:titleStyle>
    <p:bodyStyle>
      <a:lvl1pPr marL="177747" indent="-177747" algn="l" defTabSz="457063" rtl="0" eaLnBrk="0" fontAlgn="base" hangingPunct="0">
        <a:spcBef>
          <a:spcPts val="800"/>
        </a:spcBef>
        <a:spcAft>
          <a:spcPts val="800"/>
        </a:spcAft>
        <a:buClr>
          <a:srgbClr val="005EA4"/>
        </a:buClr>
        <a:buFont typeface="Arial" panose="020B0604020202020204" pitchFamily="34" charset="0"/>
        <a:buChar char="•"/>
        <a:defRPr sz="2199" kern="1200">
          <a:solidFill>
            <a:schemeClr val="tx1"/>
          </a:solidFill>
          <a:latin typeface="+mn-lt"/>
          <a:ea typeface="+mn-ea"/>
          <a:cs typeface="+mn-cs"/>
        </a:defRPr>
      </a:lvl1pPr>
      <a:lvl2pPr marL="447541" indent="-269794" algn="l" defTabSz="457063" rtl="0" eaLnBrk="0" fontAlgn="base" hangingPunct="0">
        <a:spcBef>
          <a:spcPts val="400"/>
        </a:spcBef>
        <a:spcAft>
          <a:spcPct val="0"/>
        </a:spcAft>
        <a:buClr>
          <a:srgbClr val="005EA4"/>
        </a:buClr>
        <a:buFont typeface="Arial" panose="020B0604020202020204" pitchFamily="34" charset="0"/>
        <a:buChar char="–"/>
        <a:defRPr sz="2199" kern="1200">
          <a:solidFill>
            <a:schemeClr val="tx1"/>
          </a:solidFill>
          <a:latin typeface="+mn-lt"/>
          <a:ea typeface="+mn-ea"/>
          <a:cs typeface="+mn-cs"/>
        </a:defRPr>
      </a:lvl2pPr>
      <a:lvl3pPr marL="625287" indent="-177747" algn="l" defTabSz="457063" rtl="0" eaLnBrk="0" fontAlgn="base" hangingPunct="0">
        <a:spcBef>
          <a:spcPts val="400"/>
        </a:spcBef>
        <a:spcAft>
          <a:spcPct val="0"/>
        </a:spcAft>
        <a:buClr>
          <a:srgbClr val="005EA4"/>
        </a:buClr>
        <a:buFont typeface="Lucida Grande"/>
        <a:buChar char="–"/>
        <a:defRPr sz="2199" kern="1200">
          <a:solidFill>
            <a:schemeClr val="tx1"/>
          </a:solidFill>
          <a:latin typeface="+mn-lt"/>
          <a:ea typeface="+mn-ea"/>
          <a:cs typeface="+mn-cs"/>
        </a:defRPr>
      </a:lvl3pPr>
      <a:lvl4pPr marL="895081" indent="-269794" algn="l" defTabSz="457063" rtl="0" eaLnBrk="0" fontAlgn="base" hangingPunct="0">
        <a:spcBef>
          <a:spcPts val="400"/>
        </a:spcBef>
        <a:spcAft>
          <a:spcPct val="0"/>
        </a:spcAft>
        <a:buClr>
          <a:srgbClr val="005EA4"/>
        </a:buClr>
        <a:buFont typeface="Lucida Grande"/>
        <a:buChar char="–"/>
        <a:defRPr sz="2199" kern="1200">
          <a:solidFill>
            <a:schemeClr val="tx1"/>
          </a:solidFill>
          <a:latin typeface="+mn-lt"/>
          <a:ea typeface="+mn-ea"/>
          <a:cs typeface="+mn-cs"/>
        </a:defRPr>
      </a:lvl4pPr>
      <a:lvl5pPr marL="1164875" indent="-269794" algn="l" defTabSz="457063" rtl="0" eaLnBrk="0" fontAlgn="base" hangingPunct="0">
        <a:spcBef>
          <a:spcPts val="400"/>
        </a:spcBef>
        <a:spcAft>
          <a:spcPct val="0"/>
        </a:spcAft>
        <a:buClr>
          <a:srgbClr val="005EA4"/>
        </a:buClr>
        <a:buFont typeface="Lucida Grande"/>
        <a:buChar char="–"/>
        <a:defRPr sz="21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tx2"/>
            </a:gs>
            <a:gs pos="100000">
              <a:srgbClr val="005EA4"/>
            </a:gs>
          </a:gsLst>
          <a:lin ang="5400000" scaled="1"/>
        </a:gradFill>
        <a:effectLst/>
      </p:bgPr>
    </p:bg>
    <p:spTree>
      <p:nvGrpSpPr>
        <p:cNvPr id="1" name=""/>
        <p:cNvGrpSpPr/>
        <p:nvPr/>
      </p:nvGrpSpPr>
      <p:grpSpPr>
        <a:xfrm>
          <a:off x="0" y="0"/>
          <a:ext cx="0" cy="0"/>
          <a:chOff x="0" y="0"/>
          <a:chExt cx="0" cy="0"/>
        </a:xfrm>
      </p:grpSpPr>
      <p:sp>
        <p:nvSpPr>
          <p:cNvPr id="9218" name="Freeform 5">
            <a:extLst>
              <a:ext uri="{FF2B5EF4-FFF2-40B4-BE49-F238E27FC236}">
                <a16:creationId xmlns:a16="http://schemas.microsoft.com/office/drawing/2014/main" id="{EAA20C54-904F-42B4-95E6-8D90B6C2738C}"/>
              </a:ext>
            </a:extLst>
          </p:cNvPr>
          <p:cNvSpPr>
            <a:spLocks/>
          </p:cNvSpPr>
          <p:nvPr/>
        </p:nvSpPr>
        <p:spPr bwMode="auto">
          <a:xfrm>
            <a:off x="-6348" y="-9525"/>
            <a:ext cx="12212633" cy="6242050"/>
          </a:xfrm>
          <a:custGeom>
            <a:avLst/>
            <a:gdLst>
              <a:gd name="T0" fmla="*/ 2147483646 w 5770"/>
              <a:gd name="T1" fmla="*/ 2147483646 h 3894"/>
              <a:gd name="T2" fmla="*/ 2147483646 w 5770"/>
              <a:gd name="T3" fmla="*/ 2147483646 h 3894"/>
              <a:gd name="T4" fmla="*/ 2147483646 w 5770"/>
              <a:gd name="T5" fmla="*/ 2147483646 h 3894"/>
              <a:gd name="T6" fmla="*/ 2147483646 w 5770"/>
              <a:gd name="T7" fmla="*/ 2147483646 h 3894"/>
              <a:gd name="T8" fmla="*/ 2147483646 w 5770"/>
              <a:gd name="T9" fmla="*/ 2147483646 h 3894"/>
              <a:gd name="T10" fmla="*/ 2147483646 w 5770"/>
              <a:gd name="T11" fmla="*/ 0 h 3894"/>
              <a:gd name="T12" fmla="*/ 0 w 5770"/>
              <a:gd name="T13" fmla="*/ 2147483646 h 3894"/>
              <a:gd name="T14" fmla="*/ 2147483646 w 5770"/>
              <a:gd name="T15" fmla="*/ 2147483646 h 389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770" h="3894">
                <a:moveTo>
                  <a:pt x="4" y="3538"/>
                </a:moveTo>
                <a:lnTo>
                  <a:pt x="1184" y="3404"/>
                </a:lnTo>
                <a:lnTo>
                  <a:pt x="2854" y="3765"/>
                </a:lnTo>
                <a:cubicBezTo>
                  <a:pt x="3386" y="3840"/>
                  <a:pt x="3893" y="3894"/>
                  <a:pt x="4378" y="3852"/>
                </a:cubicBezTo>
                <a:cubicBezTo>
                  <a:pt x="4863" y="3810"/>
                  <a:pt x="4989" y="3759"/>
                  <a:pt x="5763" y="3512"/>
                </a:cubicBezTo>
                <a:cubicBezTo>
                  <a:pt x="5763" y="2874"/>
                  <a:pt x="5768" y="1495"/>
                  <a:pt x="5770" y="0"/>
                </a:cubicBezTo>
                <a:lnTo>
                  <a:pt x="0" y="5"/>
                </a:lnTo>
                <a:cubicBezTo>
                  <a:pt x="1" y="1182"/>
                  <a:pt x="3" y="2360"/>
                  <a:pt x="4" y="3538"/>
                </a:cubicBezTo>
                <a:close/>
              </a:path>
            </a:pathLst>
          </a:custGeom>
          <a:solidFill>
            <a:srgbClr val="F3F2E1"/>
          </a:solidFill>
          <a:ln>
            <a:noFill/>
          </a:ln>
        </p:spPr>
        <p:txBody>
          <a:bodyPr anchor="ctr"/>
          <a:lstStyle/>
          <a:p>
            <a:endParaRPr lang="en-GB" sz="1799"/>
          </a:p>
        </p:txBody>
      </p:sp>
      <p:sp>
        <p:nvSpPr>
          <p:cNvPr id="9220" name="Title Placeholder 1">
            <a:extLst>
              <a:ext uri="{FF2B5EF4-FFF2-40B4-BE49-F238E27FC236}">
                <a16:creationId xmlns:a16="http://schemas.microsoft.com/office/drawing/2014/main" id="{ECB8EE05-8531-4001-88F7-D6C4F0A9C607}"/>
              </a:ext>
            </a:extLst>
          </p:cNvPr>
          <p:cNvSpPr>
            <a:spLocks noGrp="1"/>
          </p:cNvSpPr>
          <p:nvPr>
            <p:ph type="title"/>
          </p:nvPr>
        </p:nvSpPr>
        <p:spPr bwMode="auto">
          <a:xfrm>
            <a:off x="609442" y="625475"/>
            <a:ext cx="9305090"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US"/>
              <a:t>Click to edit Master title style</a:t>
            </a:r>
          </a:p>
        </p:txBody>
      </p:sp>
      <p:sp>
        <p:nvSpPr>
          <p:cNvPr id="9221" name="Text Placeholder 2">
            <a:extLst>
              <a:ext uri="{FF2B5EF4-FFF2-40B4-BE49-F238E27FC236}">
                <a16:creationId xmlns:a16="http://schemas.microsoft.com/office/drawing/2014/main" id="{B8516435-DB63-482D-A469-C4ECE17AC567}"/>
              </a:ext>
            </a:extLst>
          </p:cNvPr>
          <p:cNvSpPr>
            <a:spLocks noGrp="1"/>
          </p:cNvSpPr>
          <p:nvPr>
            <p:ph type="body" idx="1"/>
          </p:nvPr>
        </p:nvSpPr>
        <p:spPr bwMode="auto">
          <a:xfrm>
            <a:off x="609442" y="1858963"/>
            <a:ext cx="9305090" cy="335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pic>
        <p:nvPicPr>
          <p:cNvPr id="2" name="Picture 1" descr="A picture containing graphical user interface&#10;&#10;Description automatically generated">
            <a:extLst>
              <a:ext uri="{FF2B5EF4-FFF2-40B4-BE49-F238E27FC236}">
                <a16:creationId xmlns:a16="http://schemas.microsoft.com/office/drawing/2014/main" id="{3DEC0E4A-94CD-24B6-079E-E9A8F968442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84060" y="401229"/>
            <a:ext cx="2167879" cy="605847"/>
          </a:xfrm>
          <a:prstGeom prst="rect">
            <a:avLst/>
          </a:prstGeom>
        </p:spPr>
      </p:pic>
      <p:pic>
        <p:nvPicPr>
          <p:cNvPr id="8" name="Picture 7" descr="A blue line on a black background&#10;&#10;Description automatically generated">
            <a:extLst>
              <a:ext uri="{FF2B5EF4-FFF2-40B4-BE49-F238E27FC236}">
                <a16:creationId xmlns:a16="http://schemas.microsoft.com/office/drawing/2014/main" id="{AD1E299C-A462-6E93-57E5-DAE00FA711A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14294" t="31204" r="16115" b="30988"/>
          <a:stretch/>
        </p:blipFill>
        <p:spPr>
          <a:xfrm>
            <a:off x="3652" y="4763387"/>
            <a:ext cx="12192000" cy="1879892"/>
          </a:xfrm>
          <a:prstGeom prst="rect">
            <a:avLst/>
          </a:prstGeom>
        </p:spPr>
      </p:pic>
    </p:spTree>
    <p:extLst>
      <p:ext uri="{BB962C8B-B14F-4D97-AF65-F5344CB8AC3E}">
        <p14:creationId xmlns:p14="http://schemas.microsoft.com/office/powerpoint/2010/main" val="969779029"/>
      </p:ext>
    </p:extLst>
  </p:cSld>
  <p:clrMap bg1="lt1" tx1="dk1" bg2="lt2" tx2="dk2" accent1="accent1" accent2="accent2" accent3="accent3" accent4="accent4" accent5="accent5" accent6="accent6" hlink="hlink" folHlink="folHlink"/>
  <p:sldLayoutIdLst>
    <p:sldLayoutId id="2147483713" r:id="rId1"/>
  </p:sldLayoutIdLst>
  <p:txStyles>
    <p:titleStyle>
      <a:lvl1pPr algn="l" defTabSz="457063" rtl="0" eaLnBrk="0" fontAlgn="base" hangingPunct="0">
        <a:spcBef>
          <a:spcPct val="0"/>
        </a:spcBef>
        <a:spcAft>
          <a:spcPct val="0"/>
        </a:spcAft>
        <a:defRPr sz="3799" b="1" kern="1200">
          <a:solidFill>
            <a:srgbClr val="0069B4"/>
          </a:solidFill>
          <a:latin typeface="+mj-lt"/>
          <a:ea typeface="+mj-ea"/>
          <a:cs typeface="+mj-cs"/>
        </a:defRPr>
      </a:lvl1pPr>
      <a:lvl2pPr algn="l" defTabSz="457063" rtl="0" eaLnBrk="0" fontAlgn="base" hangingPunct="0">
        <a:spcBef>
          <a:spcPct val="0"/>
        </a:spcBef>
        <a:spcAft>
          <a:spcPct val="0"/>
        </a:spcAft>
        <a:defRPr sz="3799" b="1">
          <a:solidFill>
            <a:srgbClr val="E0119D"/>
          </a:solidFill>
          <a:latin typeface="Arial" panose="020B0604020202020204" pitchFamily="34" charset="0"/>
        </a:defRPr>
      </a:lvl2pPr>
      <a:lvl3pPr algn="l" defTabSz="457063" rtl="0" eaLnBrk="0" fontAlgn="base" hangingPunct="0">
        <a:spcBef>
          <a:spcPct val="0"/>
        </a:spcBef>
        <a:spcAft>
          <a:spcPct val="0"/>
        </a:spcAft>
        <a:defRPr sz="3799" b="1">
          <a:solidFill>
            <a:srgbClr val="E0119D"/>
          </a:solidFill>
          <a:latin typeface="Arial" panose="020B0604020202020204" pitchFamily="34" charset="0"/>
        </a:defRPr>
      </a:lvl3pPr>
      <a:lvl4pPr algn="l" defTabSz="457063" rtl="0" eaLnBrk="0" fontAlgn="base" hangingPunct="0">
        <a:spcBef>
          <a:spcPct val="0"/>
        </a:spcBef>
        <a:spcAft>
          <a:spcPct val="0"/>
        </a:spcAft>
        <a:defRPr sz="3799" b="1">
          <a:solidFill>
            <a:srgbClr val="E0119D"/>
          </a:solidFill>
          <a:latin typeface="Arial" panose="020B0604020202020204" pitchFamily="34" charset="0"/>
        </a:defRPr>
      </a:lvl4pPr>
      <a:lvl5pPr algn="l" defTabSz="457063" rtl="0" eaLnBrk="0" fontAlgn="base" hangingPunct="0">
        <a:spcBef>
          <a:spcPct val="0"/>
        </a:spcBef>
        <a:spcAft>
          <a:spcPct val="0"/>
        </a:spcAft>
        <a:defRPr sz="3799" b="1">
          <a:solidFill>
            <a:srgbClr val="E0119D"/>
          </a:solidFill>
          <a:latin typeface="Arial" panose="020B0604020202020204" pitchFamily="34" charset="0"/>
        </a:defRPr>
      </a:lvl5pPr>
      <a:lvl6pPr marL="457063" algn="l" defTabSz="457063" rtl="0" fontAlgn="base">
        <a:spcBef>
          <a:spcPct val="0"/>
        </a:spcBef>
        <a:spcAft>
          <a:spcPct val="0"/>
        </a:spcAft>
        <a:defRPr sz="3799" b="1">
          <a:solidFill>
            <a:srgbClr val="E0119D"/>
          </a:solidFill>
          <a:latin typeface="Arial" panose="020B0604020202020204" pitchFamily="34" charset="0"/>
        </a:defRPr>
      </a:lvl6pPr>
      <a:lvl7pPr marL="914126" algn="l" defTabSz="457063" rtl="0" fontAlgn="base">
        <a:spcBef>
          <a:spcPct val="0"/>
        </a:spcBef>
        <a:spcAft>
          <a:spcPct val="0"/>
        </a:spcAft>
        <a:defRPr sz="3799" b="1">
          <a:solidFill>
            <a:srgbClr val="E0119D"/>
          </a:solidFill>
          <a:latin typeface="Arial" panose="020B0604020202020204" pitchFamily="34" charset="0"/>
        </a:defRPr>
      </a:lvl7pPr>
      <a:lvl8pPr marL="1371189" algn="l" defTabSz="457063" rtl="0" fontAlgn="base">
        <a:spcBef>
          <a:spcPct val="0"/>
        </a:spcBef>
        <a:spcAft>
          <a:spcPct val="0"/>
        </a:spcAft>
        <a:defRPr sz="3799" b="1">
          <a:solidFill>
            <a:srgbClr val="E0119D"/>
          </a:solidFill>
          <a:latin typeface="Arial" panose="020B0604020202020204" pitchFamily="34" charset="0"/>
        </a:defRPr>
      </a:lvl8pPr>
      <a:lvl9pPr marL="1828251" algn="l" defTabSz="457063" rtl="0" fontAlgn="base">
        <a:spcBef>
          <a:spcPct val="0"/>
        </a:spcBef>
        <a:spcAft>
          <a:spcPct val="0"/>
        </a:spcAft>
        <a:defRPr sz="3799" b="1">
          <a:solidFill>
            <a:srgbClr val="E0119D"/>
          </a:solidFill>
          <a:latin typeface="Arial" panose="020B0604020202020204" pitchFamily="34" charset="0"/>
        </a:defRPr>
      </a:lvl9pPr>
    </p:titleStyle>
    <p:bodyStyle>
      <a:lvl1pPr marL="177747" indent="-177747" algn="l" defTabSz="457063" rtl="0" eaLnBrk="0" fontAlgn="base" hangingPunct="0">
        <a:spcBef>
          <a:spcPts val="800"/>
        </a:spcBef>
        <a:spcAft>
          <a:spcPts val="800"/>
        </a:spcAft>
        <a:buClr>
          <a:srgbClr val="005EA4"/>
        </a:buClr>
        <a:buFont typeface="Arial" panose="020B0604020202020204" pitchFamily="34" charset="0"/>
        <a:buChar char="•"/>
        <a:defRPr sz="2199" kern="1200">
          <a:solidFill>
            <a:schemeClr val="tx1"/>
          </a:solidFill>
          <a:latin typeface="+mn-lt"/>
          <a:ea typeface="+mn-ea"/>
          <a:cs typeface="+mn-cs"/>
        </a:defRPr>
      </a:lvl1pPr>
      <a:lvl2pPr marL="447541" indent="-269794" algn="l" defTabSz="457063" rtl="0" eaLnBrk="0" fontAlgn="base" hangingPunct="0">
        <a:spcBef>
          <a:spcPts val="400"/>
        </a:spcBef>
        <a:spcAft>
          <a:spcPct val="0"/>
        </a:spcAft>
        <a:buClr>
          <a:srgbClr val="005EA4"/>
        </a:buClr>
        <a:buFont typeface="Arial" panose="020B0604020202020204" pitchFamily="34" charset="0"/>
        <a:buChar char="–"/>
        <a:defRPr sz="2199" kern="1200">
          <a:solidFill>
            <a:schemeClr val="tx1"/>
          </a:solidFill>
          <a:latin typeface="+mn-lt"/>
          <a:ea typeface="+mn-ea"/>
          <a:cs typeface="+mn-cs"/>
        </a:defRPr>
      </a:lvl2pPr>
      <a:lvl3pPr marL="625287" indent="-177747" algn="l" defTabSz="457063" rtl="0" eaLnBrk="0" fontAlgn="base" hangingPunct="0">
        <a:spcBef>
          <a:spcPts val="400"/>
        </a:spcBef>
        <a:spcAft>
          <a:spcPct val="0"/>
        </a:spcAft>
        <a:buClr>
          <a:srgbClr val="005EA4"/>
        </a:buClr>
        <a:buFont typeface="Lucida Grande"/>
        <a:buChar char="–"/>
        <a:defRPr sz="2199" kern="1200">
          <a:solidFill>
            <a:schemeClr val="tx1"/>
          </a:solidFill>
          <a:latin typeface="+mn-lt"/>
          <a:ea typeface="+mn-ea"/>
          <a:cs typeface="+mn-cs"/>
        </a:defRPr>
      </a:lvl3pPr>
      <a:lvl4pPr marL="895081" indent="-269794" algn="l" defTabSz="457063" rtl="0" eaLnBrk="0" fontAlgn="base" hangingPunct="0">
        <a:spcBef>
          <a:spcPts val="400"/>
        </a:spcBef>
        <a:spcAft>
          <a:spcPct val="0"/>
        </a:spcAft>
        <a:buClr>
          <a:srgbClr val="005EA4"/>
        </a:buClr>
        <a:buFont typeface="Lucida Grande"/>
        <a:buChar char="–"/>
        <a:defRPr sz="2199" kern="1200">
          <a:solidFill>
            <a:schemeClr val="tx1"/>
          </a:solidFill>
          <a:latin typeface="+mn-lt"/>
          <a:ea typeface="+mn-ea"/>
          <a:cs typeface="+mn-cs"/>
        </a:defRPr>
      </a:lvl4pPr>
      <a:lvl5pPr marL="1164875" indent="-269794" algn="l" defTabSz="457063" rtl="0" eaLnBrk="0" fontAlgn="base" hangingPunct="0">
        <a:spcBef>
          <a:spcPts val="400"/>
        </a:spcBef>
        <a:spcAft>
          <a:spcPct val="0"/>
        </a:spcAft>
        <a:buClr>
          <a:srgbClr val="005EA4"/>
        </a:buClr>
        <a:buFont typeface="Lucida Grande"/>
        <a:buChar char="–"/>
        <a:defRPr sz="21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rgbClr val="F3F2E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13C621-16F5-4456-8016-419C6C67E77D}"/>
              </a:ext>
            </a:extLst>
          </p:cNvPr>
          <p:cNvSpPr>
            <a:spLocks noGrp="1"/>
          </p:cNvSpPr>
          <p:nvPr>
            <p:ph type="title"/>
          </p:nvPr>
        </p:nvSpPr>
        <p:spPr>
          <a:xfrm>
            <a:off x="838200" y="365125"/>
            <a:ext cx="8640651"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448272F-6422-4E6F-B594-20F793F471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3BD94D-F10F-4283-ADCB-2EBADC92A7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accent1">
                    <a:lumMod val="75000"/>
                  </a:schemeClr>
                </a:solidFill>
                <a:latin typeface="Arial" panose="020B0604020202020204" pitchFamily="34" charset="0"/>
                <a:cs typeface="Arial" panose="020B0604020202020204" pitchFamily="34" charset="0"/>
              </a:defRPr>
            </a:lvl1pPr>
          </a:lstStyle>
          <a:p>
            <a:fld id="{73F58354-0876-448A-89C0-E86F45F4CBB6}" type="datetimeFigureOut">
              <a:rPr lang="en-GB" smtClean="0"/>
              <a:pPr/>
              <a:t>01/10/2025</a:t>
            </a:fld>
            <a:endParaRPr lang="en-GB"/>
          </a:p>
        </p:txBody>
      </p:sp>
      <p:sp>
        <p:nvSpPr>
          <p:cNvPr id="5" name="Footer Placeholder 4">
            <a:extLst>
              <a:ext uri="{FF2B5EF4-FFF2-40B4-BE49-F238E27FC236}">
                <a16:creationId xmlns:a16="http://schemas.microsoft.com/office/drawing/2014/main" id="{06FAA339-DD58-41A6-801B-4E6FCC73C7D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accent1">
                    <a:lumMod val="75000"/>
                  </a:schemeClr>
                </a:solidFill>
                <a:latin typeface="Arial" panose="020B0604020202020204" pitchFamily="34" charset="0"/>
                <a:cs typeface="Arial" panose="020B0604020202020204" pitchFamily="34" charset="0"/>
              </a:defRPr>
            </a:lvl1pPr>
          </a:lstStyle>
          <a:p>
            <a:endParaRPr lang="en-GB"/>
          </a:p>
        </p:txBody>
      </p:sp>
      <p:sp>
        <p:nvSpPr>
          <p:cNvPr id="6" name="Slide Number Placeholder 5">
            <a:extLst>
              <a:ext uri="{FF2B5EF4-FFF2-40B4-BE49-F238E27FC236}">
                <a16:creationId xmlns:a16="http://schemas.microsoft.com/office/drawing/2014/main" id="{E4197CB5-C9B1-4107-A75F-6475553F40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accent1">
                    <a:lumMod val="75000"/>
                  </a:schemeClr>
                </a:solidFill>
                <a:latin typeface="Arial" panose="020B0604020202020204" pitchFamily="34" charset="0"/>
                <a:cs typeface="Arial" panose="020B0604020202020204" pitchFamily="34" charset="0"/>
              </a:defRPr>
            </a:lvl1pPr>
          </a:lstStyle>
          <a:p>
            <a:fld id="{FB6083EF-2684-40D5-B43E-01D5B4D976DC}" type="slidenum">
              <a:rPr lang="en-GB" smtClean="0"/>
              <a:pPr/>
              <a:t>‹#›</a:t>
            </a:fld>
            <a:endParaRPr lang="en-GB"/>
          </a:p>
        </p:txBody>
      </p:sp>
    </p:spTree>
    <p:extLst>
      <p:ext uri="{BB962C8B-B14F-4D97-AF65-F5344CB8AC3E}">
        <p14:creationId xmlns:p14="http://schemas.microsoft.com/office/powerpoint/2010/main" val="6654950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6" r:id="rId8"/>
    <p:sldLayoutId id="2147483687" r:id="rId9"/>
    <p:sldLayoutId id="2147483688" r:id="rId10"/>
    <p:sldLayoutId id="2147483691" r:id="rId11"/>
    <p:sldLayoutId id="2147483692" r:id="rId12"/>
  </p:sldLayoutIdLst>
  <p:txStyles>
    <p:titleStyle>
      <a:lvl1pPr algn="l" defTabSz="914400" rtl="0" eaLnBrk="1" latinLnBrk="0" hangingPunct="1">
        <a:lnSpc>
          <a:spcPct val="90000"/>
        </a:lnSpc>
        <a:spcBef>
          <a:spcPct val="0"/>
        </a:spcBef>
        <a:buNone/>
        <a:defRPr sz="3200" kern="1200">
          <a:solidFill>
            <a:schemeClr val="accent1">
              <a:lumMod val="75000"/>
            </a:schemeClr>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Clr>
          <a:srgbClr val="005EA4"/>
        </a:buClr>
        <a:buSzPct val="50000"/>
        <a:buFont typeface="Wingdings" panose="05000000000000000000" pitchFamily="2" charset="2"/>
        <a:buNone/>
        <a:defRPr sz="3600" kern="1200">
          <a:solidFill>
            <a:schemeClr val="accent1">
              <a:lumMod val="7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5EA4"/>
        </a:buClr>
        <a:buSzPct val="50000"/>
        <a:buFont typeface="Wingdings" panose="05000000000000000000" pitchFamily="2" charset="2"/>
        <a:buChar char=""/>
        <a:defRPr sz="2400" kern="1200">
          <a:solidFill>
            <a:schemeClr val="accent1">
              <a:lumMod val="7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5EA4"/>
        </a:buClr>
        <a:buSzPct val="50000"/>
        <a:buFont typeface="Wingdings" panose="05000000000000000000" pitchFamily="2" charset="2"/>
        <a:buChar char=""/>
        <a:defRPr sz="2000" kern="1200">
          <a:solidFill>
            <a:schemeClr val="accent1">
              <a:lumMod val="7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5EA4"/>
        </a:buClr>
        <a:buSzPct val="50000"/>
        <a:buFont typeface="Wingdings" panose="05000000000000000000" pitchFamily="2" charset="2"/>
        <a:buChar char=""/>
        <a:defRPr sz="1800" kern="1200">
          <a:solidFill>
            <a:schemeClr val="accent1">
              <a:lumMod val="7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5EA4"/>
        </a:buClr>
        <a:buSzPct val="50000"/>
        <a:buFont typeface="Wingdings" panose="05000000000000000000" pitchFamily="2" charset="2"/>
        <a:buChar char=""/>
        <a:defRPr sz="1800" kern="1200">
          <a:solidFill>
            <a:schemeClr val="accent1">
              <a:lumMod val="7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31.xml"/><Relationship Id="rId5" Type="http://schemas.openxmlformats.org/officeDocument/2006/relationships/image" Target="../media/image43.png"/><Relationship Id="rId4" Type="http://schemas.openxmlformats.org/officeDocument/2006/relationships/image" Target="../media/image42.png"/></Relationships>
</file>

<file path=ppt/slides/_rels/slide1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40.png"/><Relationship Id="rId7" Type="http://schemas.microsoft.com/office/2007/relationships/hdphoto" Target="../media/hdphoto6.wdp"/><Relationship Id="rId2" Type="http://schemas.openxmlformats.org/officeDocument/2006/relationships/notesSlide" Target="../notesSlides/notesSlide3.xml"/><Relationship Id="rId1" Type="http://schemas.openxmlformats.org/officeDocument/2006/relationships/slideLayout" Target="../slideLayouts/slideLayout29.xml"/><Relationship Id="rId6" Type="http://schemas.openxmlformats.org/officeDocument/2006/relationships/image" Target="../media/image30.png"/><Relationship Id="rId5" Type="http://schemas.openxmlformats.org/officeDocument/2006/relationships/hyperlink" Target="mailto:OrganUtilisationDevelopmentTeam@nhsbt.nhs.uk" TargetMode="External"/><Relationship Id="rId4" Type="http://schemas.openxmlformats.org/officeDocument/2006/relationships/image" Target="../media/image44.png"/><Relationship Id="rId9" Type="http://schemas.openxmlformats.org/officeDocument/2006/relationships/hyperlink" Target="https://odt.nhs.uk/transplantation/organ-utilisation-development-team/"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s://doi.org/10.1093/bja/78.5.606" TargetMode="External"/><Relationship Id="rId2" Type="http://schemas.openxmlformats.org/officeDocument/2006/relationships/image" Target="../media/image45.jpeg"/><Relationship Id="rId1" Type="http://schemas.openxmlformats.org/officeDocument/2006/relationships/slideLayout" Target="../slideLayouts/slideLayout31.xml"/><Relationship Id="rId4" Type="http://schemas.openxmlformats.org/officeDocument/2006/relationships/hyperlink" Target="https://pubmed.ncbi.nlm.nih.gov/9175983/"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31.xml"/><Relationship Id="rId4" Type="http://schemas.openxmlformats.org/officeDocument/2006/relationships/image" Target="../media/image50.png"/></Relationships>
</file>

<file path=ppt/slides/_rels/slide16.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60.png"/><Relationship Id="rId3" Type="http://schemas.openxmlformats.org/officeDocument/2006/relationships/image" Target="../media/image48.png"/><Relationship Id="rId7" Type="http://schemas.openxmlformats.org/officeDocument/2006/relationships/image" Target="../media/image54.png"/><Relationship Id="rId12" Type="http://schemas.openxmlformats.org/officeDocument/2006/relationships/image" Target="../media/image59.png"/><Relationship Id="rId2" Type="http://schemas.openxmlformats.org/officeDocument/2006/relationships/notesSlide" Target="../notesSlides/notesSlide5.xml"/><Relationship Id="rId1" Type="http://schemas.openxmlformats.org/officeDocument/2006/relationships/slideLayout" Target="../slideLayouts/slideLayout31.xml"/><Relationship Id="rId6" Type="http://schemas.openxmlformats.org/officeDocument/2006/relationships/image" Target="../media/image53.png"/><Relationship Id="rId11" Type="http://schemas.openxmlformats.org/officeDocument/2006/relationships/image" Target="../media/image58.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51.png"/><Relationship Id="rId9" Type="http://schemas.openxmlformats.org/officeDocument/2006/relationships/image" Target="../media/image56.png"/></Relationships>
</file>

<file path=ppt/slides/_rels/slide1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48.png"/><Relationship Id="rId1" Type="http://schemas.openxmlformats.org/officeDocument/2006/relationships/slideLayout" Target="../slideLayouts/slideLayout31.xml"/><Relationship Id="rId4" Type="http://schemas.microsoft.com/office/2007/relationships/hdphoto" Target="../media/hdphoto12.wdp"/></Relationships>
</file>

<file path=ppt/slides/_rels/slide1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48.png"/><Relationship Id="rId1" Type="http://schemas.openxmlformats.org/officeDocument/2006/relationships/slideLayout" Target="../slideLayouts/slideLayout31.xml"/><Relationship Id="rId6" Type="http://schemas.microsoft.com/office/2007/relationships/hdphoto" Target="../media/hdphoto14.wdp"/><Relationship Id="rId5" Type="http://schemas.openxmlformats.org/officeDocument/2006/relationships/image" Target="../media/image63.png"/><Relationship Id="rId4" Type="http://schemas.microsoft.com/office/2007/relationships/hdphoto" Target="../media/hdphoto13.wdp"/></Relationships>
</file>

<file path=ppt/slides/_rels/slide1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48.png"/><Relationship Id="rId1" Type="http://schemas.openxmlformats.org/officeDocument/2006/relationships/slideLayout" Target="../slideLayouts/slideLayout31.xml"/><Relationship Id="rId5" Type="http://schemas.microsoft.com/office/2007/relationships/hdphoto" Target="../media/hdphoto13.wdp"/><Relationship Id="rId4" Type="http://schemas.openxmlformats.org/officeDocument/2006/relationships/image" Target="../media/image62.png"/></Relationships>
</file>

<file path=ppt/slides/_rels/slide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48.png"/><Relationship Id="rId1" Type="http://schemas.openxmlformats.org/officeDocument/2006/relationships/slideLayout" Target="../slideLayouts/slideLayout31.xml"/><Relationship Id="rId5" Type="http://schemas.microsoft.com/office/2007/relationships/hdphoto" Target="../media/hdphoto13.wdp"/><Relationship Id="rId4" Type="http://schemas.openxmlformats.org/officeDocument/2006/relationships/image" Target="../media/image62.png"/></Relationships>
</file>

<file path=ppt/slides/_rels/slide2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48.png"/><Relationship Id="rId1" Type="http://schemas.openxmlformats.org/officeDocument/2006/relationships/slideLayout" Target="../slideLayouts/slideLayout31.xml"/><Relationship Id="rId6" Type="http://schemas.microsoft.com/office/2007/relationships/hdphoto" Target="../media/hdphoto14.wdp"/><Relationship Id="rId5" Type="http://schemas.openxmlformats.org/officeDocument/2006/relationships/image" Target="../media/image63.png"/><Relationship Id="rId4" Type="http://schemas.openxmlformats.org/officeDocument/2006/relationships/image" Target="../media/image67.png"/></Relationships>
</file>

<file path=ppt/slides/_rels/slide22.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71.png"/><Relationship Id="rId2" Type="http://schemas.openxmlformats.org/officeDocument/2006/relationships/notesSlide" Target="../notesSlides/notesSlide6.xml"/><Relationship Id="rId1" Type="http://schemas.openxmlformats.org/officeDocument/2006/relationships/slideLayout" Target="../slideLayouts/slideLayout31.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2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48.png"/><Relationship Id="rId1" Type="http://schemas.openxmlformats.org/officeDocument/2006/relationships/slideLayout" Target="../slideLayouts/slideLayout31.xml"/><Relationship Id="rId5" Type="http://schemas.openxmlformats.org/officeDocument/2006/relationships/image" Target="../media/image70.png"/><Relationship Id="rId4" Type="http://schemas.openxmlformats.org/officeDocument/2006/relationships/image" Target="../media/image69.png"/></Relationships>
</file>

<file path=ppt/slides/_rels/slide24.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image" Target="../media/image48.png"/><Relationship Id="rId1" Type="http://schemas.openxmlformats.org/officeDocument/2006/relationships/slideLayout" Target="../slideLayouts/slideLayout31.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2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48.png"/><Relationship Id="rId1" Type="http://schemas.openxmlformats.org/officeDocument/2006/relationships/slideLayout" Target="../slideLayouts/slideLayout31.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26.xml.rels><?xml version="1.0" encoding="UTF-8" standalone="yes"?>
<Relationships xmlns="http://schemas.openxmlformats.org/package/2006/relationships"><Relationship Id="rId3" Type="http://schemas.openxmlformats.org/officeDocument/2006/relationships/image" Target="../media/image82.png"/><Relationship Id="rId7" Type="http://schemas.openxmlformats.org/officeDocument/2006/relationships/image" Target="../media/image86.png"/><Relationship Id="rId2" Type="http://schemas.openxmlformats.org/officeDocument/2006/relationships/image" Target="../media/image48.png"/><Relationship Id="rId1" Type="http://schemas.openxmlformats.org/officeDocument/2006/relationships/slideLayout" Target="../slideLayouts/slideLayout31.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xml"/><Relationship Id="rId1" Type="http://schemas.openxmlformats.org/officeDocument/2006/relationships/slideLayout" Target="../slideLayouts/slideLayout31.xml"/></Relationships>
</file>

<file path=ppt/slides/_rels/slide28.xml.rels><?xml version="1.0" encoding="UTF-8" standalone="yes"?>
<Relationships xmlns="http://schemas.openxmlformats.org/package/2006/relationships"><Relationship Id="rId8" Type="http://schemas.openxmlformats.org/officeDocument/2006/relationships/image" Target="../media/image90.jpeg"/><Relationship Id="rId3" Type="http://schemas.openxmlformats.org/officeDocument/2006/relationships/image" Target="../media/image87.png"/><Relationship Id="rId7" Type="http://schemas.openxmlformats.org/officeDocument/2006/relationships/image" Target="../media/image89.png"/><Relationship Id="rId12" Type="http://schemas.openxmlformats.org/officeDocument/2006/relationships/image" Target="../media/image94.jpeg"/><Relationship Id="rId2" Type="http://schemas.openxmlformats.org/officeDocument/2006/relationships/notesSlide" Target="../notesSlides/notesSlide8.xml"/><Relationship Id="rId1" Type="http://schemas.openxmlformats.org/officeDocument/2006/relationships/slideLayout" Target="../slideLayouts/slideLayout31.xml"/><Relationship Id="rId6" Type="http://schemas.microsoft.com/office/2007/relationships/hdphoto" Target="../media/hdphoto16.wdp"/><Relationship Id="rId11" Type="http://schemas.openxmlformats.org/officeDocument/2006/relationships/image" Target="../media/image93.png"/><Relationship Id="rId5" Type="http://schemas.openxmlformats.org/officeDocument/2006/relationships/image" Target="../media/image88.png"/><Relationship Id="rId10" Type="http://schemas.openxmlformats.org/officeDocument/2006/relationships/image" Target="../media/image92.jpeg"/><Relationship Id="rId4" Type="http://schemas.microsoft.com/office/2007/relationships/hdphoto" Target="../media/hdphoto15.wdp"/><Relationship Id="rId9" Type="http://schemas.openxmlformats.org/officeDocument/2006/relationships/image" Target="../media/image91.jpeg"/></Relationships>
</file>

<file path=ppt/slides/_rels/slide3.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19.png"/><Relationship Id="rId2" Type="http://schemas.openxmlformats.org/officeDocument/2006/relationships/image" Target="../media/image20.jpeg"/><Relationship Id="rId1" Type="http://schemas.openxmlformats.org/officeDocument/2006/relationships/slideLayout" Target="../slideLayouts/slideLayout31.xml"/><Relationship Id="rId6" Type="http://schemas.openxmlformats.org/officeDocument/2006/relationships/image" Target="../media/image24.jpeg"/><Relationship Id="rId5" Type="http://schemas.openxmlformats.org/officeDocument/2006/relationships/image" Target="../media/image23.jpg"/><Relationship Id="rId4" Type="http://schemas.openxmlformats.org/officeDocument/2006/relationships/image" Target="../media/image22.jpeg"/></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5.png"/><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9.png"/><Relationship Id="rId7"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29.xml"/><Relationship Id="rId6" Type="http://schemas.openxmlformats.org/officeDocument/2006/relationships/image" Target="../media/image27.png"/><Relationship Id="rId5" Type="http://schemas.microsoft.com/office/2007/relationships/hdphoto" Target="../media/hdphoto4.wdp"/><Relationship Id="rId4" Type="http://schemas.openxmlformats.org/officeDocument/2006/relationships/image" Target="../media/image26.png"/></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29.xml"/><Relationship Id="rId6" Type="http://schemas.openxmlformats.org/officeDocument/2006/relationships/image" Target="../media/image19.png"/><Relationship Id="rId5" Type="http://schemas.microsoft.com/office/2007/relationships/hdphoto" Target="../media/hdphoto6.wdp"/><Relationship Id="rId4" Type="http://schemas.openxmlformats.org/officeDocument/2006/relationships/image" Target="../media/image30.png"/></Relationships>
</file>

<file path=ppt/slides/_rels/slide7.xml.rels><?xml version="1.0" encoding="UTF-8" standalone="yes"?>
<Relationships xmlns="http://schemas.openxmlformats.org/package/2006/relationships"><Relationship Id="rId8" Type="http://schemas.openxmlformats.org/officeDocument/2006/relationships/image" Target="../media/image35.png"/><Relationship Id="rId3" Type="http://schemas.microsoft.com/office/2007/relationships/hdphoto" Target="../media/hdphoto7.wdp"/><Relationship Id="rId7" Type="http://schemas.microsoft.com/office/2007/relationships/hdphoto" Target="../media/hdphoto9.wdp"/><Relationship Id="rId2" Type="http://schemas.openxmlformats.org/officeDocument/2006/relationships/image" Target="../media/image32.png"/><Relationship Id="rId1" Type="http://schemas.openxmlformats.org/officeDocument/2006/relationships/slideLayout" Target="../slideLayouts/slideLayout29.xml"/><Relationship Id="rId6" Type="http://schemas.openxmlformats.org/officeDocument/2006/relationships/image" Target="../media/image34.png"/><Relationship Id="rId11" Type="http://schemas.microsoft.com/office/2007/relationships/hdphoto" Target="../media/hdphoto11.wdp"/><Relationship Id="rId5" Type="http://schemas.microsoft.com/office/2007/relationships/hdphoto" Target="../media/hdphoto8.wdp"/><Relationship Id="rId10" Type="http://schemas.openxmlformats.org/officeDocument/2006/relationships/image" Target="../media/image36.png"/><Relationship Id="rId4" Type="http://schemas.openxmlformats.org/officeDocument/2006/relationships/image" Target="../media/image33.png"/><Relationship Id="rId9" Type="http://schemas.microsoft.com/office/2007/relationships/hdphoto" Target="../media/hdphoto10.wdp"/></Relationships>
</file>

<file path=ppt/slides/_rels/slide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1.xml"/></Relationships>
</file>

<file path=ppt/slides/_rels/slide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31.xml"/><Relationship Id="rId5" Type="http://schemas.openxmlformats.org/officeDocument/2006/relationships/hyperlink" Target="https://www.gov.uk/government/publications/honouring-the-gift-of-donation-utilising-organs-for-transplant/honouring-the-gift-of-donation-utilising-organs-for-transplant-summary-report-of-the-organ-utilisation-group" TargetMode="External"/><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9898E103-4FEC-D24A-E68A-8768EF9D5B66}"/>
              </a:ext>
            </a:extLst>
          </p:cNvPr>
          <p:cNvPicPr>
            <a:picLocks noChangeAspect="1"/>
          </p:cNvPicPr>
          <p:nvPr/>
        </p:nvPicPr>
        <p:blipFill>
          <a:blip r:embed="rId2"/>
          <a:stretch>
            <a:fillRect/>
          </a:stretch>
        </p:blipFill>
        <p:spPr>
          <a:xfrm>
            <a:off x="3025404" y="990599"/>
            <a:ext cx="4626825" cy="5248275"/>
          </a:xfrm>
          <a:prstGeom prst="rect">
            <a:avLst/>
          </a:prstGeom>
        </p:spPr>
      </p:pic>
      <p:sp>
        <p:nvSpPr>
          <p:cNvPr id="17" name="TextBox 13">
            <a:extLst>
              <a:ext uri="{FF2B5EF4-FFF2-40B4-BE49-F238E27FC236}">
                <a16:creationId xmlns:a16="http://schemas.microsoft.com/office/drawing/2014/main" id="{2265243D-72F1-ADF4-1F82-86370C1BB9C5}"/>
              </a:ext>
            </a:extLst>
          </p:cNvPr>
          <p:cNvSpPr txBox="1"/>
          <p:nvPr/>
        </p:nvSpPr>
        <p:spPr>
          <a:xfrm>
            <a:off x="174329" y="5470458"/>
            <a:ext cx="7852208" cy="1010533"/>
          </a:xfrm>
          <a:prstGeom prst="rect">
            <a:avLst/>
          </a:prstGeom>
        </p:spPr>
        <p:txBody>
          <a:bodyPr wrap="square" lIns="0" tIns="0" rIns="0" bIns="0" rtlCol="0" anchor="t">
            <a:spAutoFit/>
          </a:bodyPr>
          <a:lstStyle/>
          <a:p>
            <a:pPr defTabSz="609630">
              <a:lnSpc>
                <a:spcPts val="2666"/>
              </a:lnSpc>
            </a:pPr>
            <a:r>
              <a:rPr lang="en-US" sz="2800" b="1" dirty="0">
                <a:solidFill>
                  <a:srgbClr val="003570"/>
                </a:solidFill>
                <a:latin typeface="Open Sans 1"/>
                <a:ea typeface="Open Sans 1"/>
                <a:cs typeface="Open Sans 1"/>
                <a:sym typeface="Open Sans 1"/>
              </a:rPr>
              <a:t>Carrie Scuffell</a:t>
            </a:r>
          </a:p>
          <a:p>
            <a:pPr defTabSz="609630">
              <a:lnSpc>
                <a:spcPts val="2666"/>
              </a:lnSpc>
            </a:pPr>
            <a:r>
              <a:rPr lang="en-US" sz="2000" b="1" dirty="0">
                <a:solidFill>
                  <a:srgbClr val="003570"/>
                </a:solidFill>
                <a:latin typeface="Open Sans 1"/>
                <a:ea typeface="Open Sans 1"/>
                <a:cs typeface="Open Sans 1"/>
                <a:sym typeface="Open Sans 1"/>
              </a:rPr>
              <a:t>Transplant development nurse, </a:t>
            </a:r>
          </a:p>
          <a:p>
            <a:pPr defTabSz="609630">
              <a:lnSpc>
                <a:spcPts val="2666"/>
              </a:lnSpc>
            </a:pPr>
            <a:r>
              <a:rPr lang="en-US" sz="2000" b="1" dirty="0">
                <a:solidFill>
                  <a:srgbClr val="003570"/>
                </a:solidFill>
                <a:latin typeface="Open Sans 1"/>
                <a:sym typeface="Open Sans 1"/>
              </a:rPr>
              <a:t>NHS Blood and Transplant</a:t>
            </a:r>
            <a:endParaRPr lang="en-US" dirty="0"/>
          </a:p>
        </p:txBody>
      </p:sp>
    </p:spTree>
    <p:extLst>
      <p:ext uri="{BB962C8B-B14F-4D97-AF65-F5344CB8AC3E}">
        <p14:creationId xmlns:p14="http://schemas.microsoft.com/office/powerpoint/2010/main" val="3738360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10D0E1-43D8-ED1C-BECF-3A1D3C5C8790}"/>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07792B94-7661-9F9F-216D-ECBDA6E2E1DD}"/>
              </a:ext>
            </a:extLst>
          </p:cNvPr>
          <p:cNvPicPr>
            <a:picLocks noChangeAspect="1"/>
          </p:cNvPicPr>
          <p:nvPr/>
        </p:nvPicPr>
        <p:blipFill>
          <a:blip r:embed="rId2"/>
          <a:stretch>
            <a:fillRect/>
          </a:stretch>
        </p:blipFill>
        <p:spPr>
          <a:xfrm>
            <a:off x="0" y="0"/>
            <a:ext cx="2419126" cy="1838425"/>
          </a:xfrm>
          <a:prstGeom prst="rect">
            <a:avLst/>
          </a:prstGeom>
        </p:spPr>
      </p:pic>
      <p:pic>
        <p:nvPicPr>
          <p:cNvPr id="4" name="Picture 3">
            <a:extLst>
              <a:ext uri="{FF2B5EF4-FFF2-40B4-BE49-F238E27FC236}">
                <a16:creationId xmlns:a16="http://schemas.microsoft.com/office/drawing/2014/main" id="{1F623318-48F3-DF6B-4DED-724108041AB8}"/>
              </a:ext>
            </a:extLst>
          </p:cNvPr>
          <p:cNvPicPr>
            <a:picLocks noChangeAspect="1"/>
          </p:cNvPicPr>
          <p:nvPr/>
        </p:nvPicPr>
        <p:blipFill>
          <a:blip r:embed="rId3"/>
          <a:srcRect l="61850" t="33461" r="17916" b="51221"/>
          <a:stretch>
            <a:fillRect/>
          </a:stretch>
        </p:blipFill>
        <p:spPr>
          <a:xfrm>
            <a:off x="4284955" y="146448"/>
            <a:ext cx="7470190" cy="1767142"/>
          </a:xfrm>
          <a:prstGeom prst="rect">
            <a:avLst/>
          </a:prstGeom>
        </p:spPr>
      </p:pic>
      <p:sp>
        <p:nvSpPr>
          <p:cNvPr id="12" name="TextBox 11">
            <a:extLst>
              <a:ext uri="{FF2B5EF4-FFF2-40B4-BE49-F238E27FC236}">
                <a16:creationId xmlns:a16="http://schemas.microsoft.com/office/drawing/2014/main" id="{E8EB9CE1-DFA7-DB77-872D-E9D4EA3899C7}"/>
              </a:ext>
            </a:extLst>
          </p:cNvPr>
          <p:cNvSpPr txBox="1"/>
          <p:nvPr/>
        </p:nvSpPr>
        <p:spPr>
          <a:xfrm rot="20866221">
            <a:off x="5171223" y="763631"/>
            <a:ext cx="5916166" cy="830997"/>
          </a:xfrm>
          <a:prstGeom prst="rect">
            <a:avLst/>
          </a:prstGeom>
          <a:solidFill>
            <a:schemeClr val="bg1"/>
          </a:solidFill>
          <a:ln>
            <a:solidFill>
              <a:schemeClr val="tx1"/>
            </a:solidFill>
          </a:ln>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0B0C0C"/>
                </a:solidFill>
                <a:effectLst/>
                <a:highlight>
                  <a:srgbClr val="FFFF00"/>
                </a:highlight>
              </a:rPr>
              <a:t>Every unit must have a Clinical Lead for Utilisation </a:t>
            </a:r>
            <a:r>
              <a:rPr kumimoji="0" lang="en-US" altLang="en-US" sz="1600" b="0" i="0" u="none" strike="noStrike" cap="none" normalizeH="0" baseline="0" dirty="0">
                <a:ln>
                  <a:noFill/>
                </a:ln>
                <a:solidFill>
                  <a:srgbClr val="0B0C0C"/>
                </a:solidFill>
                <a:effectLst/>
              </a:rPr>
              <a:t>who is responsible for data oversight and monitoring within their unit and works with clinical and management colleagues to deliver improvements</a:t>
            </a:r>
            <a:r>
              <a:rPr kumimoji="0" lang="en-US" altLang="en-US" sz="1600" b="0" i="0" u="none" strike="noStrike" cap="none" normalizeH="0" baseline="0" dirty="0">
                <a:ln>
                  <a:noFill/>
                </a:ln>
                <a:solidFill>
                  <a:srgbClr val="0B0C0C"/>
                </a:solidFill>
                <a:effectLst/>
                <a:latin typeface="GDS Transport"/>
              </a:rPr>
              <a:t>.</a:t>
            </a:r>
            <a:endParaRPr kumimoji="0" lang="en-US" altLang="en-US" sz="1600" b="0" i="0" u="none" strike="noStrike" cap="none" normalizeH="0" baseline="0" dirty="0">
              <a:ln>
                <a:noFill/>
              </a:ln>
              <a:solidFill>
                <a:schemeClr val="tx1"/>
              </a:solidFill>
              <a:effectLst/>
              <a:latin typeface="Arial" panose="020B0604020202020204" pitchFamily="34" charset="0"/>
            </a:endParaRPr>
          </a:p>
        </p:txBody>
      </p:sp>
      <p:sp>
        <p:nvSpPr>
          <p:cNvPr id="18" name="TextBox 17">
            <a:extLst>
              <a:ext uri="{FF2B5EF4-FFF2-40B4-BE49-F238E27FC236}">
                <a16:creationId xmlns:a16="http://schemas.microsoft.com/office/drawing/2014/main" id="{40934E77-1084-9CB8-B7BF-206BE7596255}"/>
              </a:ext>
            </a:extLst>
          </p:cNvPr>
          <p:cNvSpPr txBox="1"/>
          <p:nvPr/>
        </p:nvSpPr>
        <p:spPr>
          <a:xfrm>
            <a:off x="7898734" y="1939969"/>
            <a:ext cx="4661920" cy="923330"/>
          </a:xfrm>
          <a:prstGeom prst="rect">
            <a:avLst/>
          </a:prstGeom>
          <a:noFill/>
        </p:spPr>
        <p:txBody>
          <a:bodyPr wrap="square">
            <a:spAutoFit/>
          </a:bodyPr>
          <a:lstStyle/>
          <a:p>
            <a:pPr marL="285750" indent="-112713">
              <a:buFont typeface="Arial" panose="020B0604020202020204" pitchFamily="34" charset="0"/>
              <a:buChar char="•"/>
            </a:pPr>
            <a:r>
              <a:rPr lang="en-GB" b="1" dirty="0"/>
              <a:t>Clinical Leads for Utilisation (est. 2020)</a:t>
            </a:r>
          </a:p>
          <a:p>
            <a:pPr marL="285750" indent="-112713">
              <a:buFont typeface="Arial" panose="020B0604020202020204" pitchFamily="34" charset="0"/>
              <a:buChar char="•"/>
            </a:pPr>
            <a:r>
              <a:rPr lang="en-GB" b="1" dirty="0"/>
              <a:t>53 local CLUs</a:t>
            </a:r>
          </a:p>
          <a:p>
            <a:pPr marL="285750" indent="-112713">
              <a:buFont typeface="Arial" panose="020B0604020202020204" pitchFamily="34" charset="0"/>
              <a:buChar char="•"/>
            </a:pPr>
            <a:r>
              <a:rPr lang="en-GB" b="1" dirty="0"/>
              <a:t>5 National lead CLUs</a:t>
            </a:r>
          </a:p>
        </p:txBody>
      </p:sp>
      <p:pic>
        <p:nvPicPr>
          <p:cNvPr id="20" name="Picture 19">
            <a:extLst>
              <a:ext uri="{FF2B5EF4-FFF2-40B4-BE49-F238E27FC236}">
                <a16:creationId xmlns:a16="http://schemas.microsoft.com/office/drawing/2014/main" id="{0E634BDA-153E-1CE2-939D-EBE6B0DC991C}"/>
              </a:ext>
            </a:extLst>
          </p:cNvPr>
          <p:cNvPicPr>
            <a:picLocks noChangeAspect="1"/>
          </p:cNvPicPr>
          <p:nvPr/>
        </p:nvPicPr>
        <p:blipFill>
          <a:blip r:embed="rId4"/>
          <a:srcRect l="53448" t="6500" r="10198"/>
          <a:stretch>
            <a:fillRect/>
          </a:stretch>
        </p:blipFill>
        <p:spPr>
          <a:xfrm>
            <a:off x="561781" y="2026361"/>
            <a:ext cx="4155865" cy="3340192"/>
          </a:xfrm>
          <a:prstGeom prst="rect">
            <a:avLst/>
          </a:prstGeom>
        </p:spPr>
      </p:pic>
      <p:pic>
        <p:nvPicPr>
          <p:cNvPr id="40" name="Picture 39">
            <a:extLst>
              <a:ext uri="{FF2B5EF4-FFF2-40B4-BE49-F238E27FC236}">
                <a16:creationId xmlns:a16="http://schemas.microsoft.com/office/drawing/2014/main" id="{B707706C-CE54-C3DD-12D7-F2AEBC1F1A62}"/>
              </a:ext>
            </a:extLst>
          </p:cNvPr>
          <p:cNvPicPr>
            <a:picLocks noChangeAspect="1"/>
          </p:cNvPicPr>
          <p:nvPr/>
        </p:nvPicPr>
        <p:blipFill>
          <a:blip r:embed="rId5"/>
          <a:stretch>
            <a:fillRect/>
          </a:stretch>
        </p:blipFill>
        <p:spPr>
          <a:xfrm>
            <a:off x="8796985" y="2794568"/>
            <a:ext cx="3222799" cy="2954805"/>
          </a:xfrm>
          <a:prstGeom prst="rect">
            <a:avLst/>
          </a:prstGeom>
        </p:spPr>
      </p:pic>
      <p:sp>
        <p:nvSpPr>
          <p:cNvPr id="41" name="TextBox 40">
            <a:extLst>
              <a:ext uri="{FF2B5EF4-FFF2-40B4-BE49-F238E27FC236}">
                <a16:creationId xmlns:a16="http://schemas.microsoft.com/office/drawing/2014/main" id="{7DC8A060-3BE9-5D17-5D88-659BDA77CD82}"/>
              </a:ext>
            </a:extLst>
          </p:cNvPr>
          <p:cNvSpPr txBox="1"/>
          <p:nvPr/>
        </p:nvSpPr>
        <p:spPr>
          <a:xfrm>
            <a:off x="4823155" y="2488338"/>
            <a:ext cx="2982106" cy="2646878"/>
          </a:xfrm>
          <a:prstGeom prst="rect">
            <a:avLst/>
          </a:prstGeom>
          <a:noFill/>
        </p:spPr>
        <p:txBody>
          <a:bodyPr wrap="square">
            <a:spAutoFit/>
          </a:bodyPr>
          <a:lstStyle/>
          <a:p>
            <a:r>
              <a:rPr lang="en-GB" sz="1600" b="1" dirty="0">
                <a:effectLst/>
                <a:latin typeface="Arial" panose="020B0604020202020204" pitchFamily="34" charset="0"/>
                <a:ea typeface="Calibri" panose="020F0502020204030204" pitchFamily="34" charset="0"/>
                <a:cs typeface="Arial" panose="020B0604020202020204" pitchFamily="34" charset="0"/>
              </a:rPr>
              <a:t>Chris Callaghan</a:t>
            </a:r>
            <a:endParaRPr lang="en-GB" sz="2800" b="1" dirty="0">
              <a:effectLst/>
              <a:latin typeface="Arial" panose="020B0604020202020204" pitchFamily="34" charset="0"/>
              <a:ea typeface="Calibri" panose="020F0502020204030204" pitchFamily="34" charset="0"/>
              <a:cs typeface="Arial" panose="020B0604020202020204" pitchFamily="34" charset="0"/>
            </a:endParaRPr>
          </a:p>
          <a:p>
            <a:r>
              <a:rPr lang="en-GB" sz="1000" b="1" dirty="0">
                <a:effectLst/>
                <a:latin typeface="Arial" panose="020B0604020202020204" pitchFamily="34" charset="0"/>
                <a:ea typeface="Calibri" panose="020F0502020204030204" pitchFamily="34" charset="0"/>
                <a:cs typeface="Arial" panose="020B0604020202020204" pitchFamily="34" charset="0"/>
              </a:rPr>
              <a:t>Associate Medical Director, Organ Utilisation</a:t>
            </a:r>
          </a:p>
          <a:p>
            <a:r>
              <a:rPr lang="en-GB" sz="1600" b="1" dirty="0">
                <a:effectLst/>
                <a:latin typeface="Arial" panose="020B0604020202020204" pitchFamily="34" charset="0"/>
                <a:ea typeface="Calibri" panose="020F0502020204030204" pitchFamily="34" charset="0"/>
                <a:cs typeface="Arial" panose="020B0604020202020204" pitchFamily="34" charset="0"/>
              </a:rPr>
              <a:t>Nick Inston</a:t>
            </a:r>
          </a:p>
          <a:p>
            <a:r>
              <a:rPr lang="en-GB" sz="1000" b="1" dirty="0">
                <a:latin typeface="Arial" panose="020B0604020202020204" pitchFamily="34" charset="0"/>
                <a:ea typeface="Calibri" panose="020F0502020204030204" pitchFamily="34" charset="0"/>
                <a:cs typeface="Arial" panose="020B0604020202020204" pitchFamily="34" charset="0"/>
              </a:rPr>
              <a:t>National Lead CLU (abdominal)</a:t>
            </a:r>
          </a:p>
          <a:p>
            <a:r>
              <a:rPr lang="en-GB" sz="1600" b="1" dirty="0">
                <a:latin typeface="Arial" panose="020B0604020202020204" pitchFamily="34" charset="0"/>
                <a:ea typeface="Calibri" panose="020F0502020204030204" pitchFamily="34" charset="0"/>
                <a:cs typeface="Arial" panose="020B0604020202020204" pitchFamily="34" charset="0"/>
              </a:rPr>
              <a:t>Vicky Gerovasili</a:t>
            </a:r>
          </a:p>
          <a:p>
            <a:r>
              <a:rPr lang="en-GB" sz="1000" b="1" dirty="0">
                <a:latin typeface="Arial" panose="020B0604020202020204" pitchFamily="34" charset="0"/>
                <a:ea typeface="Calibri" panose="020F0502020204030204" pitchFamily="34" charset="0"/>
                <a:cs typeface="Arial" panose="020B0604020202020204" pitchFamily="34" charset="0"/>
              </a:rPr>
              <a:t>National Lead CLU (cardiothoracic)</a:t>
            </a:r>
          </a:p>
          <a:p>
            <a:r>
              <a:rPr lang="en-GB" sz="1600" b="1" dirty="0">
                <a:latin typeface="Arial" panose="020B0604020202020204" pitchFamily="34" charset="0"/>
                <a:ea typeface="Calibri" panose="020F0502020204030204" pitchFamily="34" charset="0"/>
                <a:cs typeface="Arial" panose="020B0604020202020204" pitchFamily="34" charset="0"/>
              </a:rPr>
              <a:t>Laura Barton </a:t>
            </a:r>
          </a:p>
          <a:p>
            <a:r>
              <a:rPr lang="en-GB" sz="1000" b="1" dirty="0">
                <a:latin typeface="Arial" panose="020B0604020202020204" pitchFamily="34" charset="0"/>
                <a:ea typeface="Calibri" panose="020F0502020204030204" pitchFamily="34" charset="0"/>
                <a:cs typeface="Arial" panose="020B0604020202020204" pitchFamily="34" charset="0"/>
              </a:rPr>
              <a:t>Programme Manager</a:t>
            </a:r>
          </a:p>
          <a:p>
            <a:r>
              <a:rPr lang="en-GB" sz="1600" b="1" dirty="0">
                <a:latin typeface="Arial" panose="020B0604020202020204" pitchFamily="34" charset="0"/>
                <a:ea typeface="Calibri" panose="020F0502020204030204" pitchFamily="34" charset="0"/>
                <a:cs typeface="Arial" panose="020B0604020202020204" pitchFamily="34" charset="0"/>
              </a:rPr>
              <a:t>Carrie Scuffell</a:t>
            </a:r>
          </a:p>
          <a:p>
            <a:r>
              <a:rPr lang="en-GB" sz="1000" b="1" dirty="0">
                <a:latin typeface="Arial" panose="020B0604020202020204" pitchFamily="34" charset="0"/>
                <a:ea typeface="Calibri" panose="020F0502020204030204" pitchFamily="34" charset="0"/>
                <a:cs typeface="Arial" panose="020B0604020202020204" pitchFamily="34" charset="0"/>
              </a:rPr>
              <a:t>Transplant Development Nurse</a:t>
            </a:r>
            <a:endParaRPr lang="en-GB" sz="1000" b="1" dirty="0">
              <a:effectLst/>
              <a:latin typeface="Arial" panose="020B0604020202020204" pitchFamily="34" charset="0"/>
              <a:ea typeface="Calibri" panose="020F0502020204030204" pitchFamily="34" charset="0"/>
              <a:cs typeface="Arial" panose="020B0604020202020204" pitchFamily="34" charset="0"/>
            </a:endParaRPr>
          </a:p>
          <a:p>
            <a:r>
              <a:rPr lang="en-GB" sz="1600" b="1" dirty="0">
                <a:latin typeface="Arial" panose="020B0604020202020204" pitchFamily="34" charset="0"/>
                <a:ea typeface="Calibri" panose="020F0502020204030204" pitchFamily="34" charset="0"/>
                <a:cs typeface="Arial" panose="020B0604020202020204" pitchFamily="34" charset="0"/>
              </a:rPr>
              <a:t>Lead CLUs </a:t>
            </a:r>
          </a:p>
          <a:p>
            <a:r>
              <a:rPr lang="en-GB" sz="1000" b="1" dirty="0">
                <a:latin typeface="Arial" panose="020B0604020202020204" pitchFamily="34" charset="0"/>
                <a:ea typeface="Calibri" panose="020F0502020204030204" pitchFamily="34" charset="0"/>
                <a:cs typeface="Arial" panose="020B0604020202020204" pitchFamily="34" charset="0"/>
              </a:rPr>
              <a:t>Andy Morley Smith, Anya Adair, David VanDellen.</a:t>
            </a:r>
            <a:endParaRPr lang="en-GB" sz="1100" b="1" dirty="0">
              <a:effectLst/>
              <a:latin typeface="Arial" panose="020B0604020202020204" pitchFamily="34" charset="0"/>
              <a:ea typeface="Calibri" panose="020F0502020204030204" pitchFamily="34" charset="0"/>
              <a:cs typeface="Arial" panose="020B0604020202020204" pitchFamily="34" charset="0"/>
            </a:endParaRPr>
          </a:p>
        </p:txBody>
      </p:sp>
      <p:sp>
        <p:nvSpPr>
          <p:cNvPr id="42" name="TextBox 41">
            <a:extLst>
              <a:ext uri="{FF2B5EF4-FFF2-40B4-BE49-F238E27FC236}">
                <a16:creationId xmlns:a16="http://schemas.microsoft.com/office/drawing/2014/main" id="{C1CBBF5D-3B37-9853-C68F-6B4FF7131540}"/>
              </a:ext>
            </a:extLst>
          </p:cNvPr>
          <p:cNvSpPr txBox="1"/>
          <p:nvPr/>
        </p:nvSpPr>
        <p:spPr>
          <a:xfrm>
            <a:off x="391908" y="6008526"/>
            <a:ext cx="2961979" cy="731803"/>
          </a:xfrm>
          <a:prstGeom prst="rect">
            <a:avLst/>
          </a:prstGeom>
          <a:noFill/>
        </p:spPr>
        <p:txBody>
          <a:bodyPr wrap="square">
            <a:spAutoFit/>
          </a:bodyPr>
          <a:lstStyle/>
          <a:p>
            <a:r>
              <a:rPr lang="en-GB" sz="1200" b="1" dirty="0">
                <a:effectLst/>
                <a:latin typeface="Arial" panose="020B0604020202020204" pitchFamily="34" charset="0"/>
                <a:ea typeface="Calibri" panose="020F0502020204030204" pitchFamily="34" charset="0"/>
                <a:cs typeface="Arial" panose="020B0604020202020204" pitchFamily="34" charset="0"/>
              </a:rPr>
              <a:t>OU Stats team </a:t>
            </a:r>
          </a:p>
          <a:p>
            <a:pPr>
              <a:lnSpc>
                <a:spcPct val="150000"/>
              </a:lnSpc>
            </a:pPr>
            <a:r>
              <a:rPr lang="en-GB" sz="1050" b="1" dirty="0">
                <a:effectLst/>
                <a:latin typeface="Arial" panose="020B0604020202020204" pitchFamily="34" charset="0"/>
                <a:ea typeface="Calibri" panose="020F0502020204030204" pitchFamily="34" charset="0"/>
                <a:cs typeface="Arial" panose="020B0604020202020204" pitchFamily="34" charset="0"/>
              </a:rPr>
              <a:t>Jenny Mehew </a:t>
            </a:r>
            <a:r>
              <a:rPr lang="en-GB" sz="700" b="1" dirty="0">
                <a:effectLst/>
                <a:latin typeface="Arial" panose="020B0604020202020204" pitchFamily="34" charset="0"/>
                <a:ea typeface="Calibri" panose="020F0502020204030204" pitchFamily="34" charset="0"/>
                <a:cs typeface="Arial" panose="020B0604020202020204" pitchFamily="34" charset="0"/>
              </a:rPr>
              <a:t>Principal Statistician </a:t>
            </a:r>
          </a:p>
          <a:p>
            <a:pPr>
              <a:lnSpc>
                <a:spcPct val="150000"/>
              </a:lnSpc>
            </a:pPr>
            <a:r>
              <a:rPr lang="en-GB" sz="1050" b="1" dirty="0">
                <a:latin typeface="Arial" panose="020B0604020202020204" pitchFamily="34" charset="0"/>
                <a:ea typeface="Calibri" panose="020F0502020204030204" pitchFamily="34" charset="0"/>
                <a:cs typeface="Arial" panose="020B0604020202020204" pitchFamily="34" charset="0"/>
              </a:rPr>
              <a:t>Konstantina Soumilas, Paul Smith </a:t>
            </a:r>
            <a:r>
              <a:rPr lang="en-GB" sz="700" b="1" dirty="0">
                <a:latin typeface="Arial" panose="020B0604020202020204" pitchFamily="34" charset="0"/>
                <a:ea typeface="Calibri" panose="020F0502020204030204" pitchFamily="34" charset="0"/>
                <a:cs typeface="Arial" panose="020B0604020202020204" pitchFamily="34" charset="0"/>
              </a:rPr>
              <a:t>Statisticians </a:t>
            </a:r>
          </a:p>
        </p:txBody>
      </p:sp>
      <p:sp>
        <p:nvSpPr>
          <p:cNvPr id="43" name="TextBox 42">
            <a:extLst>
              <a:ext uri="{FF2B5EF4-FFF2-40B4-BE49-F238E27FC236}">
                <a16:creationId xmlns:a16="http://schemas.microsoft.com/office/drawing/2014/main" id="{32D20970-AA06-5305-CF42-407BE81AAB63}"/>
              </a:ext>
            </a:extLst>
          </p:cNvPr>
          <p:cNvSpPr txBox="1"/>
          <p:nvPr/>
        </p:nvSpPr>
        <p:spPr>
          <a:xfrm>
            <a:off x="3646093" y="6008526"/>
            <a:ext cx="3645809" cy="830997"/>
          </a:xfrm>
          <a:prstGeom prst="rect">
            <a:avLst/>
          </a:prstGeom>
          <a:noFill/>
        </p:spPr>
        <p:txBody>
          <a:bodyPr wrap="square">
            <a:spAutoFit/>
          </a:bodyPr>
          <a:lstStyle/>
          <a:p>
            <a:pPr>
              <a:lnSpc>
                <a:spcPct val="150000"/>
              </a:lnSpc>
            </a:pPr>
            <a:r>
              <a:rPr lang="en-GB" sz="1200" b="1" dirty="0">
                <a:effectLst/>
                <a:latin typeface="Arial" panose="020B0604020202020204" pitchFamily="34" charset="0"/>
                <a:ea typeface="Calibri" panose="020F0502020204030204" pitchFamily="34" charset="0"/>
                <a:cs typeface="Arial" panose="020B0604020202020204" pitchFamily="34" charset="0"/>
              </a:rPr>
              <a:t>MDGS team</a:t>
            </a:r>
          </a:p>
          <a:p>
            <a:r>
              <a:rPr lang="en-GB" sz="1050" b="1" dirty="0">
                <a:effectLst/>
                <a:latin typeface="Arial" panose="020B0604020202020204" pitchFamily="34" charset="0"/>
                <a:ea typeface="Calibri" panose="020F0502020204030204" pitchFamily="34" charset="0"/>
                <a:cs typeface="Arial" panose="020B0604020202020204" pitchFamily="34" charset="0"/>
              </a:rPr>
              <a:t>Sam Tomkings</a:t>
            </a:r>
            <a:r>
              <a:rPr lang="en-GB" sz="1050" b="1" dirty="0">
                <a:latin typeface="Arial" panose="020B0604020202020204" pitchFamily="34" charset="0"/>
                <a:ea typeface="Calibri" panose="020F0502020204030204" pitchFamily="34" charset="0"/>
                <a:cs typeface="Arial" panose="020B0604020202020204" pitchFamily="34" charset="0"/>
              </a:rPr>
              <a:t>, Sarah </a:t>
            </a:r>
            <a:r>
              <a:rPr lang="en-GB" sz="1050" b="1" dirty="0" err="1">
                <a:latin typeface="Arial" panose="020B0604020202020204" pitchFamily="34" charset="0"/>
                <a:ea typeface="Calibri" panose="020F0502020204030204" pitchFamily="34" charset="0"/>
                <a:cs typeface="Arial" panose="020B0604020202020204" pitchFamily="34" charset="0"/>
              </a:rPr>
              <a:t>Belgium,Temi</a:t>
            </a:r>
            <a:r>
              <a:rPr lang="en-GB" sz="1050" b="1" dirty="0">
                <a:latin typeface="Arial" panose="020B0604020202020204" pitchFamily="34" charset="0"/>
                <a:ea typeface="Calibri" panose="020F0502020204030204" pitchFamily="34" charset="0"/>
                <a:cs typeface="Arial" panose="020B0604020202020204" pitchFamily="34" charset="0"/>
              </a:rPr>
              <a:t> Adams</a:t>
            </a:r>
          </a:p>
          <a:p>
            <a:pPr>
              <a:lnSpc>
                <a:spcPct val="150000"/>
              </a:lnSpc>
            </a:pPr>
            <a:r>
              <a:rPr lang="en-GB" sz="700" b="1" dirty="0">
                <a:latin typeface="Arial" panose="020B0604020202020204" pitchFamily="34" charset="0"/>
                <a:ea typeface="Calibri" panose="020F0502020204030204" pitchFamily="34" charset="0"/>
                <a:cs typeface="Arial" panose="020B0604020202020204" pitchFamily="34" charset="0"/>
              </a:rPr>
              <a:t>Secretaries</a:t>
            </a:r>
          </a:p>
          <a:p>
            <a:endParaRPr lang="en-GB" sz="900" b="1" dirty="0">
              <a:solidFill>
                <a:srgbClr val="093D86"/>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4" name="TextBox 43">
            <a:extLst>
              <a:ext uri="{FF2B5EF4-FFF2-40B4-BE49-F238E27FC236}">
                <a16:creationId xmlns:a16="http://schemas.microsoft.com/office/drawing/2014/main" id="{3311FB7B-FEA4-9EBC-FDF2-21EFE88A1A6B}"/>
              </a:ext>
            </a:extLst>
          </p:cNvPr>
          <p:cNvSpPr txBox="1"/>
          <p:nvPr/>
        </p:nvSpPr>
        <p:spPr>
          <a:xfrm>
            <a:off x="1753774" y="5582765"/>
            <a:ext cx="2371725" cy="338554"/>
          </a:xfrm>
          <a:prstGeom prst="rect">
            <a:avLst/>
          </a:prstGeom>
          <a:noFill/>
        </p:spPr>
        <p:txBody>
          <a:bodyPr wrap="square">
            <a:spAutoFit/>
          </a:bodyPr>
          <a:lstStyle/>
          <a:p>
            <a:pPr algn="ctr"/>
            <a:r>
              <a:rPr lang="en-GB" sz="1600" i="1" dirty="0">
                <a:effectLst/>
                <a:latin typeface="Arial" panose="020B0604020202020204" pitchFamily="34" charset="0"/>
                <a:ea typeface="Calibri" panose="020F0502020204030204" pitchFamily="34" charset="0"/>
                <a:cs typeface="Arial" panose="020B0604020202020204" pitchFamily="34" charset="0"/>
              </a:rPr>
              <a:t>Supported by </a:t>
            </a:r>
          </a:p>
        </p:txBody>
      </p:sp>
    </p:spTree>
    <p:extLst>
      <p:ext uri="{BB962C8B-B14F-4D97-AF65-F5344CB8AC3E}">
        <p14:creationId xmlns:p14="http://schemas.microsoft.com/office/powerpoint/2010/main" val="2885833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0" presetClass="entr" presetSubtype="0" fill="hold" grpId="0" nodeType="with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fade">
                                      <p:cBhvr>
                                        <p:cTn id="19" dur="500"/>
                                        <p:tgtEl>
                                          <p:spTgt spid="41"/>
                                        </p:tgtEl>
                                      </p:cBhvr>
                                    </p:animEffect>
                                  </p:childTnLst>
                                </p:cTn>
                              </p:par>
                              <p:par>
                                <p:cTn id="20" presetID="10" presetClass="entr" presetSubtype="0" fill="hold" grpId="0" nodeType="withEffect">
                                  <p:stCondLst>
                                    <p:cond delay="2500"/>
                                  </p:stCondLst>
                                  <p:childTnLst>
                                    <p:set>
                                      <p:cBhvr>
                                        <p:cTn id="21" dur="1" fill="hold">
                                          <p:stCondLst>
                                            <p:cond delay="0"/>
                                          </p:stCondLst>
                                        </p:cTn>
                                        <p:tgtEl>
                                          <p:spTgt spid="44"/>
                                        </p:tgtEl>
                                        <p:attrNameLst>
                                          <p:attrName>style.visibility</p:attrName>
                                        </p:attrNameLst>
                                      </p:cBhvr>
                                      <p:to>
                                        <p:strVal val="visible"/>
                                      </p:to>
                                    </p:set>
                                    <p:animEffect transition="in" filter="fade">
                                      <p:cBhvr>
                                        <p:cTn id="22" dur="1000"/>
                                        <p:tgtEl>
                                          <p:spTgt spid="44"/>
                                        </p:tgtEl>
                                      </p:cBhvr>
                                    </p:animEffect>
                                  </p:childTnLst>
                                </p:cTn>
                              </p:par>
                              <p:par>
                                <p:cTn id="23" presetID="10" presetClass="entr" presetSubtype="0" fill="hold" grpId="0" nodeType="withEffect">
                                  <p:stCondLst>
                                    <p:cond delay="2500"/>
                                  </p:stCondLst>
                                  <p:childTnLst>
                                    <p:set>
                                      <p:cBhvr>
                                        <p:cTn id="24" dur="1" fill="hold">
                                          <p:stCondLst>
                                            <p:cond delay="0"/>
                                          </p:stCondLst>
                                        </p:cTn>
                                        <p:tgtEl>
                                          <p:spTgt spid="42"/>
                                        </p:tgtEl>
                                        <p:attrNameLst>
                                          <p:attrName>style.visibility</p:attrName>
                                        </p:attrNameLst>
                                      </p:cBhvr>
                                      <p:to>
                                        <p:strVal val="visible"/>
                                      </p:to>
                                    </p:set>
                                    <p:animEffect transition="in" filter="fade">
                                      <p:cBhvr>
                                        <p:cTn id="25" dur="1000"/>
                                        <p:tgtEl>
                                          <p:spTgt spid="42"/>
                                        </p:tgtEl>
                                      </p:cBhvr>
                                    </p:animEffect>
                                  </p:childTnLst>
                                </p:cTn>
                              </p:par>
                              <p:par>
                                <p:cTn id="26" presetID="10" presetClass="entr" presetSubtype="0" fill="hold" grpId="0" nodeType="withEffect">
                                  <p:stCondLst>
                                    <p:cond delay="2500"/>
                                  </p:stCondLst>
                                  <p:childTnLst>
                                    <p:set>
                                      <p:cBhvr>
                                        <p:cTn id="27" dur="1" fill="hold">
                                          <p:stCondLst>
                                            <p:cond delay="0"/>
                                          </p:stCondLst>
                                        </p:cTn>
                                        <p:tgtEl>
                                          <p:spTgt spid="43"/>
                                        </p:tgtEl>
                                        <p:attrNameLst>
                                          <p:attrName>style.visibility</p:attrName>
                                        </p:attrNameLst>
                                      </p:cBhvr>
                                      <p:to>
                                        <p:strVal val="visible"/>
                                      </p:to>
                                    </p:set>
                                    <p:animEffect transition="in" filter="fade">
                                      <p:cBhvr>
                                        <p:cTn id="28" dur="10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8" grpId="0"/>
      <p:bldP spid="41" grpId="0"/>
      <p:bldP spid="42" grpId="0"/>
      <p:bldP spid="43" grpId="0"/>
      <p:bldP spid="4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25EF5B-7975-EA91-2BBF-7A2FFD3A50F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8171F14-4EC6-3182-EAC9-9131BC4517A3}"/>
              </a:ext>
            </a:extLst>
          </p:cNvPr>
          <p:cNvSpPr txBox="1"/>
          <p:nvPr/>
        </p:nvSpPr>
        <p:spPr>
          <a:xfrm>
            <a:off x="8265915" y="5898885"/>
            <a:ext cx="3782826" cy="903955"/>
          </a:xfrm>
          <a:prstGeom prst="rect">
            <a:avLst/>
          </a:prstGeom>
          <a:solidFill>
            <a:srgbClr val="F3F2E1"/>
          </a:solidFill>
        </p:spPr>
        <p:txBody>
          <a:bodyPr wrap="square" rtlCol="0">
            <a:spAutoFit/>
          </a:bodyPr>
          <a:lstStyle/>
          <a:p>
            <a:endParaRPr lang="en-GB" dirty="0"/>
          </a:p>
        </p:txBody>
      </p:sp>
      <p:sp>
        <p:nvSpPr>
          <p:cNvPr id="20" name="Subtitle 2">
            <a:extLst>
              <a:ext uri="{FF2B5EF4-FFF2-40B4-BE49-F238E27FC236}">
                <a16:creationId xmlns:a16="http://schemas.microsoft.com/office/drawing/2014/main" id="{4A9B338D-17A4-6092-1461-215FB55A48A7}"/>
              </a:ext>
            </a:extLst>
          </p:cNvPr>
          <p:cNvSpPr txBox="1">
            <a:spLocks/>
          </p:cNvSpPr>
          <p:nvPr/>
        </p:nvSpPr>
        <p:spPr>
          <a:xfrm>
            <a:off x="7681817" y="2798678"/>
            <a:ext cx="3526766" cy="238614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7200" dirty="0">
                <a:latin typeface="Arial" panose="020B0604020202020204" pitchFamily="34" charset="0"/>
                <a:ea typeface="Calibri" panose="020F0502020204030204" pitchFamily="34" charset="0"/>
              </a:rPr>
              <a:t> </a:t>
            </a:r>
            <a:endParaRPr lang="en-GB" sz="7200" dirty="0"/>
          </a:p>
        </p:txBody>
      </p:sp>
      <p:pic>
        <p:nvPicPr>
          <p:cNvPr id="48" name="Picture 47">
            <a:extLst>
              <a:ext uri="{FF2B5EF4-FFF2-40B4-BE49-F238E27FC236}">
                <a16:creationId xmlns:a16="http://schemas.microsoft.com/office/drawing/2014/main" id="{2AD1CA40-AA8B-2FE9-5970-4AEC54F91C06}"/>
              </a:ext>
            </a:extLst>
          </p:cNvPr>
          <p:cNvPicPr>
            <a:picLocks noChangeAspect="1"/>
          </p:cNvPicPr>
          <p:nvPr/>
        </p:nvPicPr>
        <p:blipFill>
          <a:blip r:embed="rId3"/>
          <a:stretch>
            <a:fillRect/>
          </a:stretch>
        </p:blipFill>
        <p:spPr>
          <a:xfrm>
            <a:off x="-82987" y="-419100"/>
            <a:ext cx="3854888" cy="2929539"/>
          </a:xfrm>
          <a:prstGeom prst="rect">
            <a:avLst/>
          </a:prstGeom>
        </p:spPr>
      </p:pic>
      <p:sp>
        <p:nvSpPr>
          <p:cNvPr id="21" name="Rectangle: Rounded Corners 20">
            <a:extLst>
              <a:ext uri="{FF2B5EF4-FFF2-40B4-BE49-F238E27FC236}">
                <a16:creationId xmlns:a16="http://schemas.microsoft.com/office/drawing/2014/main" id="{CE65DD11-ABAA-D232-8A4E-23BDB31C3DC7}"/>
              </a:ext>
            </a:extLst>
          </p:cNvPr>
          <p:cNvSpPr/>
          <p:nvPr/>
        </p:nvSpPr>
        <p:spPr>
          <a:xfrm>
            <a:off x="3583716" y="1230244"/>
            <a:ext cx="7339485" cy="1955983"/>
          </a:xfrm>
          <a:prstGeom prst="roundRect">
            <a:avLst>
              <a:gd name="adj" fmla="val 0"/>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0" indent="0" algn="ctr" defTabSz="1111250">
              <a:lnSpc>
                <a:spcPct val="90000"/>
              </a:lnSpc>
              <a:spcBef>
                <a:spcPct val="0"/>
              </a:spcBef>
              <a:spcAft>
                <a:spcPct val="35000"/>
              </a:spcAft>
              <a:buNone/>
            </a:pPr>
            <a:r>
              <a:rPr lang="en-GB" sz="2400" b="1" u="sng" kern="1200" dirty="0">
                <a:solidFill>
                  <a:schemeClr val="tx1"/>
                </a:solidFill>
              </a:rPr>
              <a:t>Our Mission</a:t>
            </a:r>
          </a:p>
          <a:p>
            <a:pPr marL="0" lvl="0" indent="0" algn="ctr" defTabSz="1111250">
              <a:lnSpc>
                <a:spcPct val="90000"/>
              </a:lnSpc>
              <a:spcBef>
                <a:spcPct val="0"/>
              </a:spcBef>
              <a:spcAft>
                <a:spcPct val="35000"/>
              </a:spcAft>
              <a:buNone/>
            </a:pPr>
            <a:r>
              <a:rPr lang="en-GB" sz="2000" b="1" kern="1200" dirty="0">
                <a:solidFill>
                  <a:schemeClr val="tx1"/>
                </a:solidFill>
              </a:rPr>
              <a:t>We work together to increase the number of people positively impacted by increased organ utilisation, through the dissemination of data and information, and the sharing of knowledge and expertise across our clinical community</a:t>
            </a:r>
            <a:r>
              <a:rPr lang="en-GB" sz="2000" kern="1200" dirty="0">
                <a:solidFill>
                  <a:schemeClr val="tx1"/>
                </a:solidFill>
              </a:rPr>
              <a:t>.</a:t>
            </a:r>
          </a:p>
        </p:txBody>
      </p:sp>
      <p:sp>
        <p:nvSpPr>
          <p:cNvPr id="6" name="TextBox 5">
            <a:extLst>
              <a:ext uri="{FF2B5EF4-FFF2-40B4-BE49-F238E27FC236}">
                <a16:creationId xmlns:a16="http://schemas.microsoft.com/office/drawing/2014/main" id="{9EF2E28F-57C2-3C97-8BAC-DB0D41863E23}"/>
              </a:ext>
            </a:extLst>
          </p:cNvPr>
          <p:cNvSpPr txBox="1"/>
          <p:nvPr/>
        </p:nvSpPr>
        <p:spPr>
          <a:xfrm>
            <a:off x="-1217566" y="3415683"/>
            <a:ext cx="10134979" cy="2862322"/>
          </a:xfrm>
          <a:prstGeom prst="rect">
            <a:avLst/>
          </a:prstGeom>
          <a:noFill/>
        </p:spPr>
        <p:txBody>
          <a:bodyPr wrap="square">
            <a:spAutoFit/>
          </a:bodyPr>
          <a:lstStyle/>
          <a:p>
            <a:pPr marL="1887537" lvl="4" indent="-342900">
              <a:buFont typeface="Arial" panose="020B0604020202020204" pitchFamily="34" charset="0"/>
              <a:buChar char="•"/>
            </a:pPr>
            <a:r>
              <a:rPr lang="en-GB" sz="2000" b="1" dirty="0"/>
              <a:t>Quarterly national organ specific CLU community calls</a:t>
            </a:r>
          </a:p>
          <a:p>
            <a:pPr marL="1887537" lvl="4" indent="-342900">
              <a:buFont typeface="Arial" panose="020B0604020202020204" pitchFamily="34" charset="0"/>
              <a:buChar char="•"/>
            </a:pPr>
            <a:r>
              <a:rPr lang="en-GB" sz="2000" b="1" dirty="0"/>
              <a:t>Quarterly Lead CLU meetings</a:t>
            </a:r>
          </a:p>
          <a:p>
            <a:pPr marL="1887537" lvl="4" indent="-342900">
              <a:buFont typeface="Arial" panose="020B0604020202020204" pitchFamily="34" charset="0"/>
              <a:buChar char="•"/>
            </a:pPr>
            <a:r>
              <a:rPr lang="en-GB" sz="2000" b="1" dirty="0"/>
              <a:t>Weekly OUDT meetings (Monthly with OD colleagues)</a:t>
            </a:r>
          </a:p>
          <a:p>
            <a:pPr marL="1887537" lvl="4" indent="-342900">
              <a:buFont typeface="Arial" panose="020B0604020202020204" pitchFamily="34" charset="0"/>
              <a:buChar char="•"/>
            </a:pPr>
            <a:r>
              <a:rPr lang="en-GB" sz="2000" b="1" dirty="0">
                <a:solidFill>
                  <a:srgbClr val="C00000"/>
                </a:solidFill>
              </a:rPr>
              <a:t>Implementation of local OU(decline) meetings with standardised framework</a:t>
            </a:r>
          </a:p>
          <a:p>
            <a:pPr marL="1887537" lvl="4" indent="-342900">
              <a:buFont typeface="Arial" panose="020B0604020202020204" pitchFamily="34" charset="0"/>
              <a:buChar char="•"/>
            </a:pPr>
            <a:r>
              <a:rPr lang="en-GB" sz="2000" b="1" dirty="0"/>
              <a:t>Offer review scheme</a:t>
            </a:r>
          </a:p>
          <a:p>
            <a:pPr marL="1887537" lvl="4" indent="-342900">
              <a:buFont typeface="Arial" panose="020B0604020202020204" pitchFamily="34" charset="0"/>
              <a:buChar char="•"/>
            </a:pPr>
            <a:r>
              <a:rPr lang="en-GB" sz="2000" b="1" dirty="0"/>
              <a:t>CLU survey and focus group outcomes (structure and support, annual 121s,)</a:t>
            </a:r>
          </a:p>
          <a:p>
            <a:pPr marL="1887537" lvl="4" indent="-342900">
              <a:buFont typeface="Arial" panose="020B0604020202020204" pitchFamily="34" charset="0"/>
              <a:buChar char="•"/>
            </a:pPr>
            <a:r>
              <a:rPr lang="en-GB" sz="2000" b="1" dirty="0"/>
              <a:t>National conference (NOUC) and CTU course</a:t>
            </a:r>
          </a:p>
          <a:p>
            <a:pPr marL="1887537" lvl="4" indent="-342900">
              <a:buFont typeface="Arial" panose="020B0604020202020204" pitchFamily="34" charset="0"/>
              <a:buChar char="•"/>
            </a:pPr>
            <a:r>
              <a:rPr lang="en-GB" sz="2000" b="1" dirty="0"/>
              <a:t>Collaborating with OD, Collaboratives, NORS</a:t>
            </a:r>
          </a:p>
          <a:p>
            <a:pPr marL="1887537" lvl="4" indent="-342900">
              <a:buFont typeface="Arial" panose="020B0604020202020204" pitchFamily="34" charset="0"/>
              <a:buChar char="•"/>
            </a:pPr>
            <a:r>
              <a:rPr lang="en-GB" sz="2000" b="1" dirty="0"/>
              <a:t>Established long-term funding</a:t>
            </a:r>
          </a:p>
        </p:txBody>
      </p:sp>
      <p:pic>
        <p:nvPicPr>
          <p:cNvPr id="29" name="Picture 28">
            <a:extLst>
              <a:ext uri="{FF2B5EF4-FFF2-40B4-BE49-F238E27FC236}">
                <a16:creationId xmlns:a16="http://schemas.microsoft.com/office/drawing/2014/main" id="{6C8E50DD-E43E-E469-B9E0-698035474676}"/>
              </a:ext>
            </a:extLst>
          </p:cNvPr>
          <p:cNvPicPr>
            <a:picLocks noChangeAspect="1"/>
          </p:cNvPicPr>
          <p:nvPr/>
        </p:nvPicPr>
        <p:blipFill>
          <a:blip r:embed="rId4"/>
          <a:stretch>
            <a:fillRect/>
          </a:stretch>
        </p:blipFill>
        <p:spPr>
          <a:xfrm>
            <a:off x="9221095" y="3831331"/>
            <a:ext cx="2415846" cy="1775912"/>
          </a:xfrm>
          <a:prstGeom prst="rect">
            <a:avLst/>
          </a:prstGeom>
        </p:spPr>
      </p:pic>
      <p:sp>
        <p:nvSpPr>
          <p:cNvPr id="30" name="Subtitle 2">
            <a:extLst>
              <a:ext uri="{FF2B5EF4-FFF2-40B4-BE49-F238E27FC236}">
                <a16:creationId xmlns:a16="http://schemas.microsoft.com/office/drawing/2014/main" id="{CF5D489F-BC0C-DFA9-4AFB-B7A513A9CF13}"/>
              </a:ext>
            </a:extLst>
          </p:cNvPr>
          <p:cNvSpPr txBox="1">
            <a:spLocks/>
          </p:cNvSpPr>
          <p:nvPr/>
        </p:nvSpPr>
        <p:spPr>
          <a:xfrm>
            <a:off x="1968999" y="5627756"/>
            <a:ext cx="4096717" cy="140693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GB" dirty="0"/>
          </a:p>
          <a:p>
            <a:endParaRPr lang="en-GB" dirty="0"/>
          </a:p>
          <a:p>
            <a:r>
              <a:rPr lang="en-GB" sz="1400" b="1" u="sng" dirty="0">
                <a:effectLst/>
                <a:latin typeface="Calibri" panose="020F0502020204030204" pitchFamily="34"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OrganUtilisationDevelopmentTeam@nhsbt.nhs.uk</a:t>
            </a:r>
            <a:endParaRPr lang="en-GB" sz="6000" b="1" dirty="0"/>
          </a:p>
        </p:txBody>
      </p:sp>
      <p:pic>
        <p:nvPicPr>
          <p:cNvPr id="31" name="Picture 2" descr="Blue Sky Social Logo">
            <a:extLst>
              <a:ext uri="{FF2B5EF4-FFF2-40B4-BE49-F238E27FC236}">
                <a16:creationId xmlns:a16="http://schemas.microsoft.com/office/drawing/2014/main" id="{FAD2517E-AD0D-A477-2CDD-25FEFFC94E5F}"/>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10000" b="90000" l="10000" r="90000">
                        <a14:foregroundMark x1="14167" y1="70833" x2="14167" y2="70833"/>
                        <a14:foregroundMark x1="28333" y1="73333" x2="28333" y2="73333"/>
                        <a14:foregroundMark x1="33333" y1="74167" x2="33333" y2="74167"/>
                        <a14:foregroundMark x1="45833" y1="74167" x2="45833" y2="74167"/>
                        <a14:foregroundMark x1="60833" y1="75833" x2="60833" y2="75833"/>
                        <a14:foregroundMark x1="72500" y1="75000" x2="72500" y2="75000"/>
                        <a14:foregroundMark x1="84167" y1="75833" x2="84167" y2="75833"/>
                        <a14:foregroundMark x1="61667" y1="45833" x2="61667" y2="45833"/>
                      </a14:backgroundRemoval>
                    </a14:imgEffect>
                  </a14:imgLayer>
                </a14:imgProps>
              </a:ext>
              <a:ext uri="{28A0092B-C50C-407E-A947-70E740481C1C}">
                <a14:useLocalDpi xmlns:a14="http://schemas.microsoft.com/office/drawing/2010/main" val="0"/>
              </a:ext>
            </a:extLst>
          </a:blip>
          <a:srcRect b="38708"/>
          <a:stretch>
            <a:fillRect/>
          </a:stretch>
        </p:blipFill>
        <p:spPr bwMode="auto">
          <a:xfrm>
            <a:off x="6439622" y="6471378"/>
            <a:ext cx="562397" cy="344700"/>
          </a:xfrm>
          <a:prstGeom prst="rect">
            <a:avLst/>
          </a:prstGeom>
          <a:noFill/>
          <a:extLst>
            <a:ext uri="{909E8E84-426E-40DD-AFC4-6F175D3DCCD1}">
              <a14:hiddenFill xmlns:a14="http://schemas.microsoft.com/office/drawing/2010/main">
                <a:solidFill>
                  <a:srgbClr val="FFFFFF"/>
                </a:solidFill>
              </a14:hiddenFill>
            </a:ext>
          </a:extLst>
        </p:spPr>
      </p:pic>
      <p:sp>
        <p:nvSpPr>
          <p:cNvPr id="32" name="TextBox 31">
            <a:extLst>
              <a:ext uri="{FF2B5EF4-FFF2-40B4-BE49-F238E27FC236}">
                <a16:creationId xmlns:a16="http://schemas.microsoft.com/office/drawing/2014/main" id="{26EF4A39-C874-1421-B15D-639043BD7CB3}"/>
              </a:ext>
            </a:extLst>
          </p:cNvPr>
          <p:cNvSpPr txBox="1"/>
          <p:nvPr/>
        </p:nvSpPr>
        <p:spPr>
          <a:xfrm>
            <a:off x="6782149" y="6527998"/>
            <a:ext cx="1180084" cy="276999"/>
          </a:xfrm>
          <a:prstGeom prst="rect">
            <a:avLst/>
          </a:prstGeom>
          <a:noFill/>
        </p:spPr>
        <p:txBody>
          <a:bodyPr wrap="square">
            <a:spAutoFit/>
          </a:bodyPr>
          <a:lstStyle/>
          <a:p>
            <a:r>
              <a:rPr lang="en-GB" sz="1050" b="1" dirty="0"/>
              <a:t>@</a:t>
            </a:r>
            <a:r>
              <a:rPr lang="en-GB" sz="1200" b="1" dirty="0"/>
              <a:t>OUDT-NHSBT</a:t>
            </a:r>
            <a:endParaRPr lang="en-GB" sz="1050" dirty="0"/>
          </a:p>
        </p:txBody>
      </p:sp>
      <p:pic>
        <p:nvPicPr>
          <p:cNvPr id="33" name="Picture 2">
            <a:extLst>
              <a:ext uri="{FF2B5EF4-FFF2-40B4-BE49-F238E27FC236}">
                <a16:creationId xmlns:a16="http://schemas.microsoft.com/office/drawing/2014/main" id="{F63B51AA-7BED-3D61-DA19-E094556278C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95093" y="6422346"/>
            <a:ext cx="429872" cy="429872"/>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a:extLst>
              <a:ext uri="{FF2B5EF4-FFF2-40B4-BE49-F238E27FC236}">
                <a16:creationId xmlns:a16="http://schemas.microsoft.com/office/drawing/2014/main" id="{7EE4CDD3-05DC-0C6B-6CF1-4B7AAA6F5D85}"/>
              </a:ext>
            </a:extLst>
          </p:cNvPr>
          <p:cNvSpPr txBox="1"/>
          <p:nvPr/>
        </p:nvSpPr>
        <p:spPr>
          <a:xfrm>
            <a:off x="8825657" y="6235229"/>
            <a:ext cx="3526766" cy="523220"/>
          </a:xfrm>
          <a:prstGeom prst="rect">
            <a:avLst/>
          </a:prstGeom>
          <a:noFill/>
        </p:spPr>
        <p:txBody>
          <a:bodyPr wrap="square">
            <a:spAutoFit/>
          </a:bodyPr>
          <a:lstStyle/>
          <a:p>
            <a:r>
              <a:rPr lang="en-GB" sz="1400" dirty="0">
                <a:hlinkClick r:id="rId9"/>
              </a:rPr>
              <a:t>Organ Utilisation Development Team - ODT Clinical - NHS Blood and Transplant</a:t>
            </a:r>
            <a:endParaRPr lang="en-GB" sz="1400" dirty="0"/>
          </a:p>
        </p:txBody>
      </p:sp>
    </p:spTree>
    <p:extLst>
      <p:ext uri="{BB962C8B-B14F-4D97-AF65-F5344CB8AC3E}">
        <p14:creationId xmlns:p14="http://schemas.microsoft.com/office/powerpoint/2010/main" val="4930992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2"/>
          <p:cNvSpPr txBox="1"/>
          <p:nvPr/>
        </p:nvSpPr>
        <p:spPr>
          <a:xfrm>
            <a:off x="695992" y="2556741"/>
            <a:ext cx="10420646" cy="1744517"/>
          </a:xfrm>
          <a:prstGeom prst="rect">
            <a:avLst/>
          </a:prstGeom>
        </p:spPr>
        <p:txBody>
          <a:bodyPr wrap="square" lIns="0" tIns="0" rIns="0" bIns="0" rtlCol="0" anchor="t">
            <a:spAutoFit/>
          </a:bodyPr>
          <a:lstStyle/>
          <a:p>
            <a:pPr algn="ctr" defTabSz="609630">
              <a:lnSpc>
                <a:spcPts val="4480"/>
              </a:lnSpc>
            </a:pPr>
            <a:br>
              <a:rPr lang="en-GB" sz="6600"/>
            </a:br>
            <a:r>
              <a:rPr lang="en-GB" sz="4800" b="1">
                <a:solidFill>
                  <a:srgbClr val="003570"/>
                </a:solidFill>
              </a:rPr>
              <a:t>Enhanced Recovery After Surgery (ERAS) in transplantation </a:t>
            </a:r>
            <a:endParaRPr lang="en-US" sz="3584" b="1">
              <a:solidFill>
                <a:srgbClr val="003570"/>
              </a:solidFill>
              <a:latin typeface="Open Sans 1 Bold"/>
              <a:ea typeface="Open Sans 1 Bold"/>
              <a:cs typeface="Open Sans 1 Bold"/>
              <a:sym typeface="Open Sans 1 Bold"/>
            </a:endParaRPr>
          </a:p>
        </p:txBody>
      </p:sp>
      <p:sp>
        <p:nvSpPr>
          <p:cNvPr id="13" name="TextBox 13"/>
          <p:cNvSpPr txBox="1"/>
          <p:nvPr/>
        </p:nvSpPr>
        <p:spPr>
          <a:xfrm>
            <a:off x="250529" y="5003733"/>
            <a:ext cx="7852208" cy="1010533"/>
          </a:xfrm>
          <a:prstGeom prst="rect">
            <a:avLst/>
          </a:prstGeom>
        </p:spPr>
        <p:txBody>
          <a:bodyPr wrap="square" lIns="0" tIns="0" rIns="0" bIns="0" rtlCol="0" anchor="t">
            <a:spAutoFit/>
          </a:bodyPr>
          <a:lstStyle/>
          <a:p>
            <a:pPr defTabSz="609630">
              <a:lnSpc>
                <a:spcPts val="2666"/>
              </a:lnSpc>
            </a:pPr>
            <a:r>
              <a:rPr lang="en-US" sz="2800" b="1" dirty="0">
                <a:solidFill>
                  <a:srgbClr val="003570"/>
                </a:solidFill>
                <a:latin typeface="Open Sans 1"/>
                <a:ea typeface="Open Sans 1"/>
                <a:cs typeface="Open Sans 1"/>
                <a:sym typeface="Open Sans 1"/>
              </a:rPr>
              <a:t>Carrie Scuffell</a:t>
            </a:r>
          </a:p>
          <a:p>
            <a:pPr defTabSz="609630">
              <a:lnSpc>
                <a:spcPts val="2666"/>
              </a:lnSpc>
            </a:pPr>
            <a:r>
              <a:rPr lang="en-US" sz="2000" b="1" dirty="0">
                <a:solidFill>
                  <a:srgbClr val="003570"/>
                </a:solidFill>
                <a:latin typeface="Open Sans 1"/>
                <a:ea typeface="Open Sans 1"/>
                <a:cs typeface="Open Sans 1"/>
                <a:sym typeface="Open Sans 1"/>
              </a:rPr>
              <a:t>SME for ERAS in Transplantation, </a:t>
            </a:r>
          </a:p>
          <a:p>
            <a:pPr defTabSz="609630">
              <a:lnSpc>
                <a:spcPts val="2666"/>
              </a:lnSpc>
            </a:pPr>
            <a:r>
              <a:rPr lang="en-US" sz="2000" b="1" dirty="0">
                <a:solidFill>
                  <a:srgbClr val="003570"/>
                </a:solidFill>
                <a:latin typeface="Open Sans 1"/>
                <a:sym typeface="Open Sans 1"/>
              </a:rPr>
              <a:t>NHS Blood and Transplant</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619158" y="4615170"/>
            <a:ext cx="2693814" cy="400110"/>
          </a:xfrm>
          <a:prstGeom prst="rect">
            <a:avLst/>
          </a:prstGeom>
        </p:spPr>
        <p:txBody>
          <a:bodyPr wrap="none">
            <a:spAutoFit/>
          </a:bodyPr>
          <a:lstStyle/>
          <a:p>
            <a:r>
              <a:rPr lang="en-GB" sz="2000" b="1" i="0" dirty="0">
                <a:solidFill>
                  <a:schemeClr val="accent1">
                    <a:lumMod val="50000"/>
                  </a:schemeClr>
                </a:solidFill>
                <a:effectLst/>
                <a:latin typeface="Bitter"/>
              </a:rPr>
              <a:t>Professor Henrik </a:t>
            </a:r>
            <a:r>
              <a:rPr lang="en-GB" sz="2000" b="1" i="0" dirty="0" err="1">
                <a:solidFill>
                  <a:schemeClr val="accent1">
                    <a:lumMod val="50000"/>
                  </a:schemeClr>
                </a:solidFill>
                <a:effectLst/>
                <a:latin typeface="Bitter"/>
              </a:rPr>
              <a:t>Kehlet</a:t>
            </a:r>
            <a:endParaRPr lang="en-GB" sz="2000" b="1" dirty="0">
              <a:solidFill>
                <a:schemeClr val="accent1">
                  <a:lumMod val="50000"/>
                </a:schemeClr>
              </a:solidFill>
            </a:endParaRPr>
          </a:p>
        </p:txBody>
      </p:sp>
      <p:sp>
        <p:nvSpPr>
          <p:cNvPr id="7" name="AutoShape 2" descr="https://lh6.googleusercontent.com/h9ltNjGelBBr8w32zBF3VEYWgUJDya3xDgw0UgxS5zIfAGwELc5W34i1swjSEOdaZ5H9i9OKT_Pc_BmAbblbmk7L1Im7UoDwLuu_dyaLptgvH2Yb=w1280"/>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 name="AutoShape 8" descr="https://lh6.googleusercontent.com/h9ltNjGelBBr8w32zBF3VEYWgUJDya3xDgw0UgxS5zIfAGwELc5W34i1swjSEOdaZ5H9i9OKT_Pc_BmAbblbmk7L1Im7UoDwLuu_dyaLptgvH2Yb=w1280"/>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34" name="Picture 10" descr="The Author of the Multimodal Analgesia Concept Will Give a Lecture at ..."/>
          <p:cNvPicPr>
            <a:picLocks noChangeAspect="1" noChangeArrowheads="1"/>
          </p:cNvPicPr>
          <p:nvPr/>
        </p:nvPicPr>
        <p:blipFill rotWithShape="1">
          <a:blip r:embed="rId2">
            <a:extLst>
              <a:ext uri="{28A0092B-C50C-407E-A947-70E740481C1C}">
                <a14:useLocalDpi xmlns:a14="http://schemas.microsoft.com/office/drawing/2010/main" val="0"/>
              </a:ext>
            </a:extLst>
          </a:blip>
          <a:srcRect l="28532" t="11579" r="26058" b="20320"/>
          <a:stretch/>
        </p:blipFill>
        <p:spPr bwMode="auto">
          <a:xfrm>
            <a:off x="460375" y="1334557"/>
            <a:ext cx="3681763" cy="3215061"/>
          </a:xfrm>
          <a:prstGeom prst="rect">
            <a:avLst/>
          </a:prstGeom>
          <a:noFill/>
          <a:extLst>
            <a:ext uri="{909E8E84-426E-40DD-AFC4-6F175D3DCCD1}">
              <a14:hiddenFill xmlns:a14="http://schemas.microsoft.com/office/drawing/2010/main">
                <a:solidFill>
                  <a:srgbClr val="FFFFFF"/>
                </a:solidFill>
              </a14:hiddenFill>
            </a:ext>
          </a:extLst>
        </p:spPr>
      </p:pic>
      <p:sp>
        <p:nvSpPr>
          <p:cNvPr id="12" name="Title 11"/>
          <p:cNvSpPr>
            <a:spLocks noGrp="1"/>
          </p:cNvSpPr>
          <p:nvPr>
            <p:ph type="title"/>
          </p:nvPr>
        </p:nvSpPr>
        <p:spPr>
          <a:xfrm>
            <a:off x="0" y="8994"/>
            <a:ext cx="12192000" cy="1325563"/>
          </a:xfrm>
        </p:spPr>
        <p:txBody>
          <a:bodyPr/>
          <a:lstStyle/>
          <a:p>
            <a:pPr algn="ctr"/>
            <a:r>
              <a:rPr lang="en-GB" dirty="0"/>
              <a:t>Background</a:t>
            </a:r>
          </a:p>
        </p:txBody>
      </p:sp>
      <p:sp>
        <p:nvSpPr>
          <p:cNvPr id="2" name="Rectangle 1"/>
          <p:cNvSpPr/>
          <p:nvPr/>
        </p:nvSpPr>
        <p:spPr>
          <a:xfrm>
            <a:off x="4367413" y="1488014"/>
            <a:ext cx="7178897" cy="4247317"/>
          </a:xfrm>
          <a:prstGeom prst="rect">
            <a:avLst/>
          </a:prstGeom>
        </p:spPr>
        <p:txBody>
          <a:bodyPr wrap="square">
            <a:spAutoFit/>
          </a:bodyPr>
          <a:lstStyle/>
          <a:p>
            <a:r>
              <a:rPr lang="en-GB" sz="2800" dirty="0">
                <a:solidFill>
                  <a:schemeClr val="accent1">
                    <a:lumMod val="50000"/>
                  </a:schemeClr>
                </a:solidFill>
              </a:rPr>
              <a:t>Fast track programme 1997</a:t>
            </a:r>
          </a:p>
          <a:p>
            <a:endParaRPr lang="en-GB" sz="2400" u="sng" dirty="0">
              <a:solidFill>
                <a:schemeClr val="accent1">
                  <a:lumMod val="50000"/>
                </a:schemeClr>
              </a:solidFill>
            </a:endParaRPr>
          </a:p>
          <a:p>
            <a:pPr marL="800100" lvl="1" indent="-342900">
              <a:buFont typeface="Arial" panose="020B0604020202020204" pitchFamily="34" charset="0"/>
              <a:buChar char="•"/>
            </a:pPr>
            <a:r>
              <a:rPr lang="en-GB" sz="2200" dirty="0">
                <a:solidFill>
                  <a:schemeClr val="accent1">
                    <a:lumMod val="50000"/>
                  </a:schemeClr>
                </a:solidFill>
              </a:rPr>
              <a:t>Shifted focus from individual changes in perioperative practice to combining multiple changes to improve outcomes.</a:t>
            </a:r>
          </a:p>
          <a:p>
            <a:pPr marL="800100" lvl="1" indent="-342900">
              <a:buFont typeface="Arial" panose="020B0604020202020204" pitchFamily="34" charset="0"/>
              <a:buChar char="•"/>
            </a:pPr>
            <a:endParaRPr lang="en-GB" sz="2200" dirty="0">
              <a:solidFill>
                <a:schemeClr val="accent1">
                  <a:lumMod val="50000"/>
                </a:schemeClr>
              </a:solidFill>
            </a:endParaRPr>
          </a:p>
          <a:p>
            <a:pPr marL="800100" lvl="1" indent="-342900">
              <a:buFont typeface="Arial" panose="020B0604020202020204" pitchFamily="34" charset="0"/>
              <a:buChar char="•"/>
            </a:pPr>
            <a:r>
              <a:rPr lang="en-GB" sz="2200" dirty="0">
                <a:solidFill>
                  <a:schemeClr val="accent1">
                    <a:lumMod val="50000"/>
                  </a:schemeClr>
                </a:solidFill>
              </a:rPr>
              <a:t>Combined interventions directly targeted at reducing surgical stress. </a:t>
            </a:r>
          </a:p>
          <a:p>
            <a:pPr marL="1257300" lvl="2" indent="-342900">
              <a:buFont typeface="Arial" panose="020B0604020202020204" pitchFamily="34" charset="0"/>
              <a:buChar char="•"/>
            </a:pPr>
            <a:endParaRPr lang="en-GB" sz="2200" dirty="0">
              <a:solidFill>
                <a:schemeClr val="accent1">
                  <a:lumMod val="50000"/>
                </a:schemeClr>
              </a:solidFill>
            </a:endParaRPr>
          </a:p>
          <a:p>
            <a:pPr marL="800100" lvl="1" indent="-342900">
              <a:buFont typeface="Arial" panose="020B0604020202020204" pitchFamily="34" charset="0"/>
              <a:buChar char="•"/>
            </a:pPr>
            <a:r>
              <a:rPr lang="en-GB" sz="2200" dirty="0">
                <a:solidFill>
                  <a:schemeClr val="accent1">
                    <a:lumMod val="50000"/>
                  </a:schemeClr>
                </a:solidFill>
              </a:rPr>
              <a:t>Demonstrated reductions in length of hospital stay, fatigue and morbidity</a:t>
            </a:r>
          </a:p>
          <a:p>
            <a:pPr marL="742950" lvl="1" indent="-285750">
              <a:buFont typeface="Arial" panose="020B0604020202020204" pitchFamily="34" charset="0"/>
              <a:buChar char="•"/>
            </a:pPr>
            <a:endParaRPr lang="en-GB" sz="2000" dirty="0"/>
          </a:p>
        </p:txBody>
      </p:sp>
      <p:sp>
        <p:nvSpPr>
          <p:cNvPr id="4" name="Rectangle 3"/>
          <p:cNvSpPr/>
          <p:nvPr/>
        </p:nvSpPr>
        <p:spPr>
          <a:xfrm>
            <a:off x="4902192" y="6396335"/>
            <a:ext cx="7289808" cy="461665"/>
          </a:xfrm>
          <a:prstGeom prst="rect">
            <a:avLst/>
          </a:prstGeom>
        </p:spPr>
        <p:txBody>
          <a:bodyPr wrap="square">
            <a:spAutoFit/>
          </a:bodyPr>
          <a:lstStyle/>
          <a:p>
            <a:r>
              <a:rPr lang="en-GB" sz="1200" dirty="0" err="1">
                <a:solidFill>
                  <a:srgbClr val="212121"/>
                </a:solidFill>
                <a:latin typeface="BlinkMacSystemFont"/>
              </a:rPr>
              <a:t>Kehlet</a:t>
            </a:r>
            <a:r>
              <a:rPr lang="en-GB" sz="1200" dirty="0">
                <a:solidFill>
                  <a:srgbClr val="212121"/>
                </a:solidFill>
                <a:latin typeface="BlinkMacSystemFont"/>
              </a:rPr>
              <a:t> H. Multimodal approach to control postoperative pathophysiology and rehabilitation. Br. J. </a:t>
            </a:r>
            <a:r>
              <a:rPr lang="en-GB" sz="1200" dirty="0" err="1">
                <a:solidFill>
                  <a:srgbClr val="212121"/>
                </a:solidFill>
                <a:latin typeface="BlinkMacSystemFont"/>
              </a:rPr>
              <a:t>Anaesth</a:t>
            </a:r>
            <a:r>
              <a:rPr lang="en-GB" sz="1200" dirty="0">
                <a:solidFill>
                  <a:srgbClr val="212121"/>
                </a:solidFill>
                <a:latin typeface="BlinkMacSystemFont"/>
              </a:rPr>
              <a:t>. 1997;78:606–617. </a:t>
            </a:r>
            <a:r>
              <a:rPr lang="en-GB" sz="1200" dirty="0" err="1">
                <a:solidFill>
                  <a:srgbClr val="212121"/>
                </a:solidFill>
                <a:latin typeface="BlinkMacSystemFont"/>
              </a:rPr>
              <a:t>doi</a:t>
            </a:r>
            <a:r>
              <a:rPr lang="en-GB" sz="1200" dirty="0">
                <a:solidFill>
                  <a:srgbClr val="212121"/>
                </a:solidFill>
                <a:latin typeface="BlinkMacSystemFont"/>
              </a:rPr>
              <a:t>: 10.1093/</a:t>
            </a:r>
            <a:r>
              <a:rPr lang="en-GB" sz="1200" dirty="0" err="1">
                <a:solidFill>
                  <a:srgbClr val="212121"/>
                </a:solidFill>
                <a:latin typeface="BlinkMacSystemFont"/>
              </a:rPr>
              <a:t>bja</a:t>
            </a:r>
            <a:r>
              <a:rPr lang="en-GB" sz="1200" dirty="0">
                <a:solidFill>
                  <a:srgbClr val="212121"/>
                </a:solidFill>
                <a:latin typeface="BlinkMacSystemFont"/>
              </a:rPr>
              <a:t>/78.5.606. - </a:t>
            </a:r>
            <a:r>
              <a:rPr lang="en-GB" sz="1200" dirty="0">
                <a:solidFill>
                  <a:srgbClr val="0071BC"/>
                </a:solidFill>
                <a:latin typeface="BlinkMacSystemFont"/>
                <a:hlinkClick r:id="rId3"/>
              </a:rPr>
              <a:t>DOI </a:t>
            </a:r>
            <a:r>
              <a:rPr lang="en-GB" sz="1200" dirty="0">
                <a:solidFill>
                  <a:srgbClr val="212121"/>
                </a:solidFill>
                <a:latin typeface="BlinkMacSystemFont"/>
              </a:rPr>
              <a:t>- </a:t>
            </a:r>
            <a:r>
              <a:rPr lang="en-GB" sz="1200" dirty="0">
                <a:solidFill>
                  <a:srgbClr val="0071BC"/>
                </a:solidFill>
                <a:latin typeface="BlinkMacSystemFont"/>
                <a:hlinkClick r:id="rId4"/>
              </a:rPr>
              <a:t>PubMed</a:t>
            </a:r>
            <a:endParaRPr lang="en-GB" sz="1200" b="0" i="0" dirty="0">
              <a:solidFill>
                <a:srgbClr val="212121"/>
              </a:solidFill>
              <a:effectLst/>
              <a:latin typeface="BlinkMacSystemFont"/>
            </a:endParaRPr>
          </a:p>
        </p:txBody>
      </p:sp>
    </p:spTree>
    <p:extLst>
      <p:ext uri="{BB962C8B-B14F-4D97-AF65-F5344CB8AC3E}">
        <p14:creationId xmlns:p14="http://schemas.microsoft.com/office/powerpoint/2010/main" val="22531658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1"/>
          <p:cNvSpPr>
            <a:spLocks noGrp="1"/>
          </p:cNvSpPr>
          <p:nvPr>
            <p:ph type="title"/>
          </p:nvPr>
        </p:nvSpPr>
        <p:spPr>
          <a:xfrm>
            <a:off x="0" y="8994"/>
            <a:ext cx="12192000" cy="1325563"/>
          </a:xfrm>
        </p:spPr>
        <p:txBody>
          <a:bodyPr/>
          <a:lstStyle/>
          <a:p>
            <a:pPr algn="ctr"/>
            <a:r>
              <a:rPr lang="en-GB" dirty="0"/>
              <a:t>Background</a:t>
            </a:r>
          </a:p>
        </p:txBody>
      </p:sp>
      <p:sp>
        <p:nvSpPr>
          <p:cNvPr id="3" name="Content Placeholder 2"/>
          <p:cNvSpPr>
            <a:spLocks noGrp="1"/>
          </p:cNvSpPr>
          <p:nvPr>
            <p:ph idx="1"/>
          </p:nvPr>
        </p:nvSpPr>
        <p:spPr>
          <a:xfrm>
            <a:off x="332718" y="1540881"/>
            <a:ext cx="7970453" cy="4351338"/>
          </a:xfrm>
        </p:spPr>
        <p:txBody>
          <a:bodyPr/>
          <a:lstStyle/>
          <a:p>
            <a:r>
              <a:rPr lang="en-GB" dirty="0"/>
              <a:t>2001 </a:t>
            </a:r>
          </a:p>
          <a:p>
            <a:pPr marL="457200" lvl="1" indent="0">
              <a:buNone/>
            </a:pPr>
            <a:r>
              <a:rPr lang="en-GB" dirty="0"/>
              <a:t>Enhanced Recovery After Surgery (ERAS) Study Group.</a:t>
            </a:r>
          </a:p>
          <a:p>
            <a:pPr marL="457200" lvl="1" indent="0">
              <a:buNone/>
            </a:pPr>
            <a:r>
              <a:rPr lang="en-GB" dirty="0"/>
              <a:t>Group of six surgeons assembled by Professors Ken </a:t>
            </a:r>
            <a:r>
              <a:rPr lang="en-GB" dirty="0" err="1"/>
              <a:t>Fearon</a:t>
            </a:r>
            <a:r>
              <a:rPr lang="en-GB" dirty="0"/>
              <a:t> and Ollie </a:t>
            </a:r>
            <a:r>
              <a:rPr lang="en-GB" dirty="0" err="1"/>
              <a:t>Ljungqvist</a:t>
            </a:r>
            <a:r>
              <a:rPr lang="en-GB" dirty="0"/>
              <a:t>. </a:t>
            </a:r>
          </a:p>
          <a:p>
            <a:pPr marL="457200" lvl="1" indent="0">
              <a:buNone/>
            </a:pPr>
            <a:endParaRPr lang="en-GB" dirty="0"/>
          </a:p>
          <a:p>
            <a:r>
              <a:rPr lang="en-GB" dirty="0"/>
              <a:t>2010</a:t>
            </a:r>
          </a:p>
          <a:p>
            <a:pPr marL="457200" lvl="1" indent="0">
              <a:buNone/>
            </a:pPr>
            <a:r>
              <a:rPr lang="en-GB" dirty="0"/>
              <a:t>The ERAS Study Group registered as a new non-profit organization in Sweden under the title ‘the ERAS Society’, including Professor </a:t>
            </a:r>
            <a:r>
              <a:rPr lang="en-GB" dirty="0" err="1"/>
              <a:t>Kehlet</a:t>
            </a:r>
            <a:r>
              <a:rPr lang="en-GB" dirty="0"/>
              <a:t>,</a:t>
            </a:r>
          </a:p>
        </p:txBody>
      </p:sp>
      <p:pic>
        <p:nvPicPr>
          <p:cNvPr id="5" name="Picture 2" descr="ERAS® Societ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70867" y="5335500"/>
            <a:ext cx="4390128" cy="111343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8207" y="1406566"/>
            <a:ext cx="2953078" cy="2953078"/>
          </a:xfrm>
          <a:prstGeom prst="rect">
            <a:avLst/>
          </a:prstGeom>
        </p:spPr>
      </p:pic>
    </p:spTree>
    <p:extLst>
      <p:ext uri="{BB962C8B-B14F-4D97-AF65-F5344CB8AC3E}">
        <p14:creationId xmlns:p14="http://schemas.microsoft.com/office/powerpoint/2010/main" val="18248796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85D106F-DD85-4C05-D1C6-2A3C5B7AD3DC}"/>
              </a:ext>
            </a:extLst>
          </p:cNvPr>
          <p:cNvPicPr>
            <a:picLocks noChangeAspect="1"/>
          </p:cNvPicPr>
          <p:nvPr/>
        </p:nvPicPr>
        <p:blipFill>
          <a:blip r:embed="rId2"/>
          <a:stretch>
            <a:fillRect/>
          </a:stretch>
        </p:blipFill>
        <p:spPr>
          <a:xfrm>
            <a:off x="254000" y="265781"/>
            <a:ext cx="2938380" cy="826419"/>
          </a:xfrm>
          <a:prstGeom prst="rect">
            <a:avLst/>
          </a:prstGeom>
        </p:spPr>
      </p:pic>
      <p:sp>
        <p:nvSpPr>
          <p:cNvPr id="25" name="Text Placeholder 2">
            <a:extLst>
              <a:ext uri="{FF2B5EF4-FFF2-40B4-BE49-F238E27FC236}">
                <a16:creationId xmlns:a16="http://schemas.microsoft.com/office/drawing/2014/main" id="{7BA254C2-C53D-198A-0D49-3B19E6B241D2}"/>
              </a:ext>
            </a:extLst>
          </p:cNvPr>
          <p:cNvSpPr txBox="1">
            <a:spLocks/>
          </p:cNvSpPr>
          <p:nvPr/>
        </p:nvSpPr>
        <p:spPr>
          <a:xfrm>
            <a:off x="1140849" y="1158971"/>
            <a:ext cx="10515600" cy="4351338"/>
          </a:xfrm>
          <a:prstGeom prst="rect">
            <a:avLst/>
          </a:prstGeom>
          <a:noFill/>
        </p:spPr>
        <p:txBody>
          <a:bodyPr vert="horz" lIns="91440" tIns="45720" rIns="91440" bIns="45720" rtlCol="0">
            <a:normAutofit/>
          </a:bodyPr>
          <a:lstStyle>
            <a:lvl1pPr marL="0" indent="0" algn="l" defTabSz="914400" rtl="0" eaLnBrk="1" latinLnBrk="0" hangingPunct="1">
              <a:lnSpc>
                <a:spcPct val="90000"/>
              </a:lnSpc>
              <a:spcBef>
                <a:spcPts val="1000"/>
              </a:spcBef>
              <a:buClr>
                <a:srgbClr val="005EA4"/>
              </a:buClr>
              <a:buSzPct val="50000"/>
              <a:buFont typeface="Wingdings" panose="05000000000000000000" pitchFamily="2" charset="2"/>
              <a:buNone/>
              <a:defRPr sz="3600" kern="1200">
                <a:solidFill>
                  <a:schemeClr val="accent1">
                    <a:lumMod val="7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5EA4"/>
              </a:buClr>
              <a:buSzPct val="50000"/>
              <a:buFont typeface="Wingdings" panose="05000000000000000000" pitchFamily="2" charset="2"/>
              <a:buChar char=""/>
              <a:defRPr sz="2400" kern="1200">
                <a:solidFill>
                  <a:schemeClr val="accent1">
                    <a:lumMod val="75000"/>
                  </a:schemeClr>
                </a:solidFill>
                <a:latin typeface="+mn-lt"/>
                <a:ea typeface="+mn-ea"/>
                <a:cs typeface="+mn-cs"/>
              </a:defRPr>
            </a:lvl2pPr>
            <a:lvl3pPr marL="1143000" indent="-228600" algn="l" defTabSz="914400" rtl="0" eaLnBrk="1" latinLnBrk="0" hangingPunct="1">
              <a:lnSpc>
                <a:spcPct val="90000"/>
              </a:lnSpc>
              <a:spcBef>
                <a:spcPts val="500"/>
              </a:spcBef>
              <a:buClr>
                <a:srgbClr val="005EA4"/>
              </a:buClr>
              <a:buSzPct val="50000"/>
              <a:buFont typeface="Wingdings" panose="05000000000000000000" pitchFamily="2" charset="2"/>
              <a:buChar char=""/>
              <a:defRPr sz="2000" kern="1200">
                <a:solidFill>
                  <a:schemeClr val="accent1">
                    <a:lumMod val="75000"/>
                  </a:schemeClr>
                </a:solidFill>
                <a:latin typeface="+mn-lt"/>
                <a:ea typeface="+mn-ea"/>
                <a:cs typeface="+mn-cs"/>
              </a:defRPr>
            </a:lvl3pPr>
            <a:lvl4pPr marL="1600200" indent="-228600" algn="l" defTabSz="914400" rtl="0" eaLnBrk="1" latinLnBrk="0" hangingPunct="1">
              <a:lnSpc>
                <a:spcPct val="90000"/>
              </a:lnSpc>
              <a:spcBef>
                <a:spcPts val="500"/>
              </a:spcBef>
              <a:buClr>
                <a:srgbClr val="005EA4"/>
              </a:buClr>
              <a:buSzPct val="50000"/>
              <a:buFont typeface="Wingdings" panose="05000000000000000000" pitchFamily="2" charset="2"/>
              <a:buChar char=""/>
              <a:defRPr sz="1800" kern="1200">
                <a:solidFill>
                  <a:schemeClr val="accent1">
                    <a:lumMod val="75000"/>
                  </a:schemeClr>
                </a:solidFill>
                <a:latin typeface="+mn-lt"/>
                <a:ea typeface="+mn-ea"/>
                <a:cs typeface="+mn-cs"/>
              </a:defRPr>
            </a:lvl4pPr>
            <a:lvl5pPr marL="2057400" indent="-228600" algn="l" defTabSz="914400" rtl="0" eaLnBrk="1" latinLnBrk="0" hangingPunct="1">
              <a:lnSpc>
                <a:spcPct val="90000"/>
              </a:lnSpc>
              <a:spcBef>
                <a:spcPts val="500"/>
              </a:spcBef>
              <a:buClr>
                <a:srgbClr val="005EA4"/>
              </a:buClr>
              <a:buSzPct val="50000"/>
              <a:buFont typeface="Wingdings" panose="05000000000000000000" pitchFamily="2" charset="2"/>
              <a:buChar char=""/>
              <a:defRPr sz="1800" kern="1200">
                <a:solidFill>
                  <a:schemeClr val="accent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a:solidFill>
                <a:schemeClr val="tx1"/>
              </a:solidFill>
              <a:ea typeface="Times New Roman" panose="02020603050405020304" pitchFamily="18" charset="0"/>
            </a:endParaRPr>
          </a:p>
          <a:p>
            <a:pPr marL="342900" indent="-342900">
              <a:lnSpc>
                <a:spcPct val="100000"/>
              </a:lnSpc>
              <a:buSzPts val="1000"/>
              <a:buFont typeface="Wingdings" panose="05000000000000000000" pitchFamily="2" charset="2"/>
              <a:buChar char="Ø"/>
              <a:tabLst>
                <a:tab pos="457200" algn="l"/>
              </a:tabLst>
            </a:pPr>
            <a:r>
              <a:rPr lang="en-GB" sz="2000" b="1">
                <a:solidFill>
                  <a:srgbClr val="052E4B"/>
                </a:solidFill>
                <a:ea typeface="Times New Roman" panose="02020603050405020304" pitchFamily="18" charset="0"/>
              </a:rPr>
              <a:t>Multimodal, pathway to help improve recovery</a:t>
            </a:r>
          </a:p>
          <a:p>
            <a:pPr marL="809625" lvl="1" indent="-342900">
              <a:buSzPts val="1000"/>
              <a:buFont typeface="Wingdings" panose="05000000000000000000" pitchFamily="2" charset="2"/>
              <a:buChar char="Ø"/>
              <a:tabLst>
                <a:tab pos="457200" algn="l"/>
              </a:tabLst>
            </a:pPr>
            <a:r>
              <a:rPr lang="en-GB" sz="1600">
                <a:solidFill>
                  <a:srgbClr val="052E4B"/>
                </a:solidFill>
                <a:latin typeface="Arial" panose="020B0604020202020204" pitchFamily="34" charset="0"/>
                <a:ea typeface="Calibri" panose="020F0502020204030204" pitchFamily="34" charset="0"/>
                <a:cs typeface="Arial" panose="020B0604020202020204" pitchFamily="34" charset="0"/>
              </a:rPr>
              <a:t>Reduce surgical stress</a:t>
            </a:r>
          </a:p>
          <a:p>
            <a:pPr marL="809625" lvl="1" indent="-342900">
              <a:buSzPts val="1000"/>
              <a:buFont typeface="Wingdings" panose="05000000000000000000" pitchFamily="2" charset="2"/>
              <a:buChar char="Ø"/>
              <a:tabLst>
                <a:tab pos="457200" algn="l"/>
              </a:tabLst>
            </a:pPr>
            <a:r>
              <a:rPr lang="en-GB" sz="1600">
                <a:solidFill>
                  <a:srgbClr val="052E4B"/>
                </a:solidFill>
                <a:latin typeface="Arial" panose="020B0604020202020204" pitchFamily="34" charset="0"/>
                <a:ea typeface="Calibri" panose="020F0502020204030204" pitchFamily="34" charset="0"/>
                <a:cs typeface="Arial" panose="020B0604020202020204" pitchFamily="34" charset="0"/>
              </a:rPr>
              <a:t>Patent centred - encourages</a:t>
            </a:r>
            <a:r>
              <a:rPr lang="en-GB" sz="1600">
                <a:solidFill>
                  <a:srgbClr val="052E4B"/>
                </a:solidFill>
                <a:latin typeface="Arial" panose="020B0604020202020204" pitchFamily="34" charset="0"/>
                <a:ea typeface="Times New Roman" panose="02020603050405020304" pitchFamily="18" charset="0"/>
                <a:cs typeface="Arial" panose="020B0604020202020204" pitchFamily="34" charset="0"/>
              </a:rPr>
              <a:t> patient engagement and autonomy</a:t>
            </a:r>
            <a:endParaRPr lang="en-GB" sz="1600">
              <a:solidFill>
                <a:srgbClr val="052E4B"/>
              </a:solidFill>
              <a:latin typeface="Arial" panose="020B0604020202020204" pitchFamily="34" charset="0"/>
              <a:ea typeface="Calibri" panose="020F0502020204030204" pitchFamily="34" charset="0"/>
              <a:cs typeface="Arial" panose="020B0604020202020204" pitchFamily="34" charset="0"/>
            </a:endParaRPr>
          </a:p>
          <a:p>
            <a:pPr marL="809625" lvl="1" indent="-342900">
              <a:buSzPts val="1000"/>
              <a:buFont typeface="Wingdings" panose="05000000000000000000" pitchFamily="2" charset="2"/>
              <a:buChar char="Ø"/>
              <a:tabLst>
                <a:tab pos="457200" algn="l"/>
              </a:tabLst>
            </a:pPr>
            <a:r>
              <a:rPr lang="en-GB" sz="1600">
                <a:solidFill>
                  <a:srgbClr val="052E4B"/>
                </a:solidFill>
                <a:latin typeface="Arial" panose="020B0604020202020204" pitchFamily="34" charset="0"/>
                <a:ea typeface="Calibri" panose="020F0502020204030204" pitchFamily="34" charset="0"/>
                <a:cs typeface="Arial" panose="020B0604020202020204" pitchFamily="34" charset="0"/>
              </a:rPr>
              <a:t>Reduces the risk of complications</a:t>
            </a:r>
          </a:p>
          <a:p>
            <a:pPr marL="809625" lvl="1" indent="-342900">
              <a:buSzPts val="1000"/>
              <a:buFont typeface="Wingdings" panose="05000000000000000000" pitchFamily="2" charset="2"/>
              <a:buChar char="Ø"/>
              <a:tabLst>
                <a:tab pos="457200" algn="l"/>
              </a:tabLst>
            </a:pPr>
            <a:r>
              <a:rPr lang="en-GB" sz="1600">
                <a:solidFill>
                  <a:srgbClr val="052E4B"/>
                </a:solidFill>
                <a:latin typeface="Arial" panose="020B0604020202020204" pitchFamily="34" charset="0"/>
                <a:ea typeface="Calibri" panose="020F0502020204030204" pitchFamily="34" charset="0"/>
                <a:cs typeface="Arial" panose="020B0604020202020204" pitchFamily="34" charset="0"/>
              </a:rPr>
              <a:t>Better use of resources</a:t>
            </a:r>
          </a:p>
          <a:p>
            <a:pPr marL="809625" lvl="1" indent="-342900">
              <a:buSzPts val="1000"/>
              <a:buFont typeface="Wingdings" panose="05000000000000000000" pitchFamily="2" charset="2"/>
              <a:buChar char="Ø"/>
              <a:tabLst>
                <a:tab pos="457200" algn="l"/>
              </a:tabLst>
            </a:pPr>
            <a:r>
              <a:rPr lang="en-GB" sz="1600">
                <a:solidFill>
                  <a:srgbClr val="052E4B"/>
                </a:solidFill>
                <a:latin typeface="Arial" panose="020B0604020202020204" pitchFamily="34" charset="0"/>
                <a:ea typeface="Calibri" panose="020F0502020204030204" pitchFamily="34" charset="0"/>
                <a:cs typeface="Arial" panose="020B0604020202020204" pitchFamily="34" charset="0"/>
              </a:rPr>
              <a:t>Reduced Length of Stay (LOS)</a:t>
            </a:r>
            <a:endParaRPr lang="en-GB" sz="2000">
              <a:solidFill>
                <a:schemeClr val="tx1"/>
              </a:solidFill>
              <a:latin typeface="Arial" panose="020B0604020202020204" pitchFamily="34" charset="0"/>
              <a:ea typeface="Calibri" panose="020F0502020204030204" pitchFamily="34" charset="0"/>
              <a:cs typeface="Arial" panose="020B0604020202020204" pitchFamily="34" charset="0"/>
            </a:endParaRPr>
          </a:p>
          <a:p>
            <a:pPr lvl="1" indent="0">
              <a:buSzPts val="1000"/>
              <a:buFont typeface="Wingdings" panose="05000000000000000000" pitchFamily="2" charset="2"/>
              <a:buNone/>
              <a:tabLst>
                <a:tab pos="457200" algn="l"/>
              </a:tabLst>
            </a:pPr>
            <a:endParaRPr lang="en-GB" sz="2000">
              <a:solidFill>
                <a:schemeClr val="tx1"/>
              </a:solidFill>
              <a:ea typeface="Times New Roman" panose="02020603050405020304" pitchFamily="18" charset="0"/>
            </a:endParaRPr>
          </a:p>
          <a:p>
            <a:pPr marL="342900" indent="-342900">
              <a:buSzPts val="1000"/>
              <a:buFont typeface="Wingdings" panose="05000000000000000000" pitchFamily="2" charset="2"/>
              <a:buChar char="Ø"/>
              <a:tabLst>
                <a:tab pos="457200" algn="l"/>
              </a:tabLst>
            </a:pPr>
            <a:r>
              <a:rPr lang="en-GB" sz="2000" b="1">
                <a:solidFill>
                  <a:srgbClr val="052E4B"/>
                </a:solidFill>
                <a:ea typeface="Times New Roman" panose="02020603050405020304" pitchFamily="18" charset="0"/>
              </a:rPr>
              <a:t>‘Business as usual’ in other realms of surgery </a:t>
            </a:r>
          </a:p>
        </p:txBody>
      </p:sp>
      <p:sp>
        <p:nvSpPr>
          <p:cNvPr id="27" name="Title 1">
            <a:extLst>
              <a:ext uri="{FF2B5EF4-FFF2-40B4-BE49-F238E27FC236}">
                <a16:creationId xmlns:a16="http://schemas.microsoft.com/office/drawing/2014/main" id="{AA313522-C5D2-58D9-A093-B26031AEEF05}"/>
              </a:ext>
            </a:extLst>
          </p:cNvPr>
          <p:cNvSpPr txBox="1">
            <a:spLocks/>
          </p:cNvSpPr>
          <p:nvPr/>
        </p:nvSpPr>
        <p:spPr>
          <a:xfrm>
            <a:off x="0" y="1"/>
            <a:ext cx="12192000" cy="1016000"/>
          </a:xfrm>
          <a:prstGeom prst="rect">
            <a:avLst/>
          </a:prstGeom>
        </p:spPr>
        <p:txBody>
          <a:bodyPr anchor="ctr"/>
          <a:lstStyle>
            <a:lvl1pPr algn="ctr" defTabSz="609630" rtl="0" eaLnBrk="1" latinLnBrk="0" hangingPunct="1">
              <a:spcBef>
                <a:spcPct val="0"/>
              </a:spcBef>
              <a:buNone/>
              <a:defRPr sz="2933" kern="1200">
                <a:solidFill>
                  <a:schemeClr val="tx1"/>
                </a:solidFill>
                <a:latin typeface="+mj-lt"/>
                <a:ea typeface="+mj-ea"/>
                <a:cs typeface="+mj-cs"/>
              </a:defRPr>
            </a:lvl1pPr>
          </a:lstStyle>
          <a:p>
            <a:r>
              <a:rPr lang="en-GB" b="1">
                <a:solidFill>
                  <a:srgbClr val="052E4B"/>
                </a:solidFill>
              </a:rPr>
              <a:t>What is ERAS?</a:t>
            </a:r>
          </a:p>
        </p:txBody>
      </p:sp>
      <p:pic>
        <p:nvPicPr>
          <p:cNvPr id="32" name="Picture 31">
            <a:extLst>
              <a:ext uri="{FF2B5EF4-FFF2-40B4-BE49-F238E27FC236}">
                <a16:creationId xmlns:a16="http://schemas.microsoft.com/office/drawing/2014/main" id="{BD79B775-8BC2-BEAB-9B3A-4B30EFDBEE38}"/>
              </a:ext>
            </a:extLst>
          </p:cNvPr>
          <p:cNvPicPr>
            <a:picLocks noChangeAspect="1"/>
          </p:cNvPicPr>
          <p:nvPr/>
        </p:nvPicPr>
        <p:blipFill>
          <a:blip r:embed="rId3"/>
          <a:stretch>
            <a:fillRect/>
          </a:stretch>
        </p:blipFill>
        <p:spPr>
          <a:xfrm>
            <a:off x="1857620" y="4210877"/>
            <a:ext cx="4843407" cy="2381342"/>
          </a:xfrm>
          <a:prstGeom prst="rect">
            <a:avLst/>
          </a:prstGeom>
        </p:spPr>
      </p:pic>
      <p:pic>
        <p:nvPicPr>
          <p:cNvPr id="3" name="Picture 2">
            <a:extLst>
              <a:ext uri="{FF2B5EF4-FFF2-40B4-BE49-F238E27FC236}">
                <a16:creationId xmlns:a16="http://schemas.microsoft.com/office/drawing/2014/main" id="{CD6D503A-AD9C-5398-273C-71637BE3790A}"/>
              </a:ext>
            </a:extLst>
          </p:cNvPr>
          <p:cNvPicPr>
            <a:picLocks noChangeAspect="1"/>
          </p:cNvPicPr>
          <p:nvPr/>
        </p:nvPicPr>
        <p:blipFill>
          <a:blip r:embed="rId4"/>
          <a:stretch>
            <a:fillRect/>
          </a:stretch>
        </p:blipFill>
        <p:spPr>
          <a:xfrm>
            <a:off x="8836047" y="4246980"/>
            <a:ext cx="2537485" cy="1804284"/>
          </a:xfrm>
          <a:prstGeom prst="rect">
            <a:avLst/>
          </a:prstGeom>
        </p:spPr>
      </p:pic>
    </p:spTree>
    <p:extLst>
      <p:ext uri="{BB962C8B-B14F-4D97-AF65-F5344CB8AC3E}">
        <p14:creationId xmlns:p14="http://schemas.microsoft.com/office/powerpoint/2010/main" val="26368911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85D106F-DD85-4C05-D1C6-2A3C5B7AD3DC}"/>
              </a:ext>
            </a:extLst>
          </p:cNvPr>
          <p:cNvPicPr>
            <a:picLocks noChangeAspect="1"/>
          </p:cNvPicPr>
          <p:nvPr/>
        </p:nvPicPr>
        <p:blipFill>
          <a:blip r:embed="rId3"/>
          <a:stretch>
            <a:fillRect/>
          </a:stretch>
        </p:blipFill>
        <p:spPr>
          <a:xfrm>
            <a:off x="254000" y="265781"/>
            <a:ext cx="2938380" cy="826419"/>
          </a:xfrm>
          <a:prstGeom prst="rect">
            <a:avLst/>
          </a:prstGeom>
        </p:spPr>
      </p:pic>
      <p:sp>
        <p:nvSpPr>
          <p:cNvPr id="3" name="Title 1">
            <a:extLst>
              <a:ext uri="{FF2B5EF4-FFF2-40B4-BE49-F238E27FC236}">
                <a16:creationId xmlns:a16="http://schemas.microsoft.com/office/drawing/2014/main" id="{2F9844D4-7EC0-2802-8749-585D4E630C6E}"/>
              </a:ext>
            </a:extLst>
          </p:cNvPr>
          <p:cNvSpPr txBox="1">
            <a:spLocks/>
          </p:cNvSpPr>
          <p:nvPr/>
        </p:nvSpPr>
        <p:spPr>
          <a:xfrm>
            <a:off x="0" y="18289"/>
            <a:ext cx="12192000" cy="1016000"/>
          </a:xfrm>
          <a:prstGeom prst="rect">
            <a:avLst/>
          </a:prstGeom>
        </p:spPr>
        <p:txBody>
          <a:bodyPr anchor="ctr"/>
          <a:lstStyle>
            <a:lvl1pPr algn="ctr" defTabSz="609630" rtl="0" eaLnBrk="1" latinLnBrk="0" hangingPunct="1">
              <a:spcBef>
                <a:spcPct val="0"/>
              </a:spcBef>
              <a:buNone/>
              <a:defRPr sz="2933" kern="1200">
                <a:solidFill>
                  <a:schemeClr val="tx1"/>
                </a:solidFill>
                <a:latin typeface="+mj-lt"/>
                <a:ea typeface="+mj-ea"/>
                <a:cs typeface="+mj-cs"/>
              </a:defRPr>
            </a:lvl1pPr>
          </a:lstStyle>
          <a:p>
            <a:r>
              <a:rPr lang="en-GB" b="1">
                <a:solidFill>
                  <a:srgbClr val="052E4B"/>
                </a:solidFill>
              </a:rPr>
              <a:t>ERAS in transplantation</a:t>
            </a:r>
          </a:p>
        </p:txBody>
      </p:sp>
      <p:pic>
        <p:nvPicPr>
          <p:cNvPr id="8" name="Picture 7">
            <a:extLst>
              <a:ext uri="{FF2B5EF4-FFF2-40B4-BE49-F238E27FC236}">
                <a16:creationId xmlns:a16="http://schemas.microsoft.com/office/drawing/2014/main" id="{8B350BAD-7A9D-D28D-F7D3-B197ABC1BE1C}"/>
              </a:ext>
            </a:extLst>
          </p:cNvPr>
          <p:cNvPicPr>
            <a:picLocks noChangeAspect="1"/>
          </p:cNvPicPr>
          <p:nvPr/>
        </p:nvPicPr>
        <p:blipFill rotWithShape="1">
          <a:blip r:embed="rId4"/>
          <a:srcRect l="14333" t="25884" r="57404" b="37332"/>
          <a:stretch/>
        </p:blipFill>
        <p:spPr>
          <a:xfrm rot="20628403">
            <a:off x="232382" y="3335054"/>
            <a:ext cx="4178424" cy="1835417"/>
          </a:xfrm>
          <a:prstGeom prst="rect">
            <a:avLst/>
          </a:prstGeom>
          <a:ln>
            <a:solidFill>
              <a:schemeClr val="tx1"/>
            </a:solidFill>
          </a:ln>
        </p:spPr>
      </p:pic>
      <p:pic>
        <p:nvPicPr>
          <p:cNvPr id="13" name="Picture 12">
            <a:extLst>
              <a:ext uri="{FF2B5EF4-FFF2-40B4-BE49-F238E27FC236}">
                <a16:creationId xmlns:a16="http://schemas.microsoft.com/office/drawing/2014/main" id="{F4A3F6F8-B523-7079-ECBE-F548F119F525}"/>
              </a:ext>
            </a:extLst>
          </p:cNvPr>
          <p:cNvPicPr>
            <a:picLocks noChangeAspect="1"/>
          </p:cNvPicPr>
          <p:nvPr/>
        </p:nvPicPr>
        <p:blipFill>
          <a:blip r:embed="rId5"/>
          <a:srcRect l="56292" t="44674" r="20533" b="25896"/>
          <a:stretch/>
        </p:blipFill>
        <p:spPr>
          <a:xfrm rot="636375">
            <a:off x="1497051" y="4533145"/>
            <a:ext cx="4629017" cy="1837049"/>
          </a:xfrm>
          <a:prstGeom prst="rect">
            <a:avLst/>
          </a:prstGeom>
          <a:ln w="15875">
            <a:solidFill>
              <a:schemeClr val="tx1"/>
            </a:solidFill>
          </a:ln>
        </p:spPr>
      </p:pic>
      <p:pic>
        <p:nvPicPr>
          <p:cNvPr id="6" name="Picture 5">
            <a:extLst>
              <a:ext uri="{FF2B5EF4-FFF2-40B4-BE49-F238E27FC236}">
                <a16:creationId xmlns:a16="http://schemas.microsoft.com/office/drawing/2014/main" id="{CC7C5220-2ECF-7D0E-FF5A-5206E3C069B0}"/>
              </a:ext>
            </a:extLst>
          </p:cNvPr>
          <p:cNvPicPr>
            <a:picLocks noChangeAspect="1"/>
          </p:cNvPicPr>
          <p:nvPr/>
        </p:nvPicPr>
        <p:blipFill>
          <a:blip r:embed="rId6"/>
          <a:srcRect l="57563" t="28831" r="21797" b="46498"/>
          <a:stretch/>
        </p:blipFill>
        <p:spPr>
          <a:xfrm>
            <a:off x="618295" y="1562980"/>
            <a:ext cx="4245964" cy="1586082"/>
          </a:xfrm>
          <a:prstGeom prst="rect">
            <a:avLst/>
          </a:prstGeom>
          <a:ln>
            <a:solidFill>
              <a:schemeClr val="tx1"/>
            </a:solidFill>
          </a:ln>
        </p:spPr>
      </p:pic>
      <p:pic>
        <p:nvPicPr>
          <p:cNvPr id="10" name="Content Placeholder 4">
            <a:extLst>
              <a:ext uri="{FF2B5EF4-FFF2-40B4-BE49-F238E27FC236}">
                <a16:creationId xmlns:a16="http://schemas.microsoft.com/office/drawing/2014/main" id="{684F9944-D515-A23F-88C8-462252635D16}"/>
              </a:ext>
            </a:extLst>
          </p:cNvPr>
          <p:cNvPicPr>
            <a:picLocks noChangeAspect="1"/>
          </p:cNvPicPr>
          <p:nvPr/>
        </p:nvPicPr>
        <p:blipFill rotWithShape="1">
          <a:blip r:embed="rId7"/>
          <a:srcRect l="8142" t="27234" r="29265" b="37843"/>
          <a:stretch/>
        </p:blipFill>
        <p:spPr>
          <a:xfrm rot="288364">
            <a:off x="4215525" y="2187002"/>
            <a:ext cx="4667644" cy="1433955"/>
          </a:xfrm>
          <a:prstGeom prst="rect">
            <a:avLst/>
          </a:prstGeom>
          <a:ln>
            <a:solidFill>
              <a:schemeClr val="tx1"/>
            </a:solidFill>
          </a:ln>
        </p:spPr>
      </p:pic>
      <p:pic>
        <p:nvPicPr>
          <p:cNvPr id="17" name="Picture 16">
            <a:extLst>
              <a:ext uri="{FF2B5EF4-FFF2-40B4-BE49-F238E27FC236}">
                <a16:creationId xmlns:a16="http://schemas.microsoft.com/office/drawing/2014/main" id="{CBF04140-B5C0-788A-AA32-882AC08E0C68}"/>
              </a:ext>
            </a:extLst>
          </p:cNvPr>
          <p:cNvPicPr>
            <a:picLocks noChangeAspect="1"/>
          </p:cNvPicPr>
          <p:nvPr/>
        </p:nvPicPr>
        <p:blipFill>
          <a:blip r:embed="rId8"/>
          <a:stretch>
            <a:fillRect/>
          </a:stretch>
        </p:blipFill>
        <p:spPr>
          <a:xfrm>
            <a:off x="256454" y="1233370"/>
            <a:ext cx="7349569" cy="1426498"/>
          </a:xfrm>
          <a:prstGeom prst="rect">
            <a:avLst/>
          </a:prstGeom>
          <a:ln w="25400">
            <a:solidFill>
              <a:schemeClr val="tx1"/>
            </a:solidFill>
          </a:ln>
        </p:spPr>
      </p:pic>
      <p:pic>
        <p:nvPicPr>
          <p:cNvPr id="18" name="Picture 17">
            <a:extLst>
              <a:ext uri="{FF2B5EF4-FFF2-40B4-BE49-F238E27FC236}">
                <a16:creationId xmlns:a16="http://schemas.microsoft.com/office/drawing/2014/main" id="{C9F26695-FD0E-ACC1-7C27-60345F918485}"/>
              </a:ext>
            </a:extLst>
          </p:cNvPr>
          <p:cNvPicPr>
            <a:picLocks noChangeAspect="1"/>
          </p:cNvPicPr>
          <p:nvPr/>
        </p:nvPicPr>
        <p:blipFill>
          <a:blip r:embed="rId9"/>
          <a:stretch>
            <a:fillRect/>
          </a:stretch>
        </p:blipFill>
        <p:spPr>
          <a:xfrm>
            <a:off x="7022753" y="4546052"/>
            <a:ext cx="4988894" cy="2234455"/>
          </a:xfrm>
          <a:prstGeom prst="rect">
            <a:avLst/>
          </a:prstGeom>
          <a:ln w="25400">
            <a:solidFill>
              <a:schemeClr val="tx1"/>
            </a:solidFill>
          </a:ln>
        </p:spPr>
      </p:pic>
      <p:pic>
        <p:nvPicPr>
          <p:cNvPr id="21" name="Picture 20">
            <a:extLst>
              <a:ext uri="{FF2B5EF4-FFF2-40B4-BE49-F238E27FC236}">
                <a16:creationId xmlns:a16="http://schemas.microsoft.com/office/drawing/2014/main" id="{010BA7D1-BE6C-7E6A-C99B-016C83243735}"/>
              </a:ext>
            </a:extLst>
          </p:cNvPr>
          <p:cNvPicPr>
            <a:picLocks noChangeAspect="1"/>
          </p:cNvPicPr>
          <p:nvPr/>
        </p:nvPicPr>
        <p:blipFill>
          <a:blip r:embed="rId10"/>
          <a:stretch>
            <a:fillRect/>
          </a:stretch>
        </p:blipFill>
        <p:spPr>
          <a:xfrm>
            <a:off x="8407603" y="1233370"/>
            <a:ext cx="3725058" cy="2677834"/>
          </a:xfrm>
          <a:prstGeom prst="rect">
            <a:avLst/>
          </a:prstGeom>
        </p:spPr>
      </p:pic>
      <p:pic>
        <p:nvPicPr>
          <p:cNvPr id="16" name="Picture 15">
            <a:extLst>
              <a:ext uri="{FF2B5EF4-FFF2-40B4-BE49-F238E27FC236}">
                <a16:creationId xmlns:a16="http://schemas.microsoft.com/office/drawing/2014/main" id="{8327CE5A-4DFB-104D-D898-9DE4E7FE6FE4}"/>
              </a:ext>
            </a:extLst>
          </p:cNvPr>
          <p:cNvPicPr>
            <a:picLocks noChangeAspect="1"/>
          </p:cNvPicPr>
          <p:nvPr/>
        </p:nvPicPr>
        <p:blipFill rotWithShape="1">
          <a:blip r:embed="rId11"/>
          <a:srcRect l="28963" t="20349" r="29641" b="42666"/>
          <a:stretch/>
        </p:blipFill>
        <p:spPr>
          <a:xfrm>
            <a:off x="5090463" y="3057795"/>
            <a:ext cx="3725058" cy="2218710"/>
          </a:xfrm>
          <a:prstGeom prst="rect">
            <a:avLst/>
          </a:prstGeom>
          <a:ln w="12700">
            <a:solidFill>
              <a:schemeClr val="tx1"/>
            </a:solidFill>
          </a:ln>
        </p:spPr>
      </p:pic>
      <p:pic>
        <p:nvPicPr>
          <p:cNvPr id="4" name="Picture 3">
            <a:extLst>
              <a:ext uri="{FF2B5EF4-FFF2-40B4-BE49-F238E27FC236}">
                <a16:creationId xmlns:a16="http://schemas.microsoft.com/office/drawing/2014/main" id="{9944C8F7-003C-8548-998D-2024EB76877E}"/>
              </a:ext>
            </a:extLst>
          </p:cNvPr>
          <p:cNvPicPr>
            <a:picLocks noChangeAspect="1"/>
          </p:cNvPicPr>
          <p:nvPr/>
        </p:nvPicPr>
        <p:blipFill rotWithShape="1">
          <a:blip r:embed="rId12"/>
          <a:srcRect l="15090" t="35503" r="58441" b="15390"/>
          <a:stretch/>
        </p:blipFill>
        <p:spPr>
          <a:xfrm rot="822433">
            <a:off x="2835225" y="2206016"/>
            <a:ext cx="3148476" cy="1971510"/>
          </a:xfrm>
          <a:prstGeom prst="rect">
            <a:avLst/>
          </a:prstGeom>
          <a:ln w="25400">
            <a:solidFill>
              <a:schemeClr val="tx1"/>
            </a:solidFill>
          </a:ln>
        </p:spPr>
      </p:pic>
      <p:pic>
        <p:nvPicPr>
          <p:cNvPr id="5" name="Picture 4">
            <a:extLst>
              <a:ext uri="{FF2B5EF4-FFF2-40B4-BE49-F238E27FC236}">
                <a16:creationId xmlns:a16="http://schemas.microsoft.com/office/drawing/2014/main" id="{D18D888E-CA8A-5453-1613-FA36A0A04FC9}"/>
              </a:ext>
            </a:extLst>
          </p:cNvPr>
          <p:cNvPicPr>
            <a:picLocks noChangeAspect="1"/>
          </p:cNvPicPr>
          <p:nvPr/>
        </p:nvPicPr>
        <p:blipFill rotWithShape="1">
          <a:blip r:embed="rId13">
            <a:extLst>
              <a:ext uri="{28A0092B-C50C-407E-A947-70E740481C1C}">
                <a14:useLocalDpi xmlns:a14="http://schemas.microsoft.com/office/drawing/2010/main" val="0"/>
              </a:ext>
            </a:extLst>
          </a:blip>
          <a:srcRect t="11932"/>
          <a:stretch/>
        </p:blipFill>
        <p:spPr>
          <a:xfrm>
            <a:off x="2548960" y="1551506"/>
            <a:ext cx="7292215" cy="3860022"/>
          </a:xfrm>
          <a:prstGeom prst="rect">
            <a:avLst/>
          </a:prstGeom>
        </p:spPr>
      </p:pic>
    </p:spTree>
    <p:extLst>
      <p:ext uri="{BB962C8B-B14F-4D97-AF65-F5344CB8AC3E}">
        <p14:creationId xmlns:p14="http://schemas.microsoft.com/office/powerpoint/2010/main" val="1145446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50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nodeType="withEffect">
                                  <p:stCondLst>
                                    <p:cond delay="100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nodeType="withEffect">
                                  <p:stCondLst>
                                    <p:cond delay="150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nodeType="withEffect">
                                  <p:stCondLst>
                                    <p:cond delay="200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par>
                                <p:cTn id="20" presetID="10" presetClass="entr" presetSubtype="0" fill="hold" nodeType="withEffect">
                                  <p:stCondLst>
                                    <p:cond delay="250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par>
                                <p:cTn id="23" presetID="10" presetClass="entr" presetSubtype="0" fill="hold" nodeType="withEffect">
                                  <p:stCondLst>
                                    <p:cond delay="300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par>
                                <p:cTn id="26" presetID="10" presetClass="entr" presetSubtype="0" fill="hold" nodeType="withEffect">
                                  <p:stCondLst>
                                    <p:cond delay="350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500"/>
                                        <p:tgtEl>
                                          <p:spTgt spid="18"/>
                                        </p:tgtEl>
                                      </p:cBhvr>
                                    </p:animEffect>
                                  </p:childTnLst>
                                </p:cTn>
                              </p:par>
                              <p:par>
                                <p:cTn id="29" presetID="6" presetClass="entr" presetSubtype="16" fill="hold" nodeType="withEffect">
                                  <p:stCondLst>
                                    <p:cond delay="4000"/>
                                  </p:stCondLst>
                                  <p:childTnLst>
                                    <p:set>
                                      <p:cBhvr>
                                        <p:cTn id="30" dur="1" fill="hold">
                                          <p:stCondLst>
                                            <p:cond delay="0"/>
                                          </p:stCondLst>
                                        </p:cTn>
                                        <p:tgtEl>
                                          <p:spTgt spid="4"/>
                                        </p:tgtEl>
                                        <p:attrNameLst>
                                          <p:attrName>style.visibility</p:attrName>
                                        </p:attrNameLst>
                                      </p:cBhvr>
                                      <p:to>
                                        <p:strVal val="visible"/>
                                      </p:to>
                                    </p:set>
                                    <p:animEffect transition="in" filter="circle(in)">
                                      <p:cBhvr>
                                        <p:cTn id="31" dur="500"/>
                                        <p:tgtEl>
                                          <p:spTgt spid="4"/>
                                        </p:tgtEl>
                                      </p:cBhvr>
                                    </p:animEffect>
                                  </p:childTnLst>
                                </p:cTn>
                              </p:par>
                            </p:childTnLst>
                          </p:cTn>
                        </p:par>
                      </p:childTnLst>
                    </p:cTn>
                  </p:par>
                  <p:par>
                    <p:cTn id="32" fill="hold">
                      <p:stCondLst>
                        <p:cond delay="indefinite"/>
                      </p:stCondLst>
                      <p:childTnLst>
                        <p:par>
                          <p:cTn id="33" fill="hold">
                            <p:stCondLst>
                              <p:cond delay="0"/>
                            </p:stCondLst>
                            <p:childTnLst>
                              <p:par>
                                <p:cTn id="34" presetID="47" presetClass="entr" presetSubtype="0" fill="hold"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fade">
                                      <p:cBhvr>
                                        <p:cTn id="36" dur="1000"/>
                                        <p:tgtEl>
                                          <p:spTgt spid="5"/>
                                        </p:tgtEl>
                                      </p:cBhvr>
                                    </p:animEffect>
                                    <p:anim calcmode="lin" valueType="num">
                                      <p:cBhvr>
                                        <p:cTn id="37" dur="1000" fill="hold"/>
                                        <p:tgtEl>
                                          <p:spTgt spid="5"/>
                                        </p:tgtEl>
                                        <p:attrNameLst>
                                          <p:attrName>ppt_x</p:attrName>
                                        </p:attrNameLst>
                                      </p:cBhvr>
                                      <p:tavLst>
                                        <p:tav tm="0">
                                          <p:val>
                                            <p:strVal val="#ppt_x"/>
                                          </p:val>
                                        </p:tav>
                                        <p:tav tm="100000">
                                          <p:val>
                                            <p:strVal val="#ppt_x"/>
                                          </p:val>
                                        </p:tav>
                                      </p:tavLst>
                                    </p:anim>
                                    <p:anim calcmode="lin" valueType="num">
                                      <p:cBhvr>
                                        <p:cTn id="3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85D106F-DD85-4C05-D1C6-2A3C5B7AD3DC}"/>
              </a:ext>
            </a:extLst>
          </p:cNvPr>
          <p:cNvPicPr>
            <a:picLocks noChangeAspect="1"/>
          </p:cNvPicPr>
          <p:nvPr/>
        </p:nvPicPr>
        <p:blipFill>
          <a:blip r:embed="rId2"/>
          <a:stretch>
            <a:fillRect/>
          </a:stretch>
        </p:blipFill>
        <p:spPr>
          <a:xfrm>
            <a:off x="254000" y="265781"/>
            <a:ext cx="2938380" cy="826419"/>
          </a:xfrm>
          <a:prstGeom prst="rect">
            <a:avLst/>
          </a:prstGeom>
        </p:spPr>
      </p:pic>
      <p:sp>
        <p:nvSpPr>
          <p:cNvPr id="12" name="Title 1">
            <a:extLst>
              <a:ext uri="{FF2B5EF4-FFF2-40B4-BE49-F238E27FC236}">
                <a16:creationId xmlns:a16="http://schemas.microsoft.com/office/drawing/2014/main" id="{4745167A-65DB-B683-7C0C-BF83DAE30837}"/>
              </a:ext>
            </a:extLst>
          </p:cNvPr>
          <p:cNvSpPr txBox="1">
            <a:spLocks/>
          </p:cNvSpPr>
          <p:nvPr/>
        </p:nvSpPr>
        <p:spPr>
          <a:xfrm>
            <a:off x="0" y="1"/>
            <a:ext cx="12192000" cy="1016000"/>
          </a:xfrm>
          <a:prstGeom prst="rect">
            <a:avLst/>
          </a:prstGeom>
        </p:spPr>
        <p:txBody>
          <a:bodyPr anchor="ctr"/>
          <a:lstStyle>
            <a:lvl1pPr algn="ctr" defTabSz="609630" rtl="0" eaLnBrk="1" latinLnBrk="0" hangingPunct="1">
              <a:spcBef>
                <a:spcPct val="0"/>
              </a:spcBef>
              <a:buNone/>
              <a:defRPr sz="2933" kern="1200">
                <a:solidFill>
                  <a:schemeClr val="tx1"/>
                </a:solidFill>
                <a:latin typeface="+mj-lt"/>
                <a:ea typeface="+mj-ea"/>
                <a:cs typeface="+mj-cs"/>
              </a:defRPr>
            </a:lvl1pPr>
          </a:lstStyle>
          <a:p>
            <a:r>
              <a:rPr lang="en-GB" b="1">
                <a:solidFill>
                  <a:srgbClr val="052E4B"/>
                </a:solidFill>
              </a:rPr>
              <a:t>NHSBT ERAS project aims</a:t>
            </a:r>
          </a:p>
        </p:txBody>
      </p:sp>
      <p:sp>
        <p:nvSpPr>
          <p:cNvPr id="13" name="Text Placeholder 2">
            <a:extLst>
              <a:ext uri="{FF2B5EF4-FFF2-40B4-BE49-F238E27FC236}">
                <a16:creationId xmlns:a16="http://schemas.microsoft.com/office/drawing/2014/main" id="{493FAA6D-7ACF-E0A7-E8C6-548F3EB31529}"/>
              </a:ext>
            </a:extLst>
          </p:cNvPr>
          <p:cNvSpPr txBox="1">
            <a:spLocks/>
          </p:cNvSpPr>
          <p:nvPr/>
        </p:nvSpPr>
        <p:spPr>
          <a:xfrm>
            <a:off x="152749" y="2200753"/>
            <a:ext cx="6397305" cy="1972371"/>
          </a:xfrm>
          <a:prstGeom prst="rect">
            <a:avLst/>
          </a:prstGeom>
          <a:noFill/>
        </p:spPr>
        <p:txBody>
          <a:bodyPr>
            <a:normAutofit/>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342900" indent="-342900">
              <a:lnSpc>
                <a:spcPct val="90000"/>
              </a:lnSpc>
              <a:buFont typeface="Wingdings" panose="05000000000000000000" pitchFamily="2" charset="2"/>
              <a:buChar char="Ø"/>
            </a:pPr>
            <a:r>
              <a:rPr lang="en-GB" altLang="en-US" sz="2000">
                <a:solidFill>
                  <a:srgbClr val="2F5597"/>
                </a:solidFill>
              </a:rPr>
              <a:t>Drawing from evidence and existing best practice </a:t>
            </a:r>
          </a:p>
          <a:p>
            <a:pPr marL="342900" indent="-342900">
              <a:lnSpc>
                <a:spcPct val="90000"/>
              </a:lnSpc>
              <a:buFont typeface="Wingdings" panose="05000000000000000000" pitchFamily="2" charset="2"/>
              <a:buChar char="Ø"/>
            </a:pPr>
            <a:r>
              <a:rPr lang="en-GB" altLang="en-US" sz="2000">
                <a:solidFill>
                  <a:srgbClr val="2F5597"/>
                </a:solidFill>
              </a:rPr>
              <a:t>Providing a repository of evidence-based resources to support adoption of ERAS in centres</a:t>
            </a:r>
          </a:p>
          <a:p>
            <a:pPr marL="342900" indent="-342900">
              <a:lnSpc>
                <a:spcPct val="90000"/>
              </a:lnSpc>
              <a:buFont typeface="Wingdings" panose="05000000000000000000" pitchFamily="2" charset="2"/>
              <a:buChar char="Ø"/>
            </a:pPr>
            <a:r>
              <a:rPr lang="en-GB" altLang="en-US" sz="2000">
                <a:solidFill>
                  <a:srgbClr val="2F5597"/>
                </a:solidFill>
              </a:rPr>
              <a:t>Started with adult kidney transplant recipients</a:t>
            </a:r>
          </a:p>
          <a:p>
            <a:pPr marL="342900" indent="-342900">
              <a:lnSpc>
                <a:spcPct val="90000"/>
              </a:lnSpc>
              <a:buFont typeface="Wingdings" panose="05000000000000000000" pitchFamily="2" charset="2"/>
              <a:buChar char="Ø"/>
            </a:pPr>
            <a:r>
              <a:rPr lang="en-GB" altLang="en-US" sz="2000">
                <a:solidFill>
                  <a:srgbClr val="2F5597"/>
                </a:solidFill>
              </a:rPr>
              <a:t>Scope to include other organs and living donors</a:t>
            </a:r>
          </a:p>
          <a:p>
            <a:pPr marL="342900" indent="-342900">
              <a:lnSpc>
                <a:spcPct val="90000"/>
              </a:lnSpc>
              <a:buFont typeface="Wingdings" panose="05000000000000000000" pitchFamily="2" charset="2"/>
              <a:buChar char="Ø"/>
            </a:pPr>
            <a:endParaRPr lang="en-GB" altLang="en-US" sz="2000"/>
          </a:p>
          <a:p>
            <a:pPr>
              <a:lnSpc>
                <a:spcPct val="90000"/>
              </a:lnSpc>
            </a:pPr>
            <a:endParaRPr lang="en-GB" altLang="en-US" sz="2000"/>
          </a:p>
        </p:txBody>
      </p:sp>
      <p:sp>
        <p:nvSpPr>
          <p:cNvPr id="14" name="TextBox 13">
            <a:extLst>
              <a:ext uri="{FF2B5EF4-FFF2-40B4-BE49-F238E27FC236}">
                <a16:creationId xmlns:a16="http://schemas.microsoft.com/office/drawing/2014/main" id="{2CCBF3B1-74B6-B2C2-ED8D-771C1F9EADA8}"/>
              </a:ext>
            </a:extLst>
          </p:cNvPr>
          <p:cNvSpPr txBox="1"/>
          <p:nvPr/>
        </p:nvSpPr>
        <p:spPr>
          <a:xfrm>
            <a:off x="0" y="1672822"/>
            <a:ext cx="7785292" cy="369332"/>
          </a:xfrm>
          <a:prstGeom prst="rect">
            <a:avLst/>
          </a:prstGeom>
          <a:noFill/>
        </p:spPr>
        <p:txBody>
          <a:bodyPr wrap="square" rtlCol="0">
            <a:spAutoFit/>
          </a:bodyPr>
          <a:lstStyle/>
          <a:p>
            <a:pPr eaLnBrk="1" hangingPunct="1">
              <a:lnSpc>
                <a:spcPct val="90000"/>
              </a:lnSpc>
            </a:pPr>
            <a:r>
              <a:rPr lang="en-GB" altLang="en-US" sz="2000" b="1">
                <a:solidFill>
                  <a:srgbClr val="2F5597"/>
                </a:solidFill>
                <a:latin typeface="Arial" panose="020B0604020202020204" pitchFamily="34" charset="0"/>
                <a:cs typeface="Arial" panose="020B0604020202020204" pitchFamily="34" charset="0"/>
              </a:rPr>
              <a:t>To facilitate a UK-wide roll out of ERAS in Transplantation by*</a:t>
            </a:r>
          </a:p>
        </p:txBody>
      </p:sp>
      <p:sp>
        <p:nvSpPr>
          <p:cNvPr id="15" name="TextBox 14">
            <a:extLst>
              <a:ext uri="{FF2B5EF4-FFF2-40B4-BE49-F238E27FC236}">
                <a16:creationId xmlns:a16="http://schemas.microsoft.com/office/drawing/2014/main" id="{D1EE4996-D9D3-617D-DC42-E48BB99103C6}"/>
              </a:ext>
            </a:extLst>
          </p:cNvPr>
          <p:cNvSpPr txBox="1"/>
          <p:nvPr/>
        </p:nvSpPr>
        <p:spPr>
          <a:xfrm>
            <a:off x="-190035" y="5560834"/>
            <a:ext cx="4414563" cy="369332"/>
          </a:xfrm>
          <a:prstGeom prst="rect">
            <a:avLst/>
          </a:prstGeom>
          <a:noFill/>
        </p:spPr>
        <p:txBody>
          <a:bodyPr wrap="square" rtlCol="0">
            <a:spAutoFit/>
          </a:bodyPr>
          <a:lstStyle/>
          <a:p>
            <a:pPr algn="r"/>
            <a:r>
              <a:rPr lang="en-GB">
                <a:solidFill>
                  <a:srgbClr val="2F5597"/>
                </a:solidFill>
              </a:rPr>
              <a:t>*ERAS Steering Group ToR, May 2023</a:t>
            </a:r>
          </a:p>
        </p:txBody>
      </p:sp>
      <p:sp>
        <p:nvSpPr>
          <p:cNvPr id="16" name="TextBox 15">
            <a:extLst>
              <a:ext uri="{FF2B5EF4-FFF2-40B4-BE49-F238E27FC236}">
                <a16:creationId xmlns:a16="http://schemas.microsoft.com/office/drawing/2014/main" id="{F57A8B54-FC05-7F8D-03F0-F44E23AE915B}"/>
              </a:ext>
            </a:extLst>
          </p:cNvPr>
          <p:cNvSpPr txBox="1"/>
          <p:nvPr/>
        </p:nvSpPr>
        <p:spPr>
          <a:xfrm>
            <a:off x="334956" y="4072111"/>
            <a:ext cx="6545243" cy="707886"/>
          </a:xfrm>
          <a:prstGeom prst="rect">
            <a:avLst/>
          </a:prstGeom>
          <a:solidFill>
            <a:schemeClr val="accent1">
              <a:lumMod val="20000"/>
              <a:lumOff val="80000"/>
            </a:schemeClr>
          </a:solidFill>
        </p:spPr>
        <p:txBody>
          <a:bodyPr wrap="square" rtlCol="0">
            <a:spAutoFit/>
          </a:bodyPr>
          <a:lstStyle/>
          <a:p>
            <a:pPr algn="ctr"/>
            <a:r>
              <a:rPr lang="en-GB" sz="2000">
                <a:solidFill>
                  <a:srgbClr val="2F5597"/>
                </a:solidFill>
                <a:latin typeface="Arial" panose="020B0604020202020204" pitchFamily="34" charset="0"/>
                <a:cs typeface="Arial" panose="020B0604020202020204" pitchFamily="34" charset="0"/>
              </a:rPr>
              <a:t>Key deliverable for the Implementation and Steering Organ Utilisation (ISOU) Group</a:t>
            </a:r>
            <a:r>
              <a:rPr lang="en-GB" sz="2000" baseline="30000">
                <a:solidFill>
                  <a:srgbClr val="2F5597"/>
                </a:solidFill>
                <a:latin typeface="Arial" panose="020B0604020202020204" pitchFamily="34" charset="0"/>
                <a:cs typeface="Arial" panose="020B0604020202020204" pitchFamily="34" charset="0"/>
              </a:rPr>
              <a:t>1</a:t>
            </a:r>
          </a:p>
        </p:txBody>
      </p:sp>
      <p:sp>
        <p:nvSpPr>
          <p:cNvPr id="18" name="TextBox 17">
            <a:extLst>
              <a:ext uri="{FF2B5EF4-FFF2-40B4-BE49-F238E27FC236}">
                <a16:creationId xmlns:a16="http://schemas.microsoft.com/office/drawing/2014/main" id="{E532B651-0E8E-D87E-3BE2-B818A0A13650}"/>
              </a:ext>
            </a:extLst>
          </p:cNvPr>
          <p:cNvSpPr txBox="1"/>
          <p:nvPr/>
        </p:nvSpPr>
        <p:spPr>
          <a:xfrm>
            <a:off x="-1" y="5171782"/>
            <a:ext cx="8149590" cy="461665"/>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30000" noProof="0">
                <a:ln>
                  <a:noFill/>
                </a:ln>
                <a:solidFill>
                  <a:srgbClr val="2F5597"/>
                </a:solidFill>
                <a:effectLst/>
                <a:uLnTx/>
                <a:uFillTx/>
                <a:latin typeface="Arial"/>
              </a:rPr>
              <a:t>1</a:t>
            </a:r>
            <a:r>
              <a:rPr kumimoji="0" lang="en-GB" sz="1200" b="0" i="0" u="none" strike="noStrike" kern="0" cap="none" spc="0" normalizeH="0" baseline="0" noProof="0">
                <a:ln>
                  <a:noFill/>
                </a:ln>
                <a:solidFill>
                  <a:srgbClr val="2F5597"/>
                </a:solidFill>
                <a:effectLst/>
                <a:uLnTx/>
                <a:uFillTx/>
                <a:latin typeface="Arial"/>
              </a:rPr>
              <a:t>https://www.gov.uk/government/publications/honouring-the-gift-of-donation-utilising-organs-for-transplant/honouring-the-gift-of-donation-utilising-organs-for-transplant-summary-report-of-the-organ-utilisation-group</a:t>
            </a:r>
          </a:p>
        </p:txBody>
      </p:sp>
      <p:pic>
        <p:nvPicPr>
          <p:cNvPr id="20" name="Picture 2">
            <a:extLst>
              <a:ext uri="{FF2B5EF4-FFF2-40B4-BE49-F238E27FC236}">
                <a16:creationId xmlns:a16="http://schemas.microsoft.com/office/drawing/2014/main" id="{6E32102F-8E4C-F806-8F23-F8101C808FD3}"/>
              </a:ext>
            </a:extLst>
          </p:cNvPr>
          <p:cNvPicPr>
            <a:picLocks noChangeAspect="1" noChangeArrowheads="1"/>
          </p:cNvPicPr>
          <p:nvPr/>
        </p:nvPicPr>
        <p:blipFill rotWithShape="1">
          <a:blip r:embed="rId3">
            <a:alphaModFix amt="85000"/>
            <a:extLst>
              <a:ext uri="{BEBA8EAE-BF5A-486C-A8C5-ECC9F3942E4B}">
                <a14:imgProps xmlns:a14="http://schemas.microsoft.com/office/drawing/2010/main">
                  <a14:imgLayer r:embed="rId4">
                    <a14:imgEffect>
                      <a14:backgroundRemoval t="21806" b="80417" l="13839" r="48632">
                        <a14:foregroundMark x1="27443" y1="33056" x2="27443" y2="33056"/>
                        <a14:foregroundMark x1="18217" y1="34167" x2="18217" y2="34167"/>
                        <a14:foregroundMark x1="18139" y1="41111" x2="18139" y2="41111"/>
                        <a14:foregroundMark x1="20172" y1="54861" x2="20172" y2="54861"/>
                        <a14:foregroundMark x1="13839" y1="42361" x2="13839" y2="42361"/>
                        <a14:foregroundMark x1="16888" y1="33472" x2="16888" y2="33472"/>
                        <a14:foregroundMark x1="30962" y1="28889" x2="30962" y2="28889"/>
                        <a14:foregroundMark x1="36357" y1="28333" x2="36357" y2="28333"/>
                        <a14:foregroundMark x1="39640" y1="35972" x2="39640" y2="35972"/>
                        <a14:foregroundMark x1="41595" y1="47361" x2="41595" y2="47361"/>
                        <a14:foregroundMark x1="37608" y1="55972" x2="37608" y2="55972"/>
                        <a14:foregroundMark x1="18296" y1="57083" x2="18296" y2="57083"/>
                        <a14:foregroundMark x1="17670" y1="43611" x2="17670" y2="43611"/>
                        <a14:foregroundMark x1="17357" y1="35417" x2="17357" y2="35417"/>
                        <a14:foregroundMark x1="25801" y1="78611" x2="25801" y2="78611"/>
                        <a14:foregroundMark x1="28772" y1="79583" x2="28772" y2="79583"/>
                        <a14:foregroundMark x1="28772" y1="79583" x2="28772" y2="79583"/>
                        <a14:foregroundMark x1="33229" y1="79583" x2="33229" y2="79583"/>
                        <a14:foregroundMark x1="40344" y1="80417" x2="40344" y2="80417"/>
                        <a14:foregroundMark x1="36122" y1="55278" x2="36122" y2="55278"/>
                        <a14:foregroundMark x1="36122" y1="55278" x2="36122" y2="55278"/>
                        <a14:foregroundMark x1="38858" y1="58472" x2="38858" y2="58472"/>
                        <a14:foregroundMark x1="37295" y1="58611" x2="37295" y2="58611"/>
                        <a14:foregroundMark x1="37060" y1="56250" x2="37060" y2="56250"/>
                        <a14:foregroundMark x1="35731" y1="54028" x2="35731" y2="54028"/>
                        <a14:foregroundMark x1="36747" y1="54028" x2="36747" y2="54028"/>
                        <a14:foregroundMark x1="37608" y1="54306" x2="37608" y2="54306"/>
                        <a14:foregroundMark x1="35340" y1="54306" x2="35340" y2="54306"/>
                        <a14:foregroundMark x1="15481" y1="31806" x2="15481" y2="31806"/>
                        <a14:foregroundMark x1="20719" y1="22500" x2="20719" y2="22500"/>
                        <a14:foregroundMark x1="20719" y1="21944" x2="20719" y2="21944"/>
                        <a14:foregroundMark x1="19937" y1="21806" x2="19937" y2="21806"/>
                        <a14:foregroundMark x1="48632" y1="47083" x2="48632" y2="47083"/>
                      </a14:backgroundRemoval>
                    </a14:imgEffect>
                    <a14:imgEffect>
                      <a14:artisticTexturizer/>
                    </a14:imgEffect>
                    <a14:imgEffect>
                      <a14:colorTemperature colorTemp="5300"/>
                    </a14:imgEffect>
                  </a14:imgLayer>
                </a14:imgProps>
              </a:ext>
              <a:ext uri="{28A0092B-C50C-407E-A947-70E740481C1C}">
                <a14:useLocalDpi xmlns:a14="http://schemas.microsoft.com/office/drawing/2010/main" val="0"/>
              </a:ext>
            </a:extLst>
          </a:blip>
          <a:srcRect l="11524" t="20000" r="48208" b="16551"/>
          <a:stretch/>
        </p:blipFill>
        <p:spPr bwMode="auto">
          <a:xfrm>
            <a:off x="6985011" y="1543050"/>
            <a:ext cx="5501835" cy="4360669"/>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60935B91-29CE-3076-A013-4030094AA7F5}"/>
              </a:ext>
            </a:extLst>
          </p:cNvPr>
          <p:cNvSpPr txBox="1"/>
          <p:nvPr/>
        </p:nvSpPr>
        <p:spPr>
          <a:xfrm rot="21046592">
            <a:off x="7461828" y="3752045"/>
            <a:ext cx="1401810" cy="369332"/>
          </a:xfrm>
          <a:prstGeom prst="rect">
            <a:avLst/>
          </a:prstGeom>
          <a:noFill/>
        </p:spPr>
        <p:txBody>
          <a:bodyPr wrap="square" rtlCol="0">
            <a:spAutoFit/>
          </a:bodyPr>
          <a:lstStyle/>
          <a:p>
            <a:r>
              <a:rPr lang="en-GB" b="1">
                <a:effectLst>
                  <a:glow rad="228600">
                    <a:schemeClr val="accent6">
                      <a:satMod val="175000"/>
                      <a:alpha val="40000"/>
                    </a:schemeClr>
                  </a:glow>
                </a:effectLst>
              </a:rPr>
              <a:t>Adult Kidney </a:t>
            </a:r>
            <a:endParaRPr lang="en-GB" sz="1400" b="1">
              <a:effectLst>
                <a:glow rad="228600">
                  <a:schemeClr val="accent6">
                    <a:satMod val="175000"/>
                    <a:alpha val="40000"/>
                  </a:schemeClr>
                </a:glow>
              </a:effectLst>
            </a:endParaRPr>
          </a:p>
        </p:txBody>
      </p:sp>
      <p:sp>
        <p:nvSpPr>
          <p:cNvPr id="22" name="TextBox 21">
            <a:extLst>
              <a:ext uri="{FF2B5EF4-FFF2-40B4-BE49-F238E27FC236}">
                <a16:creationId xmlns:a16="http://schemas.microsoft.com/office/drawing/2014/main" id="{9E4B4F03-5E7E-F282-610D-82E186C652BB}"/>
              </a:ext>
            </a:extLst>
          </p:cNvPr>
          <p:cNvSpPr txBox="1"/>
          <p:nvPr/>
        </p:nvSpPr>
        <p:spPr>
          <a:xfrm rot="16200000">
            <a:off x="8632682" y="4148281"/>
            <a:ext cx="1900227" cy="461665"/>
          </a:xfrm>
          <a:prstGeom prst="rect">
            <a:avLst/>
          </a:prstGeom>
          <a:noFill/>
        </p:spPr>
        <p:txBody>
          <a:bodyPr wrap="square" rtlCol="0">
            <a:spAutoFit/>
          </a:bodyPr>
          <a:lstStyle/>
          <a:p>
            <a:r>
              <a:rPr lang="en-GB" sz="2400" b="1">
                <a:solidFill>
                  <a:schemeClr val="bg1"/>
                </a:solidFill>
              </a:rPr>
              <a:t>Workstreams</a:t>
            </a:r>
          </a:p>
        </p:txBody>
      </p:sp>
      <p:sp>
        <p:nvSpPr>
          <p:cNvPr id="23" name="TextBox 22">
            <a:extLst>
              <a:ext uri="{FF2B5EF4-FFF2-40B4-BE49-F238E27FC236}">
                <a16:creationId xmlns:a16="http://schemas.microsoft.com/office/drawing/2014/main" id="{5DE429C6-E06F-329C-7557-05A34C74FAF6}"/>
              </a:ext>
            </a:extLst>
          </p:cNvPr>
          <p:cNvSpPr txBox="1"/>
          <p:nvPr/>
        </p:nvSpPr>
        <p:spPr>
          <a:xfrm>
            <a:off x="8761027" y="5448361"/>
            <a:ext cx="2339097" cy="400110"/>
          </a:xfrm>
          <a:prstGeom prst="rect">
            <a:avLst/>
          </a:prstGeom>
          <a:noFill/>
        </p:spPr>
        <p:txBody>
          <a:bodyPr wrap="square" rtlCol="0">
            <a:spAutoFit/>
          </a:bodyPr>
          <a:lstStyle/>
          <a:p>
            <a:r>
              <a:rPr lang="en-GB" sz="2000" b="1">
                <a:solidFill>
                  <a:schemeClr val="bg1"/>
                </a:solidFill>
              </a:rPr>
              <a:t>Steering group</a:t>
            </a:r>
          </a:p>
        </p:txBody>
      </p:sp>
      <p:sp>
        <p:nvSpPr>
          <p:cNvPr id="24" name="TextBox 23">
            <a:extLst>
              <a:ext uri="{FF2B5EF4-FFF2-40B4-BE49-F238E27FC236}">
                <a16:creationId xmlns:a16="http://schemas.microsoft.com/office/drawing/2014/main" id="{FC13BF31-C606-D8B8-7DA2-EB178A10ADF0}"/>
              </a:ext>
            </a:extLst>
          </p:cNvPr>
          <p:cNvSpPr txBox="1"/>
          <p:nvPr/>
        </p:nvSpPr>
        <p:spPr>
          <a:xfrm rot="21333450">
            <a:off x="10108471" y="3211140"/>
            <a:ext cx="2071052" cy="646331"/>
          </a:xfrm>
          <a:prstGeom prst="rect">
            <a:avLst/>
          </a:prstGeom>
          <a:noFill/>
        </p:spPr>
        <p:txBody>
          <a:bodyPr wrap="square" rtlCol="0">
            <a:spAutoFit/>
          </a:bodyPr>
          <a:lstStyle/>
          <a:p>
            <a:pPr algn="ctr"/>
            <a:r>
              <a:rPr lang="en-GB" b="1">
                <a:effectLst>
                  <a:glow rad="228600">
                    <a:schemeClr val="accent6">
                      <a:satMod val="175000"/>
                      <a:alpha val="40000"/>
                    </a:schemeClr>
                  </a:glow>
                </a:effectLst>
              </a:rPr>
              <a:t>Living kidney </a:t>
            </a:r>
          </a:p>
          <a:p>
            <a:pPr algn="ctr"/>
            <a:r>
              <a:rPr lang="en-GB" b="1">
                <a:effectLst>
                  <a:glow rad="228600">
                    <a:schemeClr val="accent6">
                      <a:satMod val="175000"/>
                      <a:alpha val="40000"/>
                    </a:schemeClr>
                  </a:glow>
                </a:effectLst>
              </a:rPr>
              <a:t>donor</a:t>
            </a:r>
          </a:p>
        </p:txBody>
      </p:sp>
      <p:sp>
        <p:nvSpPr>
          <p:cNvPr id="25" name="TextBox 24">
            <a:extLst>
              <a:ext uri="{FF2B5EF4-FFF2-40B4-BE49-F238E27FC236}">
                <a16:creationId xmlns:a16="http://schemas.microsoft.com/office/drawing/2014/main" id="{CD1E2A7B-8DBF-EF30-70EE-B2FB7B5AD498}"/>
              </a:ext>
            </a:extLst>
          </p:cNvPr>
          <p:cNvSpPr txBox="1"/>
          <p:nvPr/>
        </p:nvSpPr>
        <p:spPr>
          <a:xfrm rot="2506179">
            <a:off x="8089048" y="2056180"/>
            <a:ext cx="1359271" cy="369332"/>
          </a:xfrm>
          <a:prstGeom prst="rect">
            <a:avLst/>
          </a:prstGeom>
          <a:noFill/>
        </p:spPr>
        <p:txBody>
          <a:bodyPr wrap="square" rtlCol="0">
            <a:spAutoFit/>
          </a:bodyPr>
          <a:lstStyle/>
          <a:p>
            <a:r>
              <a:rPr lang="en-GB" b="1"/>
              <a:t>Adult Liver </a:t>
            </a:r>
          </a:p>
        </p:txBody>
      </p:sp>
      <p:sp>
        <p:nvSpPr>
          <p:cNvPr id="26" name="TextBox 25">
            <a:extLst>
              <a:ext uri="{FF2B5EF4-FFF2-40B4-BE49-F238E27FC236}">
                <a16:creationId xmlns:a16="http://schemas.microsoft.com/office/drawing/2014/main" id="{5B8D9023-FF4E-2A8B-2F0B-12E817A22A21}"/>
              </a:ext>
            </a:extLst>
          </p:cNvPr>
          <p:cNvSpPr txBox="1"/>
          <p:nvPr/>
        </p:nvSpPr>
        <p:spPr>
          <a:xfrm rot="19696151">
            <a:off x="10236108" y="2438509"/>
            <a:ext cx="1413220" cy="369332"/>
          </a:xfrm>
          <a:prstGeom prst="rect">
            <a:avLst/>
          </a:prstGeom>
          <a:noFill/>
        </p:spPr>
        <p:txBody>
          <a:bodyPr wrap="square" rtlCol="0">
            <a:spAutoFit/>
          </a:bodyPr>
          <a:lstStyle/>
          <a:p>
            <a:pPr algn="ctr"/>
            <a:r>
              <a:rPr lang="en-GB" b="1"/>
              <a:t>Adult lung </a:t>
            </a:r>
          </a:p>
        </p:txBody>
      </p:sp>
      <p:sp>
        <p:nvSpPr>
          <p:cNvPr id="27" name="TextBox 26">
            <a:extLst>
              <a:ext uri="{FF2B5EF4-FFF2-40B4-BE49-F238E27FC236}">
                <a16:creationId xmlns:a16="http://schemas.microsoft.com/office/drawing/2014/main" id="{1C26944B-847A-C7BE-3B0F-75C821CDC350}"/>
              </a:ext>
            </a:extLst>
          </p:cNvPr>
          <p:cNvSpPr txBox="1"/>
          <p:nvPr/>
        </p:nvSpPr>
        <p:spPr>
          <a:xfrm rot="630821">
            <a:off x="7187519" y="2934834"/>
            <a:ext cx="1156562" cy="369332"/>
          </a:xfrm>
          <a:prstGeom prst="rect">
            <a:avLst/>
          </a:prstGeom>
          <a:noFill/>
        </p:spPr>
        <p:txBody>
          <a:bodyPr wrap="square" rtlCol="0">
            <a:spAutoFit/>
          </a:bodyPr>
          <a:lstStyle/>
          <a:p>
            <a:pPr algn="ctr"/>
            <a:r>
              <a:rPr lang="en-GB" b="1"/>
              <a:t>Pancreas </a:t>
            </a:r>
          </a:p>
        </p:txBody>
      </p:sp>
      <p:sp>
        <p:nvSpPr>
          <p:cNvPr id="28" name="TextBox 27">
            <a:extLst>
              <a:ext uri="{FF2B5EF4-FFF2-40B4-BE49-F238E27FC236}">
                <a16:creationId xmlns:a16="http://schemas.microsoft.com/office/drawing/2014/main" id="{A2EAF12F-A349-DF12-03B5-C5480E13AA09}"/>
              </a:ext>
            </a:extLst>
          </p:cNvPr>
          <p:cNvSpPr txBox="1"/>
          <p:nvPr/>
        </p:nvSpPr>
        <p:spPr>
          <a:xfrm rot="16200000">
            <a:off x="9157407" y="2011175"/>
            <a:ext cx="1140050" cy="400111"/>
          </a:xfrm>
          <a:prstGeom prst="rect">
            <a:avLst/>
          </a:prstGeom>
          <a:noFill/>
        </p:spPr>
        <p:txBody>
          <a:bodyPr wrap="square" rtlCol="0">
            <a:spAutoFit/>
          </a:bodyPr>
          <a:lstStyle/>
          <a:p>
            <a:pPr algn="ctr"/>
            <a:r>
              <a:rPr lang="en-GB" sz="1000" b="1"/>
              <a:t>Paediatric </a:t>
            </a:r>
          </a:p>
          <a:p>
            <a:pPr algn="ctr"/>
            <a:r>
              <a:rPr lang="en-GB" sz="1000" b="1"/>
              <a:t>kidney</a:t>
            </a:r>
          </a:p>
        </p:txBody>
      </p:sp>
    </p:spTree>
    <p:extLst>
      <p:ext uri="{BB962C8B-B14F-4D97-AF65-F5344CB8AC3E}">
        <p14:creationId xmlns:p14="http://schemas.microsoft.com/office/powerpoint/2010/main" val="16930361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85D106F-DD85-4C05-D1C6-2A3C5B7AD3DC}"/>
              </a:ext>
            </a:extLst>
          </p:cNvPr>
          <p:cNvPicPr>
            <a:picLocks noChangeAspect="1"/>
          </p:cNvPicPr>
          <p:nvPr/>
        </p:nvPicPr>
        <p:blipFill>
          <a:blip r:embed="rId2"/>
          <a:stretch>
            <a:fillRect/>
          </a:stretch>
        </p:blipFill>
        <p:spPr>
          <a:xfrm>
            <a:off x="254000" y="265781"/>
            <a:ext cx="2938380" cy="826419"/>
          </a:xfrm>
          <a:prstGeom prst="rect">
            <a:avLst/>
          </a:prstGeom>
        </p:spPr>
      </p:pic>
      <p:sp>
        <p:nvSpPr>
          <p:cNvPr id="3" name="Title 1">
            <a:extLst>
              <a:ext uri="{FF2B5EF4-FFF2-40B4-BE49-F238E27FC236}">
                <a16:creationId xmlns:a16="http://schemas.microsoft.com/office/drawing/2014/main" id="{4B317E8C-96D7-16AA-6324-D62A1FD63D1E}"/>
              </a:ext>
            </a:extLst>
          </p:cNvPr>
          <p:cNvSpPr txBox="1">
            <a:spLocks/>
          </p:cNvSpPr>
          <p:nvPr/>
        </p:nvSpPr>
        <p:spPr>
          <a:xfrm>
            <a:off x="0" y="1"/>
            <a:ext cx="12192000" cy="1016000"/>
          </a:xfrm>
          <a:prstGeom prst="rect">
            <a:avLst/>
          </a:prstGeom>
        </p:spPr>
        <p:txBody>
          <a:bodyPr anchor="ctr"/>
          <a:lstStyle>
            <a:lvl1pPr algn="ctr" defTabSz="609630" rtl="0" eaLnBrk="1" latinLnBrk="0" hangingPunct="1">
              <a:spcBef>
                <a:spcPct val="0"/>
              </a:spcBef>
              <a:buNone/>
              <a:defRPr sz="2933" kern="1200">
                <a:solidFill>
                  <a:schemeClr val="tx1"/>
                </a:solidFill>
                <a:latin typeface="+mj-lt"/>
                <a:ea typeface="+mj-ea"/>
                <a:cs typeface="+mj-cs"/>
              </a:defRPr>
            </a:lvl1pPr>
          </a:lstStyle>
          <a:p>
            <a:r>
              <a:rPr lang="en-GB" b="1">
                <a:solidFill>
                  <a:schemeClr val="tx2">
                    <a:lumMod val="75000"/>
                  </a:schemeClr>
                </a:solidFill>
              </a:rPr>
              <a:t>NHSBT ERAS project structure</a:t>
            </a:r>
          </a:p>
        </p:txBody>
      </p:sp>
      <p:sp>
        <p:nvSpPr>
          <p:cNvPr id="4" name="Rectangle: Rounded Corners 3">
            <a:extLst>
              <a:ext uri="{FF2B5EF4-FFF2-40B4-BE49-F238E27FC236}">
                <a16:creationId xmlns:a16="http://schemas.microsoft.com/office/drawing/2014/main" id="{38C34E82-29CE-9DBC-DF1B-B5BB5122C5B9}"/>
              </a:ext>
            </a:extLst>
          </p:cNvPr>
          <p:cNvSpPr/>
          <p:nvPr/>
        </p:nvSpPr>
        <p:spPr>
          <a:xfrm>
            <a:off x="162253" y="1241352"/>
            <a:ext cx="6048000" cy="1433651"/>
          </a:xfrm>
          <a:prstGeom prst="roundRect">
            <a:avLst/>
          </a:prstGeom>
          <a:solidFill>
            <a:srgbClr val="096AB5"/>
          </a:solidFill>
          <a:ln w="28575">
            <a:solidFill>
              <a:srgbClr val="096A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80B9D082-1507-B045-08C1-1E5221E477F8}"/>
              </a:ext>
            </a:extLst>
          </p:cNvPr>
          <p:cNvSpPr txBox="1"/>
          <p:nvPr/>
        </p:nvSpPr>
        <p:spPr>
          <a:xfrm>
            <a:off x="749995" y="1352105"/>
            <a:ext cx="4632158" cy="1200329"/>
          </a:xfrm>
          <a:prstGeom prst="rect">
            <a:avLst/>
          </a:prstGeom>
          <a:noFill/>
        </p:spPr>
        <p:txBody>
          <a:bodyPr wrap="square" rtlCol="0">
            <a:spAutoFit/>
          </a:bodyPr>
          <a:lstStyle/>
          <a:p>
            <a:pPr algn="ctr"/>
            <a:r>
              <a:rPr lang="en-GB" b="1">
                <a:solidFill>
                  <a:schemeClr val="bg1"/>
                </a:solidFill>
              </a:rPr>
              <a:t>NHSBT</a:t>
            </a:r>
          </a:p>
          <a:p>
            <a:pPr algn="ctr"/>
            <a:r>
              <a:rPr lang="en-GB" b="1">
                <a:solidFill>
                  <a:schemeClr val="bg1"/>
                </a:solidFill>
              </a:rPr>
              <a:t>Derek Manas, Medical Director</a:t>
            </a:r>
          </a:p>
          <a:p>
            <a:pPr algn="ctr"/>
            <a:r>
              <a:rPr lang="en-GB" b="1">
                <a:solidFill>
                  <a:schemeClr val="bg1"/>
                </a:solidFill>
              </a:rPr>
              <a:t>Lisa Burnapp, ERAS Programme lead</a:t>
            </a:r>
          </a:p>
          <a:p>
            <a:pPr algn="ctr"/>
            <a:r>
              <a:rPr lang="en-GB" b="1">
                <a:solidFill>
                  <a:schemeClr val="bg1"/>
                </a:solidFill>
              </a:rPr>
              <a:t>Carrie Scuffell, ERAS Subject Matter Expert </a:t>
            </a:r>
          </a:p>
        </p:txBody>
      </p:sp>
      <p:sp>
        <p:nvSpPr>
          <p:cNvPr id="6" name="Rectangle: Rounded Corners 5">
            <a:extLst>
              <a:ext uri="{FF2B5EF4-FFF2-40B4-BE49-F238E27FC236}">
                <a16:creationId xmlns:a16="http://schemas.microsoft.com/office/drawing/2014/main" id="{8DD3DF70-CD27-E128-27F9-E1BE64DBC17C}"/>
              </a:ext>
            </a:extLst>
          </p:cNvPr>
          <p:cNvSpPr/>
          <p:nvPr/>
        </p:nvSpPr>
        <p:spPr>
          <a:xfrm>
            <a:off x="162253" y="2867043"/>
            <a:ext cx="6048000" cy="505578"/>
          </a:xfrm>
          <a:prstGeom prst="roundRect">
            <a:avLst/>
          </a:prstGeom>
          <a:solidFill>
            <a:srgbClr val="096AB5"/>
          </a:solidFill>
          <a:ln w="28575">
            <a:solidFill>
              <a:srgbClr val="096A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solidFill>
                  <a:schemeClr val="bg1"/>
                </a:solidFill>
              </a:rPr>
              <a:t>Multidisciplinary Steering group</a:t>
            </a:r>
          </a:p>
        </p:txBody>
      </p:sp>
      <p:sp>
        <p:nvSpPr>
          <p:cNvPr id="7" name="Rectangle: Rounded Corners 6">
            <a:extLst>
              <a:ext uri="{FF2B5EF4-FFF2-40B4-BE49-F238E27FC236}">
                <a16:creationId xmlns:a16="http://schemas.microsoft.com/office/drawing/2014/main" id="{8F437393-9EF0-D413-28FA-CD882670A08F}"/>
              </a:ext>
            </a:extLst>
          </p:cNvPr>
          <p:cNvSpPr/>
          <p:nvPr/>
        </p:nvSpPr>
        <p:spPr>
          <a:xfrm>
            <a:off x="162253" y="3555472"/>
            <a:ext cx="6048000" cy="563237"/>
          </a:xfrm>
          <a:prstGeom prst="roundRect">
            <a:avLst/>
          </a:prstGeom>
          <a:solidFill>
            <a:srgbClr val="096AB5"/>
          </a:solidFill>
          <a:ln w="38100">
            <a:solidFill>
              <a:srgbClr val="096A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solidFill>
                  <a:schemeClr val="bg1"/>
                </a:solidFill>
              </a:rPr>
              <a:t>Expert by experience panels</a:t>
            </a:r>
          </a:p>
        </p:txBody>
      </p:sp>
      <p:sp>
        <p:nvSpPr>
          <p:cNvPr id="8" name="Speech Bubble: Rectangle with Corners Rounded 7">
            <a:extLst>
              <a:ext uri="{FF2B5EF4-FFF2-40B4-BE49-F238E27FC236}">
                <a16:creationId xmlns:a16="http://schemas.microsoft.com/office/drawing/2014/main" id="{D4147812-0784-D223-2E36-8EABAFC25568}"/>
              </a:ext>
            </a:extLst>
          </p:cNvPr>
          <p:cNvSpPr/>
          <p:nvPr/>
        </p:nvSpPr>
        <p:spPr>
          <a:xfrm>
            <a:off x="7175847" y="1382750"/>
            <a:ext cx="4413084" cy="1439291"/>
          </a:xfrm>
          <a:prstGeom prst="wedgeRoundRectCallout">
            <a:avLst>
              <a:gd name="adj1" fmla="val -80492"/>
              <a:gd name="adj2" fmla="val 71519"/>
              <a:gd name="adj3" fmla="val 166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b="1">
                <a:solidFill>
                  <a:schemeClr val="tx2">
                    <a:lumMod val="75000"/>
                  </a:schemeClr>
                </a:solidFill>
              </a:rPr>
              <a:t>Interested and participated centres</a:t>
            </a:r>
          </a:p>
          <a:p>
            <a:pPr marL="285750" indent="-285750">
              <a:buFont typeface="Arial" panose="020B0604020202020204" pitchFamily="34" charset="0"/>
              <a:buChar char="•"/>
            </a:pPr>
            <a:r>
              <a:rPr lang="en-GB" b="1">
                <a:solidFill>
                  <a:schemeClr val="tx2">
                    <a:lumMod val="75000"/>
                  </a:schemeClr>
                </a:solidFill>
              </a:rPr>
              <a:t>Geographically diverse</a:t>
            </a:r>
          </a:p>
          <a:p>
            <a:pPr marL="285750" indent="-285750">
              <a:buFont typeface="Arial" panose="020B0604020202020204" pitchFamily="34" charset="0"/>
              <a:buChar char="•"/>
            </a:pPr>
            <a:r>
              <a:rPr lang="en-GB" b="1">
                <a:solidFill>
                  <a:schemeClr val="tx2">
                    <a:lumMod val="75000"/>
                  </a:schemeClr>
                </a:solidFill>
              </a:rPr>
              <a:t>Variety of disciplines</a:t>
            </a:r>
          </a:p>
          <a:p>
            <a:pPr marL="285750" indent="-285750">
              <a:buFont typeface="Arial" panose="020B0604020202020204" pitchFamily="34" charset="0"/>
              <a:buChar char="•"/>
            </a:pPr>
            <a:r>
              <a:rPr lang="en-GB" b="1">
                <a:solidFill>
                  <a:schemeClr val="tx2">
                    <a:lumMod val="75000"/>
                  </a:schemeClr>
                </a:solidFill>
              </a:rPr>
              <a:t>Lay and recipient/donor representation</a:t>
            </a:r>
          </a:p>
        </p:txBody>
      </p:sp>
      <p:sp>
        <p:nvSpPr>
          <p:cNvPr id="9" name="Speech Bubble: Rectangle with Corners Rounded 8">
            <a:extLst>
              <a:ext uri="{FF2B5EF4-FFF2-40B4-BE49-F238E27FC236}">
                <a16:creationId xmlns:a16="http://schemas.microsoft.com/office/drawing/2014/main" id="{3DB0F891-7844-329F-CB8C-B813751F8576}"/>
              </a:ext>
            </a:extLst>
          </p:cNvPr>
          <p:cNvSpPr/>
          <p:nvPr/>
        </p:nvSpPr>
        <p:spPr>
          <a:xfrm>
            <a:off x="7404474" y="3193666"/>
            <a:ext cx="3955829" cy="728024"/>
          </a:xfrm>
          <a:prstGeom prst="wedgeRoundRectCallout">
            <a:avLst>
              <a:gd name="adj1" fmla="val -84754"/>
              <a:gd name="adj2" fmla="val 35954"/>
              <a:gd name="adj3" fmla="val 166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b="1">
                <a:solidFill>
                  <a:schemeClr val="tx2">
                    <a:lumMod val="75000"/>
                  </a:schemeClr>
                </a:solidFill>
              </a:rPr>
              <a:t>Transplant recipients and living donors </a:t>
            </a:r>
          </a:p>
        </p:txBody>
      </p:sp>
      <p:sp>
        <p:nvSpPr>
          <p:cNvPr id="10" name="Rectangle: Rounded Corners 9">
            <a:extLst>
              <a:ext uri="{FF2B5EF4-FFF2-40B4-BE49-F238E27FC236}">
                <a16:creationId xmlns:a16="http://schemas.microsoft.com/office/drawing/2014/main" id="{46738BCF-677C-6F15-8BA2-2A52A465BD2F}"/>
              </a:ext>
            </a:extLst>
          </p:cNvPr>
          <p:cNvSpPr/>
          <p:nvPr/>
        </p:nvSpPr>
        <p:spPr>
          <a:xfrm>
            <a:off x="181400" y="4327349"/>
            <a:ext cx="1694495" cy="728518"/>
          </a:xfrm>
          <a:prstGeom prst="roundRect">
            <a:avLst/>
          </a:prstGeom>
          <a:solidFill>
            <a:schemeClr val="accent1">
              <a:lumMod val="20000"/>
              <a:lumOff val="80000"/>
            </a:schemeClr>
          </a:solidFill>
          <a:ln w="28575">
            <a:solidFill>
              <a:srgbClr val="096A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tx2">
                    <a:lumMod val="75000"/>
                  </a:schemeClr>
                </a:solidFill>
              </a:rPr>
              <a:t>Adult kidney transplant</a:t>
            </a:r>
          </a:p>
        </p:txBody>
      </p:sp>
      <p:pic>
        <p:nvPicPr>
          <p:cNvPr id="11" name="Picture 6" descr="Published Icon Illustrations, Royalty-Free Vector Graphics &amp; Clip Art ...">
            <a:extLst>
              <a:ext uri="{FF2B5EF4-FFF2-40B4-BE49-F238E27FC236}">
                <a16:creationId xmlns:a16="http://schemas.microsoft.com/office/drawing/2014/main" id="{AC24AF29-67C2-7CA6-4E70-9EFC5658E352}"/>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9598" b="74372" l="4085" r="95425">
                        <a14:foregroundMark x1="4085" y1="38693" x2="4085" y2="38693"/>
                        <a14:foregroundMark x1="6536" y1="47739" x2="6536" y2="47739"/>
                        <a14:foregroundMark x1="6699" y1="55276" x2="6699" y2="55276"/>
                        <a14:foregroundMark x1="7353" y1="69095" x2="7353" y2="69095"/>
                        <a14:foregroundMark x1="10458" y1="72111" x2="10458" y2="72111"/>
                        <a14:foregroundMark x1="14542" y1="45980" x2="14542" y2="45980"/>
                        <a14:foregroundMark x1="33660" y1="44221" x2="33660" y2="44221"/>
                        <a14:foregroundMark x1="34477" y1="54523" x2="34477" y2="54523"/>
                        <a14:foregroundMark x1="84314" y1="40201" x2="84314" y2="40201"/>
                        <a14:foregroundMark x1="91830" y1="32915" x2="91830" y2="32915"/>
                        <a14:foregroundMark x1="95425" y1="33166" x2="95425" y2="33166"/>
                      </a14:backgroundRemoval>
                    </a14:imgEffect>
                  </a14:imgLayer>
                </a14:imgProps>
              </a:ext>
              <a:ext uri="{28A0092B-C50C-407E-A947-70E740481C1C}">
                <a14:useLocalDpi xmlns:a14="http://schemas.microsoft.com/office/drawing/2010/main" val="0"/>
              </a:ext>
            </a:extLst>
          </a:blip>
          <a:srcRect t="13138" b="18374"/>
          <a:stretch/>
        </p:blipFill>
        <p:spPr bwMode="auto">
          <a:xfrm rot="19828765">
            <a:off x="-137602" y="4033268"/>
            <a:ext cx="1194387" cy="531972"/>
          </a:xfrm>
          <a:prstGeom prst="flowChartProcess">
            <a:avLst/>
          </a:prstGeom>
          <a:noFill/>
          <a:extLst>
            <a:ext uri="{909E8E84-426E-40DD-AFC4-6F175D3DCCD1}">
              <a14:hiddenFill xmlns:a14="http://schemas.microsoft.com/office/drawing/2010/main">
                <a:solidFill>
                  <a:srgbClr val="FFFFFF"/>
                </a:solidFill>
              </a14:hiddenFill>
            </a:ext>
          </a:extLst>
        </p:spPr>
      </p:pic>
      <p:sp>
        <p:nvSpPr>
          <p:cNvPr id="12" name="Rectangle: Rounded Corners 11">
            <a:extLst>
              <a:ext uri="{FF2B5EF4-FFF2-40B4-BE49-F238E27FC236}">
                <a16:creationId xmlns:a16="http://schemas.microsoft.com/office/drawing/2014/main" id="{4168F5F6-4FBB-B6F9-3D58-B1AF8FAFD63E}"/>
              </a:ext>
            </a:extLst>
          </p:cNvPr>
          <p:cNvSpPr/>
          <p:nvPr/>
        </p:nvSpPr>
        <p:spPr>
          <a:xfrm>
            <a:off x="2358153" y="4322049"/>
            <a:ext cx="1694495" cy="728518"/>
          </a:xfrm>
          <a:prstGeom prst="roundRect">
            <a:avLst/>
          </a:prstGeom>
          <a:solidFill>
            <a:schemeClr val="accent1">
              <a:lumMod val="20000"/>
              <a:lumOff val="80000"/>
            </a:schemeClr>
          </a:solidFill>
          <a:ln w="28575">
            <a:solidFill>
              <a:srgbClr val="096A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tx2">
                    <a:lumMod val="75000"/>
                  </a:schemeClr>
                </a:solidFill>
              </a:rPr>
              <a:t>Adult liver transplant</a:t>
            </a:r>
          </a:p>
        </p:txBody>
      </p:sp>
      <p:sp>
        <p:nvSpPr>
          <p:cNvPr id="13" name="Rectangle: Rounded Corners 12">
            <a:extLst>
              <a:ext uri="{FF2B5EF4-FFF2-40B4-BE49-F238E27FC236}">
                <a16:creationId xmlns:a16="http://schemas.microsoft.com/office/drawing/2014/main" id="{94D73C78-E9C7-071B-CC6E-19DC15603B02}"/>
              </a:ext>
            </a:extLst>
          </p:cNvPr>
          <p:cNvSpPr/>
          <p:nvPr/>
        </p:nvSpPr>
        <p:spPr>
          <a:xfrm>
            <a:off x="4534906" y="4323733"/>
            <a:ext cx="1694495" cy="728518"/>
          </a:xfrm>
          <a:prstGeom prst="roundRect">
            <a:avLst/>
          </a:prstGeom>
          <a:solidFill>
            <a:schemeClr val="accent1">
              <a:lumMod val="20000"/>
              <a:lumOff val="80000"/>
            </a:schemeClr>
          </a:solidFill>
          <a:ln w="28575">
            <a:solidFill>
              <a:srgbClr val="096A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tx2">
                    <a:lumMod val="75000"/>
                  </a:schemeClr>
                </a:solidFill>
              </a:rPr>
              <a:t>Living kidney donor</a:t>
            </a:r>
          </a:p>
        </p:txBody>
      </p:sp>
      <p:sp>
        <p:nvSpPr>
          <p:cNvPr id="14" name="Rectangle: Rounded Corners 13">
            <a:extLst>
              <a:ext uri="{FF2B5EF4-FFF2-40B4-BE49-F238E27FC236}">
                <a16:creationId xmlns:a16="http://schemas.microsoft.com/office/drawing/2014/main" id="{5D668753-137F-A513-87DE-0CA2983410F7}"/>
              </a:ext>
            </a:extLst>
          </p:cNvPr>
          <p:cNvSpPr/>
          <p:nvPr/>
        </p:nvSpPr>
        <p:spPr>
          <a:xfrm>
            <a:off x="181400" y="5269301"/>
            <a:ext cx="1694495" cy="728518"/>
          </a:xfrm>
          <a:prstGeom prst="roundRect">
            <a:avLst/>
          </a:prstGeom>
          <a:solidFill>
            <a:schemeClr val="accent1">
              <a:lumMod val="20000"/>
              <a:lumOff val="80000"/>
            </a:schemeClr>
          </a:solidFill>
          <a:ln w="28575">
            <a:solidFill>
              <a:srgbClr val="096A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tx2">
                    <a:lumMod val="75000"/>
                  </a:schemeClr>
                </a:solidFill>
              </a:rPr>
              <a:t>Pancreas transplant</a:t>
            </a:r>
          </a:p>
        </p:txBody>
      </p:sp>
      <p:sp>
        <p:nvSpPr>
          <p:cNvPr id="15" name="Rectangle: Rounded Corners 14">
            <a:extLst>
              <a:ext uri="{FF2B5EF4-FFF2-40B4-BE49-F238E27FC236}">
                <a16:creationId xmlns:a16="http://schemas.microsoft.com/office/drawing/2014/main" id="{55AD62E5-6CE4-68CA-7450-1C6E4E1D587C}"/>
              </a:ext>
            </a:extLst>
          </p:cNvPr>
          <p:cNvSpPr/>
          <p:nvPr/>
        </p:nvSpPr>
        <p:spPr>
          <a:xfrm>
            <a:off x="2358153" y="5269301"/>
            <a:ext cx="1694495" cy="728518"/>
          </a:xfrm>
          <a:prstGeom prst="roundRect">
            <a:avLst/>
          </a:prstGeom>
          <a:solidFill>
            <a:schemeClr val="accent1">
              <a:lumMod val="20000"/>
              <a:lumOff val="80000"/>
            </a:schemeClr>
          </a:solidFill>
          <a:ln w="28575">
            <a:solidFill>
              <a:srgbClr val="096AB5"/>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tx2">
                    <a:lumMod val="75000"/>
                  </a:schemeClr>
                </a:solidFill>
              </a:rPr>
              <a:t>Lung </a:t>
            </a:r>
          </a:p>
          <a:p>
            <a:pPr algn="ctr"/>
            <a:r>
              <a:rPr lang="en-GB" sz="1600" b="1">
                <a:solidFill>
                  <a:schemeClr val="tx2">
                    <a:lumMod val="75000"/>
                  </a:schemeClr>
                </a:solidFill>
              </a:rPr>
              <a:t> transplant</a:t>
            </a:r>
          </a:p>
        </p:txBody>
      </p:sp>
      <p:sp>
        <p:nvSpPr>
          <p:cNvPr id="16" name="Rectangle: Rounded Corners 15">
            <a:extLst>
              <a:ext uri="{FF2B5EF4-FFF2-40B4-BE49-F238E27FC236}">
                <a16:creationId xmlns:a16="http://schemas.microsoft.com/office/drawing/2014/main" id="{6E6A8D8B-2465-6AC9-7AC2-9678264F931B}"/>
              </a:ext>
            </a:extLst>
          </p:cNvPr>
          <p:cNvSpPr/>
          <p:nvPr/>
        </p:nvSpPr>
        <p:spPr>
          <a:xfrm>
            <a:off x="4534906" y="5261512"/>
            <a:ext cx="1694495" cy="728518"/>
          </a:xfrm>
          <a:prstGeom prst="roundRect">
            <a:avLst/>
          </a:prstGeom>
          <a:solidFill>
            <a:schemeClr val="accent1">
              <a:lumMod val="20000"/>
              <a:lumOff val="80000"/>
            </a:schemeClr>
          </a:solidFill>
          <a:ln w="28575">
            <a:solidFill>
              <a:srgbClr val="096AB5"/>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17375E"/>
                </a:solidFill>
              </a:rPr>
              <a:t>? </a:t>
            </a:r>
          </a:p>
        </p:txBody>
      </p:sp>
      <p:sp>
        <p:nvSpPr>
          <p:cNvPr id="17" name="Rectangle: Rounded Corners 16">
            <a:extLst>
              <a:ext uri="{FF2B5EF4-FFF2-40B4-BE49-F238E27FC236}">
                <a16:creationId xmlns:a16="http://schemas.microsoft.com/office/drawing/2014/main" id="{0100F28A-3C80-010F-2CFA-175AC8915B9A}"/>
              </a:ext>
            </a:extLst>
          </p:cNvPr>
          <p:cNvSpPr/>
          <p:nvPr/>
        </p:nvSpPr>
        <p:spPr>
          <a:xfrm>
            <a:off x="181401" y="6178364"/>
            <a:ext cx="6047999" cy="329436"/>
          </a:xfrm>
          <a:prstGeom prst="roundRect">
            <a:avLst/>
          </a:prstGeom>
          <a:solidFill>
            <a:schemeClr val="accent1">
              <a:lumMod val="20000"/>
              <a:lumOff val="80000"/>
            </a:schemeClr>
          </a:solidFill>
          <a:ln w="28575">
            <a:solidFill>
              <a:srgbClr val="096A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tx2">
                    <a:lumMod val="75000"/>
                  </a:schemeClr>
                </a:solidFill>
              </a:rPr>
              <a:t>Evaluation and measurements</a:t>
            </a:r>
          </a:p>
        </p:txBody>
      </p:sp>
      <p:sp>
        <p:nvSpPr>
          <p:cNvPr id="19" name="Rectangle 18">
            <a:extLst>
              <a:ext uri="{FF2B5EF4-FFF2-40B4-BE49-F238E27FC236}">
                <a16:creationId xmlns:a16="http://schemas.microsoft.com/office/drawing/2014/main" id="{3BC18857-6AA6-205B-3344-58CDE2B4B8C3}"/>
              </a:ext>
            </a:extLst>
          </p:cNvPr>
          <p:cNvSpPr/>
          <p:nvPr/>
        </p:nvSpPr>
        <p:spPr>
          <a:xfrm>
            <a:off x="7815209" y="6101668"/>
            <a:ext cx="4376791" cy="680308"/>
          </a:xfrm>
          <a:prstGeom prst="rect">
            <a:avLst/>
          </a:prstGeom>
          <a:solidFill>
            <a:srgbClr val="F3F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524291D6-42A4-EEEE-2F11-235A9DFB1783}"/>
              </a:ext>
            </a:extLst>
          </p:cNvPr>
          <p:cNvSpPr txBox="1"/>
          <p:nvPr/>
        </p:nvSpPr>
        <p:spPr>
          <a:xfrm>
            <a:off x="7175847" y="4081258"/>
            <a:ext cx="4815312" cy="2492990"/>
          </a:xfrm>
          <a:prstGeom prst="rect">
            <a:avLst/>
          </a:prstGeom>
          <a:noFill/>
        </p:spPr>
        <p:txBody>
          <a:bodyPr wrap="square">
            <a:spAutoFit/>
          </a:bodyPr>
          <a:lstStyle/>
          <a:p>
            <a:pPr marL="285750" lvl="1" indent="-285750" algn="l">
              <a:lnSpc>
                <a:spcPct val="100000"/>
              </a:lnSpc>
              <a:buFont typeface="Wingdings" panose="05000000000000000000" pitchFamily="2" charset="2"/>
              <a:buChar char="Ø"/>
            </a:pPr>
            <a:r>
              <a:rPr lang="en-GB" altLang="en-US" sz="2000" b="1">
                <a:solidFill>
                  <a:srgbClr val="2F5597"/>
                </a:solidFill>
                <a:latin typeface="+mj-lt"/>
                <a:cs typeface="Arial" panose="020B0604020202020204" pitchFamily="34" charset="0"/>
              </a:rPr>
              <a:t>Stage 1 </a:t>
            </a:r>
          </a:p>
          <a:p>
            <a:pPr marL="742950" lvl="2" indent="-285750">
              <a:buFont typeface="Wingdings" panose="05000000000000000000" pitchFamily="2" charset="2"/>
              <a:buChar char="Ø"/>
            </a:pPr>
            <a:r>
              <a:rPr lang="en-GB" altLang="en-US" sz="1600" b="1">
                <a:solidFill>
                  <a:srgbClr val="2F5597"/>
                </a:solidFill>
                <a:latin typeface="+mj-lt"/>
                <a:cs typeface="Arial" panose="020B0604020202020204" pitchFamily="34" charset="0"/>
              </a:rPr>
              <a:t>core and desirable ERAS components with supporting evidence </a:t>
            </a:r>
          </a:p>
          <a:p>
            <a:pPr marL="285750" indent="-285750" algn="l">
              <a:buFont typeface="Wingdings" panose="05000000000000000000" pitchFamily="2" charset="2"/>
              <a:buChar char="Ø"/>
            </a:pPr>
            <a:r>
              <a:rPr kumimoji="0" lang="en-GB" altLang="en-US" sz="2000" b="1" i="0" u="none" strike="noStrike" kern="1200" cap="none" spc="0" normalizeH="0" baseline="0" noProof="0">
                <a:ln>
                  <a:noFill/>
                </a:ln>
                <a:solidFill>
                  <a:srgbClr val="2F5597"/>
                </a:solidFill>
                <a:effectLst/>
                <a:uLnTx/>
                <a:uFillTx/>
                <a:latin typeface="+mj-lt"/>
              </a:rPr>
              <a:t>Stage 2</a:t>
            </a:r>
            <a:endParaRPr lang="en-GB" altLang="en-US" sz="300" b="1" noProof="0">
              <a:solidFill>
                <a:srgbClr val="2F5597"/>
              </a:solidFill>
              <a:latin typeface="+mj-lt"/>
              <a:cs typeface="Arial" panose="020B0604020202020204" pitchFamily="34" charset="0"/>
            </a:endParaRPr>
          </a:p>
          <a:p>
            <a:pPr marL="742950" lvl="1" indent="-285750">
              <a:buFont typeface="Wingdings" panose="05000000000000000000" pitchFamily="2" charset="2"/>
              <a:buChar char="Ø"/>
            </a:pPr>
            <a:r>
              <a:rPr lang="en-GB" altLang="en-US" sz="1600" b="1">
                <a:solidFill>
                  <a:srgbClr val="2F5597"/>
                </a:solidFill>
                <a:latin typeface="+mj-lt"/>
                <a:cs typeface="Arial" panose="020B0604020202020204" pitchFamily="34" charset="0"/>
              </a:rPr>
              <a:t>Downloadable resources for centres</a:t>
            </a:r>
          </a:p>
          <a:p>
            <a:pPr marL="742950" lvl="1" indent="-285750">
              <a:buFont typeface="Wingdings" panose="05000000000000000000" pitchFamily="2" charset="2"/>
              <a:buChar char="Ø"/>
            </a:pPr>
            <a:r>
              <a:rPr lang="en-GB" altLang="en-US" sz="1600" b="1">
                <a:solidFill>
                  <a:srgbClr val="2F5597"/>
                </a:solidFill>
                <a:latin typeface="+mj-lt"/>
                <a:cs typeface="Arial" panose="020B0604020202020204" pitchFamily="34" charset="0"/>
              </a:rPr>
              <a:t>Evaluation and measurement criteria</a:t>
            </a:r>
          </a:p>
          <a:p>
            <a:pPr marL="342900" indent="-342900" algn="l">
              <a:lnSpc>
                <a:spcPct val="100000"/>
              </a:lnSpc>
              <a:buFont typeface="Wingdings" panose="05000000000000000000" pitchFamily="2" charset="2"/>
              <a:buChar char="Ø"/>
            </a:pPr>
            <a:r>
              <a:rPr kumimoji="0" lang="en-GB" altLang="en-US" sz="2000" b="1" i="0" u="none" strike="noStrike" kern="1200" cap="none" spc="0" normalizeH="0" baseline="0" noProof="0">
                <a:ln>
                  <a:noFill/>
                </a:ln>
                <a:solidFill>
                  <a:srgbClr val="2F5597"/>
                </a:solidFill>
                <a:effectLst/>
                <a:uLnTx/>
                <a:uFillTx/>
                <a:latin typeface="+mj-lt"/>
              </a:rPr>
              <a:t>Stage 3</a:t>
            </a:r>
            <a:endParaRPr lang="en-GB" altLang="en-US" sz="2000" b="1" noProof="0">
              <a:solidFill>
                <a:srgbClr val="2F5597"/>
              </a:solidFill>
              <a:latin typeface="+mj-lt"/>
              <a:cs typeface="Arial" panose="020B0604020202020204" pitchFamily="34" charset="0"/>
            </a:endParaRPr>
          </a:p>
          <a:p>
            <a:pPr marL="800100" lvl="1" indent="-342900">
              <a:buFont typeface="Wingdings" panose="05000000000000000000" pitchFamily="2" charset="2"/>
              <a:buChar char="Ø"/>
            </a:pPr>
            <a:r>
              <a:rPr lang="en-GB" altLang="en-US" sz="1600" b="1">
                <a:solidFill>
                  <a:srgbClr val="2F5597"/>
                </a:solidFill>
                <a:latin typeface="+mj-lt"/>
                <a:cs typeface="Arial" panose="020B0604020202020204" pitchFamily="34" charset="0"/>
              </a:rPr>
              <a:t>Circulation and communication</a:t>
            </a:r>
          </a:p>
          <a:p>
            <a:pPr marL="800100" lvl="1" indent="-342900">
              <a:buFont typeface="Wingdings" panose="05000000000000000000" pitchFamily="2" charset="2"/>
              <a:buChar char="Ø"/>
            </a:pPr>
            <a:r>
              <a:rPr lang="en-GB" altLang="en-US" sz="1600" b="1">
                <a:solidFill>
                  <a:srgbClr val="2F5597"/>
                </a:solidFill>
                <a:latin typeface="+mj-lt"/>
                <a:cs typeface="Arial" panose="020B0604020202020204" pitchFamily="34" charset="0"/>
              </a:rPr>
              <a:t>Patient facing content</a:t>
            </a:r>
          </a:p>
        </p:txBody>
      </p:sp>
      <p:sp>
        <p:nvSpPr>
          <p:cNvPr id="23" name="AutoShape 12" descr="Image result for coming soon icon">
            <a:extLst>
              <a:ext uri="{FF2B5EF4-FFF2-40B4-BE49-F238E27FC236}">
                <a16:creationId xmlns:a16="http://schemas.microsoft.com/office/drawing/2014/main" id="{6C9B9B76-6CC0-BBE2-9D98-07502DFACA3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1" name="Picture 20">
            <a:extLst>
              <a:ext uri="{FF2B5EF4-FFF2-40B4-BE49-F238E27FC236}">
                <a16:creationId xmlns:a16="http://schemas.microsoft.com/office/drawing/2014/main" id="{FCB7D8AE-79A5-227C-2DD5-D5744D0CAB76}"/>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155" b="89437" l="2761" r="98773">
                        <a14:foregroundMark x1="5215" y1="33099" x2="5215" y2="33099"/>
                        <a14:foregroundMark x1="3374" y1="38732" x2="3374" y2="38732"/>
                        <a14:foregroundMark x1="3988" y1="59155" x2="3988" y2="59155"/>
                        <a14:foregroundMark x1="93558" y1="31690" x2="93558" y2="31690"/>
                        <a14:foregroundMark x1="98773" y1="32394" x2="98773" y2="32394"/>
                      </a14:backgroundRemoval>
                    </a14:imgEffect>
                  </a14:imgLayer>
                </a14:imgProps>
              </a:ext>
            </a:extLst>
          </a:blip>
          <a:stretch>
            <a:fillRect/>
          </a:stretch>
        </p:blipFill>
        <p:spPr>
          <a:xfrm rot="1811264">
            <a:off x="3176382" y="4117215"/>
            <a:ext cx="1262497" cy="549922"/>
          </a:xfrm>
          <a:prstGeom prst="rect">
            <a:avLst/>
          </a:prstGeom>
        </p:spPr>
      </p:pic>
      <p:pic>
        <p:nvPicPr>
          <p:cNvPr id="20" name="Picture 19">
            <a:extLst>
              <a:ext uri="{FF2B5EF4-FFF2-40B4-BE49-F238E27FC236}">
                <a16:creationId xmlns:a16="http://schemas.microsoft.com/office/drawing/2014/main" id="{C6EC75BC-F0FA-DFB0-CA8F-3FB869B36F3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155" b="89437" l="2761" r="98773">
                        <a14:foregroundMark x1="5215" y1="33099" x2="5215" y2="33099"/>
                        <a14:foregroundMark x1="3374" y1="38732" x2="3374" y2="38732"/>
                        <a14:foregroundMark x1="3988" y1="59155" x2="3988" y2="59155"/>
                        <a14:foregroundMark x1="93558" y1="31690" x2="93558" y2="31690"/>
                        <a14:foregroundMark x1="98773" y1="32394" x2="98773" y2="32394"/>
                      </a14:backgroundRemoval>
                    </a14:imgEffect>
                  </a14:imgLayer>
                </a14:imgProps>
              </a:ext>
            </a:extLst>
          </a:blip>
          <a:stretch>
            <a:fillRect/>
          </a:stretch>
        </p:blipFill>
        <p:spPr>
          <a:xfrm rot="1811264">
            <a:off x="5490629" y="4127487"/>
            <a:ext cx="1262497" cy="549922"/>
          </a:xfrm>
          <a:prstGeom prst="rect">
            <a:avLst/>
          </a:prstGeom>
        </p:spPr>
      </p:pic>
    </p:spTree>
    <p:extLst>
      <p:ext uri="{BB962C8B-B14F-4D97-AF65-F5344CB8AC3E}">
        <p14:creationId xmlns:p14="http://schemas.microsoft.com/office/powerpoint/2010/main" val="3105136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2" grpId="0" animBg="1"/>
      <p:bldP spid="13" grpId="0" animBg="1"/>
      <p:bldP spid="14" grpId="0" animBg="1"/>
      <p:bldP spid="15" grpId="0" animBg="1"/>
      <p:bldP spid="16" grpId="0" animBg="1"/>
      <p:bldP spid="17" grpId="0" animBg="1"/>
      <p:bldP spid="1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85D106F-DD85-4C05-D1C6-2A3C5B7AD3DC}"/>
              </a:ext>
            </a:extLst>
          </p:cNvPr>
          <p:cNvPicPr>
            <a:picLocks noChangeAspect="1"/>
          </p:cNvPicPr>
          <p:nvPr/>
        </p:nvPicPr>
        <p:blipFill>
          <a:blip r:embed="rId2"/>
          <a:stretch>
            <a:fillRect/>
          </a:stretch>
        </p:blipFill>
        <p:spPr>
          <a:xfrm>
            <a:off x="254000" y="265781"/>
            <a:ext cx="2938380" cy="826419"/>
          </a:xfrm>
          <a:prstGeom prst="rect">
            <a:avLst/>
          </a:prstGeom>
        </p:spPr>
      </p:pic>
      <p:pic>
        <p:nvPicPr>
          <p:cNvPr id="3" name="Picture 2">
            <a:extLst>
              <a:ext uri="{FF2B5EF4-FFF2-40B4-BE49-F238E27FC236}">
                <a16:creationId xmlns:a16="http://schemas.microsoft.com/office/drawing/2014/main" id="{499B326D-DF78-EBA9-45F6-303AABB5B767}"/>
              </a:ext>
            </a:extLst>
          </p:cNvPr>
          <p:cNvPicPr>
            <a:picLocks noChangeAspect="1"/>
          </p:cNvPicPr>
          <p:nvPr/>
        </p:nvPicPr>
        <p:blipFill>
          <a:blip r:embed="rId3"/>
          <a:srcRect l="44797"/>
          <a:stretch/>
        </p:blipFill>
        <p:spPr>
          <a:xfrm>
            <a:off x="1992000" y="1311225"/>
            <a:ext cx="8208000" cy="4646510"/>
          </a:xfrm>
          <a:prstGeom prst="rect">
            <a:avLst/>
          </a:prstGeom>
        </p:spPr>
      </p:pic>
      <p:sp>
        <p:nvSpPr>
          <p:cNvPr id="7" name="Oval 6">
            <a:extLst>
              <a:ext uri="{FF2B5EF4-FFF2-40B4-BE49-F238E27FC236}">
                <a16:creationId xmlns:a16="http://schemas.microsoft.com/office/drawing/2014/main" id="{FB813ED4-5C6E-893E-AD42-F5D2C3A7056F}"/>
              </a:ext>
            </a:extLst>
          </p:cNvPr>
          <p:cNvSpPr/>
          <p:nvPr/>
        </p:nvSpPr>
        <p:spPr>
          <a:xfrm>
            <a:off x="3192380" y="4964103"/>
            <a:ext cx="3020601" cy="812989"/>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6" descr="Published Icon Illustrations, Royalty-Free Vector Graphics &amp; Clip Art ...">
            <a:extLst>
              <a:ext uri="{FF2B5EF4-FFF2-40B4-BE49-F238E27FC236}">
                <a16:creationId xmlns:a16="http://schemas.microsoft.com/office/drawing/2014/main" id="{320515D2-162F-9718-5025-A7A921614B6F}"/>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9598" b="74372" l="4085" r="95425">
                        <a14:foregroundMark x1="4085" y1="38693" x2="4085" y2="38693"/>
                        <a14:foregroundMark x1="6536" y1="47739" x2="6536" y2="47739"/>
                        <a14:foregroundMark x1="6699" y1="55276" x2="6699" y2="55276"/>
                        <a14:foregroundMark x1="7353" y1="69095" x2="7353" y2="69095"/>
                        <a14:foregroundMark x1="10458" y1="72111" x2="10458" y2="72111"/>
                        <a14:foregroundMark x1="14542" y1="45980" x2="14542" y2="45980"/>
                        <a14:foregroundMark x1="33660" y1="44221" x2="33660" y2="44221"/>
                        <a14:foregroundMark x1="34477" y1="54523" x2="34477" y2="54523"/>
                        <a14:foregroundMark x1="84314" y1="40201" x2="84314" y2="40201"/>
                        <a14:foregroundMark x1="91830" y1="32915" x2="91830" y2="32915"/>
                        <a14:foregroundMark x1="95425" y1="33166" x2="95425" y2="33166"/>
                      </a14:backgroundRemoval>
                    </a14:imgEffect>
                  </a14:imgLayer>
                </a14:imgProps>
              </a:ext>
              <a:ext uri="{28A0092B-C50C-407E-A947-70E740481C1C}">
                <a14:useLocalDpi xmlns:a14="http://schemas.microsoft.com/office/drawing/2010/main" val="0"/>
              </a:ext>
            </a:extLst>
          </a:blip>
          <a:srcRect t="13138" b="18374"/>
          <a:stretch/>
        </p:blipFill>
        <p:spPr bwMode="auto">
          <a:xfrm rot="19828765">
            <a:off x="1761631" y="1329144"/>
            <a:ext cx="1440018" cy="641374"/>
          </a:xfrm>
          <a:prstGeom prst="flowChartProcess">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ED844254-9FD7-E55F-4D33-4BE86ADBBAE9}"/>
              </a:ext>
            </a:extLst>
          </p:cNvPr>
          <p:cNvSpPr txBox="1">
            <a:spLocks/>
          </p:cNvSpPr>
          <p:nvPr/>
        </p:nvSpPr>
        <p:spPr>
          <a:xfrm>
            <a:off x="0" y="1"/>
            <a:ext cx="12192000" cy="1016000"/>
          </a:xfrm>
          <a:prstGeom prst="rect">
            <a:avLst/>
          </a:prstGeom>
        </p:spPr>
        <p:txBody>
          <a:bodyPr anchor="ctr"/>
          <a:lstStyle>
            <a:lvl1pPr algn="ctr" defTabSz="609630" rtl="0" eaLnBrk="1" latinLnBrk="0" hangingPunct="1">
              <a:spcBef>
                <a:spcPct val="0"/>
              </a:spcBef>
              <a:buNone/>
              <a:defRPr sz="2933" kern="1200">
                <a:solidFill>
                  <a:schemeClr val="tx1"/>
                </a:solidFill>
                <a:latin typeface="+mj-lt"/>
                <a:ea typeface="+mj-ea"/>
                <a:cs typeface="+mj-cs"/>
              </a:defRPr>
            </a:lvl1pPr>
          </a:lstStyle>
          <a:p>
            <a:endParaRPr lang="en-GB" b="1">
              <a:solidFill>
                <a:srgbClr val="052E4B"/>
              </a:solidFill>
            </a:endParaRPr>
          </a:p>
          <a:p>
            <a:r>
              <a:rPr lang="en-GB" b="1">
                <a:solidFill>
                  <a:srgbClr val="052E4B"/>
                </a:solidFill>
              </a:rPr>
              <a:t>www.odt.nhs.uk</a:t>
            </a:r>
          </a:p>
          <a:p>
            <a:r>
              <a:rPr lang="en-GB" b="1">
                <a:solidFill>
                  <a:srgbClr val="052E4B"/>
                </a:solidFill>
              </a:rPr>
              <a:t> </a:t>
            </a:r>
          </a:p>
        </p:txBody>
      </p:sp>
    </p:spTree>
    <p:extLst>
      <p:ext uri="{BB962C8B-B14F-4D97-AF65-F5344CB8AC3E}">
        <p14:creationId xmlns:p14="http://schemas.microsoft.com/office/powerpoint/2010/main" val="1816184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D86623A-E182-E4B5-6690-7F8A57509F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2056882" y="1902675"/>
            <a:ext cx="7825011" cy="2836567"/>
          </a:xfrm>
          <a:prstGeom prst="rect">
            <a:avLst/>
          </a:prstGeom>
          <a:noFill/>
        </p:spPr>
      </p:pic>
    </p:spTree>
    <p:extLst>
      <p:ext uri="{BB962C8B-B14F-4D97-AF65-F5344CB8AC3E}">
        <p14:creationId xmlns:p14="http://schemas.microsoft.com/office/powerpoint/2010/main" val="25817903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7CB29B-F51B-2A46-D32F-63AF94FE3FDB}"/>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00F1B40E-0FCB-B654-02D7-AD53D0A02135}"/>
              </a:ext>
            </a:extLst>
          </p:cNvPr>
          <p:cNvPicPr>
            <a:picLocks noChangeAspect="1"/>
          </p:cNvPicPr>
          <p:nvPr/>
        </p:nvPicPr>
        <p:blipFill>
          <a:blip r:embed="rId2"/>
          <a:stretch>
            <a:fillRect/>
          </a:stretch>
        </p:blipFill>
        <p:spPr>
          <a:xfrm>
            <a:off x="254000" y="265781"/>
            <a:ext cx="2938380" cy="826419"/>
          </a:xfrm>
          <a:prstGeom prst="rect">
            <a:avLst/>
          </a:prstGeom>
        </p:spPr>
      </p:pic>
      <p:sp>
        <p:nvSpPr>
          <p:cNvPr id="7" name="Oval 6">
            <a:extLst>
              <a:ext uri="{FF2B5EF4-FFF2-40B4-BE49-F238E27FC236}">
                <a16:creationId xmlns:a16="http://schemas.microsoft.com/office/drawing/2014/main" id="{54E2E713-3113-8A33-4F74-D27ED2B00920}"/>
              </a:ext>
            </a:extLst>
          </p:cNvPr>
          <p:cNvSpPr/>
          <p:nvPr/>
        </p:nvSpPr>
        <p:spPr>
          <a:xfrm>
            <a:off x="3192380" y="4964103"/>
            <a:ext cx="3020601" cy="812989"/>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1">
            <a:extLst>
              <a:ext uri="{FF2B5EF4-FFF2-40B4-BE49-F238E27FC236}">
                <a16:creationId xmlns:a16="http://schemas.microsoft.com/office/drawing/2014/main" id="{725E7380-4E46-DC43-C81D-28722F2B1F1E}"/>
              </a:ext>
            </a:extLst>
          </p:cNvPr>
          <p:cNvSpPr txBox="1">
            <a:spLocks/>
          </p:cNvSpPr>
          <p:nvPr/>
        </p:nvSpPr>
        <p:spPr>
          <a:xfrm>
            <a:off x="0" y="1"/>
            <a:ext cx="12192000" cy="1016000"/>
          </a:xfrm>
          <a:prstGeom prst="rect">
            <a:avLst/>
          </a:prstGeom>
        </p:spPr>
        <p:txBody>
          <a:bodyPr anchor="ctr"/>
          <a:lstStyle>
            <a:lvl1pPr algn="ctr" defTabSz="609630" rtl="0" eaLnBrk="1" latinLnBrk="0" hangingPunct="1">
              <a:spcBef>
                <a:spcPct val="0"/>
              </a:spcBef>
              <a:buNone/>
              <a:defRPr sz="2933" kern="1200">
                <a:solidFill>
                  <a:schemeClr val="tx1"/>
                </a:solidFill>
                <a:latin typeface="+mj-lt"/>
                <a:ea typeface="+mj-ea"/>
                <a:cs typeface="+mj-cs"/>
              </a:defRPr>
            </a:lvl1pPr>
          </a:lstStyle>
          <a:p>
            <a:endParaRPr lang="en-GB" b="1">
              <a:solidFill>
                <a:srgbClr val="052E4B"/>
              </a:solidFill>
            </a:endParaRPr>
          </a:p>
          <a:p>
            <a:r>
              <a:rPr lang="en-GB" b="1">
                <a:solidFill>
                  <a:srgbClr val="052E4B"/>
                </a:solidFill>
              </a:rPr>
              <a:t>www.odt.nhs.uk</a:t>
            </a:r>
          </a:p>
          <a:p>
            <a:r>
              <a:rPr lang="en-GB" b="1">
                <a:solidFill>
                  <a:srgbClr val="052E4B"/>
                </a:solidFill>
              </a:rPr>
              <a:t> </a:t>
            </a:r>
          </a:p>
        </p:txBody>
      </p:sp>
      <p:pic>
        <p:nvPicPr>
          <p:cNvPr id="6" name="Picture 5">
            <a:extLst>
              <a:ext uri="{FF2B5EF4-FFF2-40B4-BE49-F238E27FC236}">
                <a16:creationId xmlns:a16="http://schemas.microsoft.com/office/drawing/2014/main" id="{A6BDF0C3-8BF1-0F49-7115-3F7CC6511EA8}"/>
              </a:ext>
            </a:extLst>
          </p:cNvPr>
          <p:cNvPicPr>
            <a:picLocks noChangeAspect="1"/>
          </p:cNvPicPr>
          <p:nvPr/>
        </p:nvPicPr>
        <p:blipFill>
          <a:blip r:embed="rId3"/>
          <a:srcRect l="45000"/>
          <a:stretch/>
        </p:blipFill>
        <p:spPr>
          <a:xfrm>
            <a:off x="2134659" y="1506467"/>
            <a:ext cx="7922682" cy="4501531"/>
          </a:xfrm>
          <a:prstGeom prst="rect">
            <a:avLst/>
          </a:prstGeom>
        </p:spPr>
      </p:pic>
      <p:pic>
        <p:nvPicPr>
          <p:cNvPr id="4" name="Picture 6" descr="Published Icon Illustrations, Royalty-Free Vector Graphics &amp; Clip Art ...">
            <a:extLst>
              <a:ext uri="{FF2B5EF4-FFF2-40B4-BE49-F238E27FC236}">
                <a16:creationId xmlns:a16="http://schemas.microsoft.com/office/drawing/2014/main" id="{D6BEC7EA-58B6-F1D0-6CBA-573CF86D8E7D}"/>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9598" b="74372" l="4085" r="95425">
                        <a14:foregroundMark x1="4085" y1="38693" x2="4085" y2="38693"/>
                        <a14:foregroundMark x1="6536" y1="47739" x2="6536" y2="47739"/>
                        <a14:foregroundMark x1="6699" y1="55276" x2="6699" y2="55276"/>
                        <a14:foregroundMark x1="7353" y1="69095" x2="7353" y2="69095"/>
                        <a14:foregroundMark x1="10458" y1="72111" x2="10458" y2="72111"/>
                        <a14:foregroundMark x1="14542" y1="45980" x2="14542" y2="45980"/>
                        <a14:foregroundMark x1="33660" y1="44221" x2="33660" y2="44221"/>
                        <a14:foregroundMark x1="34477" y1="54523" x2="34477" y2="54523"/>
                        <a14:foregroundMark x1="84314" y1="40201" x2="84314" y2="40201"/>
                        <a14:foregroundMark x1="91830" y1="32915" x2="91830" y2="32915"/>
                        <a14:foregroundMark x1="95425" y1="33166" x2="95425" y2="33166"/>
                      </a14:backgroundRemoval>
                    </a14:imgEffect>
                  </a14:imgLayer>
                </a14:imgProps>
              </a:ext>
              <a:ext uri="{28A0092B-C50C-407E-A947-70E740481C1C}">
                <a14:useLocalDpi xmlns:a14="http://schemas.microsoft.com/office/drawing/2010/main" val="0"/>
              </a:ext>
            </a:extLst>
          </a:blip>
          <a:srcRect t="13138" b="18374"/>
          <a:stretch/>
        </p:blipFill>
        <p:spPr bwMode="auto">
          <a:xfrm rot="19828765">
            <a:off x="1761631" y="1329144"/>
            <a:ext cx="1440018" cy="641374"/>
          </a:xfrm>
          <a:prstGeom prst="flowChartProcess">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3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85D106F-DD85-4C05-D1C6-2A3C5B7AD3DC}"/>
              </a:ext>
            </a:extLst>
          </p:cNvPr>
          <p:cNvPicPr>
            <a:picLocks noChangeAspect="1"/>
          </p:cNvPicPr>
          <p:nvPr/>
        </p:nvPicPr>
        <p:blipFill>
          <a:blip r:embed="rId2"/>
          <a:stretch>
            <a:fillRect/>
          </a:stretch>
        </p:blipFill>
        <p:spPr>
          <a:xfrm>
            <a:off x="254000" y="265781"/>
            <a:ext cx="2938380" cy="826419"/>
          </a:xfrm>
          <a:prstGeom prst="rect">
            <a:avLst/>
          </a:prstGeom>
        </p:spPr>
      </p:pic>
      <p:sp>
        <p:nvSpPr>
          <p:cNvPr id="17" name="Title 1">
            <a:extLst>
              <a:ext uri="{FF2B5EF4-FFF2-40B4-BE49-F238E27FC236}">
                <a16:creationId xmlns:a16="http://schemas.microsoft.com/office/drawing/2014/main" id="{6CFDE1AF-DC28-7004-8303-F97C96DF3ABD}"/>
              </a:ext>
            </a:extLst>
          </p:cNvPr>
          <p:cNvSpPr txBox="1">
            <a:spLocks/>
          </p:cNvSpPr>
          <p:nvPr/>
        </p:nvSpPr>
        <p:spPr>
          <a:xfrm>
            <a:off x="0" y="1"/>
            <a:ext cx="12192000" cy="1016000"/>
          </a:xfrm>
          <a:prstGeom prst="rect">
            <a:avLst/>
          </a:prstGeom>
        </p:spPr>
        <p:txBody>
          <a:bodyPr anchor="ctr"/>
          <a:lstStyle>
            <a:lvl1pPr algn="ctr" defTabSz="609630" rtl="0" eaLnBrk="1" latinLnBrk="0" hangingPunct="1">
              <a:spcBef>
                <a:spcPct val="0"/>
              </a:spcBef>
              <a:buNone/>
              <a:defRPr sz="2933" kern="1200">
                <a:solidFill>
                  <a:schemeClr val="tx1"/>
                </a:solidFill>
                <a:latin typeface="+mj-lt"/>
                <a:ea typeface="+mj-ea"/>
                <a:cs typeface="+mj-cs"/>
              </a:defRPr>
            </a:lvl1pPr>
          </a:lstStyle>
          <a:p>
            <a:endParaRPr lang="en-GB" b="1">
              <a:solidFill>
                <a:srgbClr val="052E4B"/>
              </a:solidFill>
            </a:endParaRPr>
          </a:p>
          <a:p>
            <a:r>
              <a:rPr lang="en-GB" b="1">
                <a:solidFill>
                  <a:srgbClr val="052E4B"/>
                </a:solidFill>
              </a:rPr>
              <a:t>www.odt.nhs.uk</a:t>
            </a:r>
          </a:p>
          <a:p>
            <a:r>
              <a:rPr lang="en-GB" b="1">
                <a:solidFill>
                  <a:srgbClr val="052E4B"/>
                </a:solidFill>
              </a:rPr>
              <a:t> </a:t>
            </a:r>
          </a:p>
        </p:txBody>
      </p:sp>
      <p:pic>
        <p:nvPicPr>
          <p:cNvPr id="4" name="Picture 3">
            <a:extLst>
              <a:ext uri="{FF2B5EF4-FFF2-40B4-BE49-F238E27FC236}">
                <a16:creationId xmlns:a16="http://schemas.microsoft.com/office/drawing/2014/main" id="{9C232FFF-98E7-6DB5-E875-67AB666C28AC}"/>
              </a:ext>
            </a:extLst>
          </p:cNvPr>
          <p:cNvPicPr>
            <a:picLocks noChangeAspect="1"/>
          </p:cNvPicPr>
          <p:nvPr/>
        </p:nvPicPr>
        <p:blipFill>
          <a:blip r:embed="rId3"/>
          <a:srcRect l="1" t="5958" r="60102" b="18504"/>
          <a:stretch>
            <a:fillRect/>
          </a:stretch>
        </p:blipFill>
        <p:spPr>
          <a:xfrm>
            <a:off x="254000" y="1810407"/>
            <a:ext cx="5657587" cy="3347370"/>
          </a:xfrm>
          <a:prstGeom prst="rect">
            <a:avLst/>
          </a:prstGeom>
        </p:spPr>
      </p:pic>
      <p:pic>
        <p:nvPicPr>
          <p:cNvPr id="6" name="Picture 5">
            <a:extLst>
              <a:ext uri="{FF2B5EF4-FFF2-40B4-BE49-F238E27FC236}">
                <a16:creationId xmlns:a16="http://schemas.microsoft.com/office/drawing/2014/main" id="{1FAC49A4-C7B1-E67F-19EB-F36716D7ECDD}"/>
              </a:ext>
            </a:extLst>
          </p:cNvPr>
          <p:cNvPicPr>
            <a:picLocks noChangeAspect="1"/>
          </p:cNvPicPr>
          <p:nvPr/>
        </p:nvPicPr>
        <p:blipFill>
          <a:blip r:embed="rId4"/>
          <a:srcRect l="-276" t="5008" r="60039" b="10865"/>
          <a:stretch>
            <a:fillRect/>
          </a:stretch>
        </p:blipFill>
        <p:spPr>
          <a:xfrm>
            <a:off x="6309915" y="1739813"/>
            <a:ext cx="5339346" cy="3488557"/>
          </a:xfrm>
          <a:prstGeom prst="rect">
            <a:avLst/>
          </a:prstGeom>
        </p:spPr>
      </p:pic>
      <p:pic>
        <p:nvPicPr>
          <p:cNvPr id="7" name="Picture 6">
            <a:extLst>
              <a:ext uri="{FF2B5EF4-FFF2-40B4-BE49-F238E27FC236}">
                <a16:creationId xmlns:a16="http://schemas.microsoft.com/office/drawing/2014/main" id="{643A98AB-5139-FEA2-9970-75C5BB8F5C89}"/>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155" b="89437" l="2761" r="98773">
                        <a14:foregroundMark x1="5215" y1="33099" x2="5215" y2="33099"/>
                        <a14:foregroundMark x1="3374" y1="38732" x2="3374" y2="38732"/>
                        <a14:foregroundMark x1="3988" y1="59155" x2="3988" y2="59155"/>
                        <a14:foregroundMark x1="93558" y1="31690" x2="93558" y2="31690"/>
                        <a14:foregroundMark x1="98773" y1="32394" x2="98773" y2="32394"/>
                      </a14:backgroundRemoval>
                    </a14:imgEffect>
                  </a14:imgLayer>
                </a14:imgProps>
              </a:ext>
            </a:extLst>
          </a:blip>
          <a:stretch>
            <a:fillRect/>
          </a:stretch>
        </p:blipFill>
        <p:spPr>
          <a:xfrm rot="535106">
            <a:off x="4941753" y="1301211"/>
            <a:ext cx="2337996" cy="1018391"/>
          </a:xfrm>
          <a:prstGeom prst="rect">
            <a:avLst/>
          </a:prstGeom>
        </p:spPr>
      </p:pic>
    </p:spTree>
    <p:extLst>
      <p:ext uri="{BB962C8B-B14F-4D97-AF65-F5344CB8AC3E}">
        <p14:creationId xmlns:p14="http://schemas.microsoft.com/office/powerpoint/2010/main" val="26670087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85D106F-DD85-4C05-D1C6-2A3C5B7AD3DC}"/>
              </a:ext>
            </a:extLst>
          </p:cNvPr>
          <p:cNvPicPr>
            <a:picLocks noChangeAspect="1"/>
          </p:cNvPicPr>
          <p:nvPr/>
        </p:nvPicPr>
        <p:blipFill>
          <a:blip r:embed="rId3"/>
          <a:stretch>
            <a:fillRect/>
          </a:stretch>
        </p:blipFill>
        <p:spPr>
          <a:xfrm>
            <a:off x="254000" y="265781"/>
            <a:ext cx="2938380" cy="826419"/>
          </a:xfrm>
          <a:prstGeom prst="rect">
            <a:avLst/>
          </a:prstGeom>
        </p:spPr>
      </p:pic>
      <p:sp>
        <p:nvSpPr>
          <p:cNvPr id="17" name="Title 1">
            <a:extLst>
              <a:ext uri="{FF2B5EF4-FFF2-40B4-BE49-F238E27FC236}">
                <a16:creationId xmlns:a16="http://schemas.microsoft.com/office/drawing/2014/main" id="{6CFDE1AF-DC28-7004-8303-F97C96DF3ABD}"/>
              </a:ext>
            </a:extLst>
          </p:cNvPr>
          <p:cNvSpPr txBox="1">
            <a:spLocks/>
          </p:cNvSpPr>
          <p:nvPr/>
        </p:nvSpPr>
        <p:spPr>
          <a:xfrm>
            <a:off x="0" y="1"/>
            <a:ext cx="12192000" cy="1016000"/>
          </a:xfrm>
          <a:prstGeom prst="rect">
            <a:avLst/>
          </a:prstGeom>
        </p:spPr>
        <p:txBody>
          <a:bodyPr anchor="ctr"/>
          <a:lstStyle>
            <a:lvl1pPr algn="ctr" defTabSz="609630" rtl="0" eaLnBrk="1" latinLnBrk="0" hangingPunct="1">
              <a:spcBef>
                <a:spcPct val="0"/>
              </a:spcBef>
              <a:buNone/>
              <a:defRPr sz="2933" kern="1200">
                <a:solidFill>
                  <a:schemeClr val="tx1"/>
                </a:solidFill>
                <a:latin typeface="+mj-lt"/>
                <a:ea typeface="+mj-ea"/>
                <a:cs typeface="+mj-cs"/>
              </a:defRPr>
            </a:lvl1pPr>
          </a:lstStyle>
          <a:p>
            <a:endParaRPr lang="en-GB" b="1">
              <a:solidFill>
                <a:srgbClr val="052E4B"/>
              </a:solidFill>
            </a:endParaRPr>
          </a:p>
          <a:p>
            <a:r>
              <a:rPr lang="en-GB" b="1">
                <a:solidFill>
                  <a:srgbClr val="052E4B"/>
                </a:solidFill>
              </a:rPr>
              <a:t>www.odt.nhs.uk</a:t>
            </a:r>
          </a:p>
          <a:p>
            <a:r>
              <a:rPr lang="en-GB" b="1">
                <a:solidFill>
                  <a:srgbClr val="052E4B"/>
                </a:solidFill>
              </a:rPr>
              <a:t> </a:t>
            </a:r>
          </a:p>
        </p:txBody>
      </p:sp>
      <p:pic>
        <p:nvPicPr>
          <p:cNvPr id="11" name="Picture 10">
            <a:extLst>
              <a:ext uri="{FF2B5EF4-FFF2-40B4-BE49-F238E27FC236}">
                <a16:creationId xmlns:a16="http://schemas.microsoft.com/office/drawing/2014/main" id="{98ED20FB-01B6-E258-FD97-E775BC0C4C9D}"/>
              </a:ext>
            </a:extLst>
          </p:cNvPr>
          <p:cNvPicPr>
            <a:picLocks noChangeAspect="1"/>
          </p:cNvPicPr>
          <p:nvPr/>
        </p:nvPicPr>
        <p:blipFill>
          <a:blip r:embed="rId4"/>
          <a:srcRect t="2599" r="57906" b="29600"/>
          <a:stretch>
            <a:fillRect/>
          </a:stretch>
        </p:blipFill>
        <p:spPr>
          <a:xfrm>
            <a:off x="210150" y="1291590"/>
            <a:ext cx="5132070" cy="2583180"/>
          </a:xfrm>
          <a:prstGeom prst="rect">
            <a:avLst/>
          </a:prstGeom>
        </p:spPr>
      </p:pic>
      <p:sp>
        <p:nvSpPr>
          <p:cNvPr id="4" name="Oval 3">
            <a:extLst>
              <a:ext uri="{FF2B5EF4-FFF2-40B4-BE49-F238E27FC236}">
                <a16:creationId xmlns:a16="http://schemas.microsoft.com/office/drawing/2014/main" id="{54985E36-5D1B-EC0E-DC81-DD41B977BCF9}"/>
              </a:ext>
            </a:extLst>
          </p:cNvPr>
          <p:cNvSpPr/>
          <p:nvPr/>
        </p:nvSpPr>
        <p:spPr>
          <a:xfrm>
            <a:off x="485640" y="2770728"/>
            <a:ext cx="1504839" cy="382122"/>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a:extLst>
              <a:ext uri="{FF2B5EF4-FFF2-40B4-BE49-F238E27FC236}">
                <a16:creationId xmlns:a16="http://schemas.microsoft.com/office/drawing/2014/main" id="{CEA41EB6-7261-7650-18DC-9CCC06852154}"/>
              </a:ext>
            </a:extLst>
          </p:cNvPr>
          <p:cNvPicPr>
            <a:picLocks noChangeAspect="1"/>
          </p:cNvPicPr>
          <p:nvPr/>
        </p:nvPicPr>
        <p:blipFill>
          <a:blip r:embed="rId5"/>
          <a:srcRect t="11301" r="57906" b="23467"/>
          <a:stretch>
            <a:fillRect/>
          </a:stretch>
        </p:blipFill>
        <p:spPr>
          <a:xfrm>
            <a:off x="3718027" y="2303929"/>
            <a:ext cx="5132070" cy="2485390"/>
          </a:xfrm>
          <a:prstGeom prst="rect">
            <a:avLst/>
          </a:prstGeom>
        </p:spPr>
      </p:pic>
      <p:sp>
        <p:nvSpPr>
          <p:cNvPr id="6" name="Oval 5">
            <a:extLst>
              <a:ext uri="{FF2B5EF4-FFF2-40B4-BE49-F238E27FC236}">
                <a16:creationId xmlns:a16="http://schemas.microsoft.com/office/drawing/2014/main" id="{7BA7BDFA-0F39-31B8-FD53-02CE9C204BA0}"/>
              </a:ext>
            </a:extLst>
          </p:cNvPr>
          <p:cNvSpPr/>
          <p:nvPr/>
        </p:nvSpPr>
        <p:spPr>
          <a:xfrm>
            <a:off x="3998404" y="2365746"/>
            <a:ext cx="1504839" cy="382122"/>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a:extLst>
              <a:ext uri="{FF2B5EF4-FFF2-40B4-BE49-F238E27FC236}">
                <a16:creationId xmlns:a16="http://schemas.microsoft.com/office/drawing/2014/main" id="{C0FFD8C8-5A51-C93D-9ECF-0439084817AF}"/>
              </a:ext>
            </a:extLst>
          </p:cNvPr>
          <p:cNvPicPr>
            <a:picLocks noChangeAspect="1"/>
          </p:cNvPicPr>
          <p:nvPr/>
        </p:nvPicPr>
        <p:blipFill>
          <a:blip r:embed="rId6"/>
          <a:srcRect t="8148" r="58656" b="8774"/>
          <a:stretch>
            <a:fillRect/>
          </a:stretch>
        </p:blipFill>
        <p:spPr>
          <a:xfrm>
            <a:off x="6478372" y="3081168"/>
            <a:ext cx="5040630" cy="3165253"/>
          </a:xfrm>
          <a:prstGeom prst="rect">
            <a:avLst/>
          </a:prstGeom>
        </p:spPr>
      </p:pic>
      <p:sp>
        <p:nvSpPr>
          <p:cNvPr id="9" name="Oval 8">
            <a:extLst>
              <a:ext uri="{FF2B5EF4-FFF2-40B4-BE49-F238E27FC236}">
                <a16:creationId xmlns:a16="http://schemas.microsoft.com/office/drawing/2014/main" id="{5672CFCF-EFEC-7D99-DFA8-3615AEFAD43F}"/>
              </a:ext>
            </a:extLst>
          </p:cNvPr>
          <p:cNvSpPr/>
          <p:nvPr/>
        </p:nvSpPr>
        <p:spPr>
          <a:xfrm>
            <a:off x="6764477" y="3081168"/>
            <a:ext cx="1504839" cy="382122"/>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5437E7A7-F967-95C0-A7DB-B7E1545AC21B}"/>
              </a:ext>
            </a:extLst>
          </p:cNvPr>
          <p:cNvPicPr>
            <a:picLocks noChangeAspect="1"/>
          </p:cNvPicPr>
          <p:nvPr/>
        </p:nvPicPr>
        <p:blipFill>
          <a:blip r:embed="rId7"/>
          <a:srcRect l="3094" t="33745" r="59499" b="18112"/>
          <a:stretch>
            <a:fillRect/>
          </a:stretch>
        </p:blipFill>
        <p:spPr>
          <a:xfrm>
            <a:off x="1514585" y="1902963"/>
            <a:ext cx="8398088" cy="3377697"/>
          </a:xfrm>
          <a:prstGeom prst="rect">
            <a:avLst/>
          </a:prstGeom>
        </p:spPr>
      </p:pic>
      <p:sp>
        <p:nvSpPr>
          <p:cNvPr id="19" name="TextBox 18">
            <a:extLst>
              <a:ext uri="{FF2B5EF4-FFF2-40B4-BE49-F238E27FC236}">
                <a16:creationId xmlns:a16="http://schemas.microsoft.com/office/drawing/2014/main" id="{297F0395-BB0B-8307-090D-68C59BF8DB55}"/>
              </a:ext>
            </a:extLst>
          </p:cNvPr>
          <p:cNvSpPr txBox="1"/>
          <p:nvPr/>
        </p:nvSpPr>
        <p:spPr>
          <a:xfrm>
            <a:off x="530055" y="5522701"/>
            <a:ext cx="2967525" cy="369332"/>
          </a:xfrm>
          <a:prstGeom prst="rect">
            <a:avLst/>
          </a:prstGeom>
          <a:noFill/>
          <a:ln>
            <a:solidFill>
              <a:schemeClr val="tx1"/>
            </a:solidFill>
            <a:prstDash val="sysDash"/>
          </a:ln>
        </p:spPr>
        <p:txBody>
          <a:bodyPr wrap="square" rtlCol="0">
            <a:spAutoFit/>
          </a:bodyPr>
          <a:lstStyle/>
          <a:p>
            <a:r>
              <a:rPr lang="en-GB">
                <a:highlight>
                  <a:srgbClr val="FFFF00"/>
                </a:highlight>
              </a:rPr>
              <a:t>   </a:t>
            </a:r>
            <a:r>
              <a:rPr lang="en-GB" sz="1400">
                <a:highlight>
                  <a:srgbClr val="FFFF00"/>
                </a:highlight>
              </a:rPr>
              <a:t>www. Link to supporting evidence….</a:t>
            </a:r>
            <a:r>
              <a:rPr lang="en-GB" sz="1400"/>
              <a:t>    </a:t>
            </a:r>
            <a:r>
              <a:rPr lang="en-GB" sz="1400">
                <a:highlight>
                  <a:srgbClr val="FFFF00"/>
                </a:highlight>
              </a:rPr>
              <a:t>        </a:t>
            </a:r>
            <a:endParaRPr lang="en-GB">
              <a:highlight>
                <a:srgbClr val="FFFF00"/>
              </a:highlight>
            </a:endParaRPr>
          </a:p>
        </p:txBody>
      </p:sp>
      <p:sp>
        <p:nvSpPr>
          <p:cNvPr id="20" name="Arrow: Right 19">
            <a:extLst>
              <a:ext uri="{FF2B5EF4-FFF2-40B4-BE49-F238E27FC236}">
                <a16:creationId xmlns:a16="http://schemas.microsoft.com/office/drawing/2014/main" id="{58354066-F8B5-80AE-309F-191D27A9E222}"/>
              </a:ext>
            </a:extLst>
          </p:cNvPr>
          <p:cNvSpPr/>
          <p:nvPr/>
        </p:nvSpPr>
        <p:spPr>
          <a:xfrm rot="19508225">
            <a:off x="1767430" y="5109918"/>
            <a:ext cx="689359" cy="404467"/>
          </a:xfrm>
          <a:prstGeom prst="rightArrow">
            <a:avLst>
              <a:gd name="adj1" fmla="val 26395"/>
              <a:gd name="adj2" fmla="val 50000"/>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44626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79250-D3A2-5101-87FC-37F3AE136E27}"/>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2534C224-7D19-26D4-C0BE-7EA56736F934}"/>
              </a:ext>
            </a:extLst>
          </p:cNvPr>
          <p:cNvPicPr>
            <a:picLocks noChangeAspect="1"/>
          </p:cNvPicPr>
          <p:nvPr/>
        </p:nvPicPr>
        <p:blipFill>
          <a:blip r:embed="rId2"/>
          <a:stretch>
            <a:fillRect/>
          </a:stretch>
        </p:blipFill>
        <p:spPr>
          <a:xfrm>
            <a:off x="254000" y="265781"/>
            <a:ext cx="2938380" cy="826419"/>
          </a:xfrm>
          <a:prstGeom prst="rect">
            <a:avLst/>
          </a:prstGeom>
        </p:spPr>
      </p:pic>
      <p:sp>
        <p:nvSpPr>
          <p:cNvPr id="17" name="Title 1">
            <a:extLst>
              <a:ext uri="{FF2B5EF4-FFF2-40B4-BE49-F238E27FC236}">
                <a16:creationId xmlns:a16="http://schemas.microsoft.com/office/drawing/2014/main" id="{6204AC23-926B-7749-DB76-F09B8EAEC386}"/>
              </a:ext>
            </a:extLst>
          </p:cNvPr>
          <p:cNvSpPr txBox="1">
            <a:spLocks/>
          </p:cNvSpPr>
          <p:nvPr/>
        </p:nvSpPr>
        <p:spPr>
          <a:xfrm>
            <a:off x="0" y="1"/>
            <a:ext cx="12192000" cy="1016000"/>
          </a:xfrm>
          <a:prstGeom prst="rect">
            <a:avLst/>
          </a:prstGeom>
        </p:spPr>
        <p:txBody>
          <a:bodyPr anchor="ctr"/>
          <a:lstStyle>
            <a:lvl1pPr algn="ctr" defTabSz="609630" rtl="0" eaLnBrk="1" latinLnBrk="0" hangingPunct="1">
              <a:spcBef>
                <a:spcPct val="0"/>
              </a:spcBef>
              <a:buNone/>
              <a:defRPr sz="2933" kern="1200">
                <a:solidFill>
                  <a:schemeClr val="tx1"/>
                </a:solidFill>
                <a:latin typeface="+mj-lt"/>
                <a:ea typeface="+mj-ea"/>
                <a:cs typeface="+mj-cs"/>
              </a:defRPr>
            </a:lvl1pPr>
          </a:lstStyle>
          <a:p>
            <a:endParaRPr lang="en-GB" b="1">
              <a:solidFill>
                <a:srgbClr val="052E4B"/>
              </a:solidFill>
            </a:endParaRPr>
          </a:p>
          <a:p>
            <a:r>
              <a:rPr lang="en-GB" b="1">
                <a:solidFill>
                  <a:srgbClr val="052E4B"/>
                </a:solidFill>
              </a:rPr>
              <a:t>www.odt.nhs.uk</a:t>
            </a:r>
          </a:p>
          <a:p>
            <a:r>
              <a:rPr lang="en-GB" b="1">
                <a:solidFill>
                  <a:srgbClr val="052E4B"/>
                </a:solidFill>
              </a:rPr>
              <a:t> </a:t>
            </a:r>
          </a:p>
        </p:txBody>
      </p:sp>
      <p:pic>
        <p:nvPicPr>
          <p:cNvPr id="11" name="Picture 10">
            <a:extLst>
              <a:ext uri="{FF2B5EF4-FFF2-40B4-BE49-F238E27FC236}">
                <a16:creationId xmlns:a16="http://schemas.microsoft.com/office/drawing/2014/main" id="{0D126D3A-E96A-D130-66C3-B686CE7A9325}"/>
              </a:ext>
            </a:extLst>
          </p:cNvPr>
          <p:cNvPicPr>
            <a:picLocks noChangeAspect="1"/>
          </p:cNvPicPr>
          <p:nvPr/>
        </p:nvPicPr>
        <p:blipFill>
          <a:blip r:embed="rId3"/>
          <a:srcRect t="2599" r="57906" b="29600"/>
          <a:stretch>
            <a:fillRect/>
          </a:stretch>
        </p:blipFill>
        <p:spPr>
          <a:xfrm>
            <a:off x="210150" y="1291590"/>
            <a:ext cx="5132070" cy="2583180"/>
          </a:xfrm>
          <a:prstGeom prst="rect">
            <a:avLst/>
          </a:prstGeom>
        </p:spPr>
      </p:pic>
      <p:pic>
        <p:nvPicPr>
          <p:cNvPr id="13" name="Picture 12">
            <a:extLst>
              <a:ext uri="{FF2B5EF4-FFF2-40B4-BE49-F238E27FC236}">
                <a16:creationId xmlns:a16="http://schemas.microsoft.com/office/drawing/2014/main" id="{1FF84347-2BA8-1E48-4BC4-EB21464F036F}"/>
              </a:ext>
            </a:extLst>
          </p:cNvPr>
          <p:cNvPicPr>
            <a:picLocks noChangeAspect="1"/>
          </p:cNvPicPr>
          <p:nvPr/>
        </p:nvPicPr>
        <p:blipFill>
          <a:blip r:embed="rId4"/>
          <a:srcRect t="11301" r="57906" b="23467"/>
          <a:stretch>
            <a:fillRect/>
          </a:stretch>
        </p:blipFill>
        <p:spPr>
          <a:xfrm>
            <a:off x="3718027" y="2303929"/>
            <a:ext cx="5132070" cy="2485390"/>
          </a:xfrm>
          <a:prstGeom prst="rect">
            <a:avLst/>
          </a:prstGeom>
        </p:spPr>
      </p:pic>
      <p:pic>
        <p:nvPicPr>
          <p:cNvPr id="15" name="Picture 14">
            <a:extLst>
              <a:ext uri="{FF2B5EF4-FFF2-40B4-BE49-F238E27FC236}">
                <a16:creationId xmlns:a16="http://schemas.microsoft.com/office/drawing/2014/main" id="{37098350-C2DA-2DC0-A721-4776E4B3D313}"/>
              </a:ext>
            </a:extLst>
          </p:cNvPr>
          <p:cNvPicPr>
            <a:picLocks noChangeAspect="1"/>
          </p:cNvPicPr>
          <p:nvPr/>
        </p:nvPicPr>
        <p:blipFill>
          <a:blip r:embed="rId5"/>
          <a:srcRect t="7377" r="58656" b="8774"/>
          <a:stretch>
            <a:fillRect/>
          </a:stretch>
        </p:blipFill>
        <p:spPr>
          <a:xfrm>
            <a:off x="6478372" y="3051810"/>
            <a:ext cx="5040630" cy="3194611"/>
          </a:xfrm>
          <a:prstGeom prst="rect">
            <a:avLst/>
          </a:prstGeom>
        </p:spPr>
      </p:pic>
      <p:sp>
        <p:nvSpPr>
          <p:cNvPr id="5" name="Oval 4">
            <a:extLst>
              <a:ext uri="{FF2B5EF4-FFF2-40B4-BE49-F238E27FC236}">
                <a16:creationId xmlns:a16="http://schemas.microsoft.com/office/drawing/2014/main" id="{7830118E-5544-A8D5-25F3-80D3AAADE8B6}"/>
              </a:ext>
            </a:extLst>
          </p:cNvPr>
          <p:cNvSpPr/>
          <p:nvPr/>
        </p:nvSpPr>
        <p:spPr>
          <a:xfrm>
            <a:off x="6320790" y="5133003"/>
            <a:ext cx="5349240" cy="1337309"/>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189469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85D106F-DD85-4C05-D1C6-2A3C5B7AD3DC}"/>
              </a:ext>
            </a:extLst>
          </p:cNvPr>
          <p:cNvPicPr>
            <a:picLocks noChangeAspect="1"/>
          </p:cNvPicPr>
          <p:nvPr/>
        </p:nvPicPr>
        <p:blipFill>
          <a:blip r:embed="rId2"/>
          <a:stretch>
            <a:fillRect/>
          </a:stretch>
        </p:blipFill>
        <p:spPr>
          <a:xfrm>
            <a:off x="254000" y="265781"/>
            <a:ext cx="2938380" cy="826419"/>
          </a:xfrm>
          <a:prstGeom prst="rect">
            <a:avLst/>
          </a:prstGeom>
        </p:spPr>
      </p:pic>
      <p:sp>
        <p:nvSpPr>
          <p:cNvPr id="17" name="Title 1">
            <a:extLst>
              <a:ext uri="{FF2B5EF4-FFF2-40B4-BE49-F238E27FC236}">
                <a16:creationId xmlns:a16="http://schemas.microsoft.com/office/drawing/2014/main" id="{6CFDE1AF-DC28-7004-8303-F97C96DF3ABD}"/>
              </a:ext>
            </a:extLst>
          </p:cNvPr>
          <p:cNvSpPr txBox="1">
            <a:spLocks/>
          </p:cNvSpPr>
          <p:nvPr/>
        </p:nvSpPr>
        <p:spPr>
          <a:xfrm>
            <a:off x="0" y="1"/>
            <a:ext cx="12192000" cy="1016000"/>
          </a:xfrm>
          <a:prstGeom prst="rect">
            <a:avLst/>
          </a:prstGeom>
        </p:spPr>
        <p:txBody>
          <a:bodyPr anchor="ctr"/>
          <a:lstStyle>
            <a:lvl1pPr algn="ctr" defTabSz="609630" rtl="0" eaLnBrk="1" latinLnBrk="0" hangingPunct="1">
              <a:spcBef>
                <a:spcPct val="0"/>
              </a:spcBef>
              <a:buNone/>
              <a:defRPr sz="2933" kern="1200">
                <a:solidFill>
                  <a:schemeClr val="tx1"/>
                </a:solidFill>
                <a:latin typeface="+mj-lt"/>
                <a:ea typeface="+mj-ea"/>
                <a:cs typeface="+mj-cs"/>
              </a:defRPr>
            </a:lvl1pPr>
          </a:lstStyle>
          <a:p>
            <a:endParaRPr lang="en-GB" b="1">
              <a:solidFill>
                <a:srgbClr val="052E4B"/>
              </a:solidFill>
            </a:endParaRPr>
          </a:p>
          <a:p>
            <a:r>
              <a:rPr lang="en-GB" b="1">
                <a:solidFill>
                  <a:srgbClr val="052E4B"/>
                </a:solidFill>
              </a:rPr>
              <a:t>www.odt.nhs.uk</a:t>
            </a:r>
          </a:p>
          <a:p>
            <a:r>
              <a:rPr lang="en-GB" b="1">
                <a:solidFill>
                  <a:srgbClr val="052E4B"/>
                </a:solidFill>
              </a:rPr>
              <a:t> </a:t>
            </a:r>
          </a:p>
        </p:txBody>
      </p:sp>
      <p:sp>
        <p:nvSpPr>
          <p:cNvPr id="3" name="TextBox 2">
            <a:extLst>
              <a:ext uri="{FF2B5EF4-FFF2-40B4-BE49-F238E27FC236}">
                <a16:creationId xmlns:a16="http://schemas.microsoft.com/office/drawing/2014/main" id="{E1404959-1265-FB63-66B6-5F5A392B9CA1}"/>
              </a:ext>
            </a:extLst>
          </p:cNvPr>
          <p:cNvSpPr txBox="1"/>
          <p:nvPr/>
        </p:nvSpPr>
        <p:spPr>
          <a:xfrm>
            <a:off x="2640330" y="1805940"/>
            <a:ext cx="7006590" cy="369332"/>
          </a:xfrm>
          <a:prstGeom prst="rect">
            <a:avLst/>
          </a:prstGeom>
          <a:noFill/>
        </p:spPr>
        <p:txBody>
          <a:bodyPr wrap="square" rtlCol="0">
            <a:spAutoFit/>
          </a:bodyPr>
          <a:lstStyle/>
          <a:p>
            <a:r>
              <a:rPr lang="en-GB"/>
              <a:t>Got to here. Add liver stuff</a:t>
            </a:r>
          </a:p>
        </p:txBody>
      </p:sp>
      <p:pic>
        <p:nvPicPr>
          <p:cNvPr id="10" name="Picture 9">
            <a:extLst>
              <a:ext uri="{FF2B5EF4-FFF2-40B4-BE49-F238E27FC236}">
                <a16:creationId xmlns:a16="http://schemas.microsoft.com/office/drawing/2014/main" id="{48F78314-ADFD-A0E2-03F6-2089DE6C6533}"/>
              </a:ext>
            </a:extLst>
          </p:cNvPr>
          <p:cNvPicPr>
            <a:picLocks noChangeAspect="1"/>
          </p:cNvPicPr>
          <p:nvPr/>
        </p:nvPicPr>
        <p:blipFill>
          <a:blip r:embed="rId3"/>
          <a:srcRect l="55500" t="23301" r="9250" b="13099"/>
          <a:stretch>
            <a:fillRect/>
          </a:stretch>
        </p:blipFill>
        <p:spPr>
          <a:xfrm>
            <a:off x="80010" y="2411730"/>
            <a:ext cx="4297680" cy="2423160"/>
          </a:xfrm>
          <a:prstGeom prst="rect">
            <a:avLst/>
          </a:prstGeom>
        </p:spPr>
      </p:pic>
      <p:pic>
        <p:nvPicPr>
          <p:cNvPr id="12" name="Picture 11">
            <a:extLst>
              <a:ext uri="{FF2B5EF4-FFF2-40B4-BE49-F238E27FC236}">
                <a16:creationId xmlns:a16="http://schemas.microsoft.com/office/drawing/2014/main" id="{F6EE380C-5EE8-0C54-C881-EEE9F600E10C}"/>
              </a:ext>
            </a:extLst>
          </p:cNvPr>
          <p:cNvPicPr>
            <a:picLocks noChangeAspect="1"/>
          </p:cNvPicPr>
          <p:nvPr/>
        </p:nvPicPr>
        <p:blipFill>
          <a:blip r:embed="rId4"/>
          <a:srcRect l="55688" t="23301" r="9719" b="13099"/>
          <a:stretch>
            <a:fillRect/>
          </a:stretch>
        </p:blipFill>
        <p:spPr>
          <a:xfrm>
            <a:off x="5443664" y="1107202"/>
            <a:ext cx="4217670" cy="2423160"/>
          </a:xfrm>
          <a:prstGeom prst="rect">
            <a:avLst/>
          </a:prstGeom>
        </p:spPr>
      </p:pic>
      <p:pic>
        <p:nvPicPr>
          <p:cNvPr id="16" name="Picture 15">
            <a:extLst>
              <a:ext uri="{FF2B5EF4-FFF2-40B4-BE49-F238E27FC236}">
                <a16:creationId xmlns:a16="http://schemas.microsoft.com/office/drawing/2014/main" id="{62F23128-EACA-3371-65E7-D968301AA72C}"/>
              </a:ext>
            </a:extLst>
          </p:cNvPr>
          <p:cNvPicPr>
            <a:picLocks noChangeAspect="1"/>
          </p:cNvPicPr>
          <p:nvPr/>
        </p:nvPicPr>
        <p:blipFill>
          <a:blip r:embed="rId5"/>
          <a:srcRect l="55500" t="23301" r="9906" b="14466"/>
          <a:stretch>
            <a:fillRect/>
          </a:stretch>
        </p:blipFill>
        <p:spPr>
          <a:xfrm>
            <a:off x="878005" y="4065786"/>
            <a:ext cx="4217670" cy="2371091"/>
          </a:xfrm>
          <a:prstGeom prst="rect">
            <a:avLst/>
          </a:prstGeom>
        </p:spPr>
      </p:pic>
      <p:pic>
        <p:nvPicPr>
          <p:cNvPr id="14" name="Picture 13">
            <a:extLst>
              <a:ext uri="{FF2B5EF4-FFF2-40B4-BE49-F238E27FC236}">
                <a16:creationId xmlns:a16="http://schemas.microsoft.com/office/drawing/2014/main" id="{64C8EF16-2E22-9EA9-BED7-A910FA1B46AE}"/>
              </a:ext>
            </a:extLst>
          </p:cNvPr>
          <p:cNvPicPr>
            <a:picLocks noChangeAspect="1"/>
          </p:cNvPicPr>
          <p:nvPr/>
        </p:nvPicPr>
        <p:blipFill>
          <a:blip r:embed="rId6"/>
          <a:srcRect l="55781" t="23301" r="9625" b="14466"/>
          <a:stretch>
            <a:fillRect/>
          </a:stretch>
        </p:blipFill>
        <p:spPr>
          <a:xfrm>
            <a:off x="4252713" y="4321570"/>
            <a:ext cx="4217670" cy="2371090"/>
          </a:xfrm>
          <a:prstGeom prst="rect">
            <a:avLst/>
          </a:prstGeom>
        </p:spPr>
      </p:pic>
      <p:pic>
        <p:nvPicPr>
          <p:cNvPr id="18" name="Picture 17">
            <a:extLst>
              <a:ext uri="{FF2B5EF4-FFF2-40B4-BE49-F238E27FC236}">
                <a16:creationId xmlns:a16="http://schemas.microsoft.com/office/drawing/2014/main" id="{0182B754-67EA-B4B1-454C-31E24079A448}"/>
              </a:ext>
            </a:extLst>
          </p:cNvPr>
          <p:cNvPicPr>
            <a:picLocks noChangeAspect="1"/>
          </p:cNvPicPr>
          <p:nvPr/>
        </p:nvPicPr>
        <p:blipFill>
          <a:blip r:embed="rId7"/>
          <a:srcRect l="55781" t="23900" r="9531" b="13597"/>
          <a:stretch>
            <a:fillRect/>
          </a:stretch>
        </p:blipFill>
        <p:spPr>
          <a:xfrm>
            <a:off x="1077830" y="1385846"/>
            <a:ext cx="4229100" cy="2381362"/>
          </a:xfrm>
          <a:prstGeom prst="rect">
            <a:avLst/>
          </a:prstGeom>
        </p:spPr>
      </p:pic>
      <p:pic>
        <p:nvPicPr>
          <p:cNvPr id="19" name="Picture 18">
            <a:extLst>
              <a:ext uri="{FF2B5EF4-FFF2-40B4-BE49-F238E27FC236}">
                <a16:creationId xmlns:a16="http://schemas.microsoft.com/office/drawing/2014/main" id="{55FA2F1F-EAD1-3240-AA93-95A2537C068A}"/>
              </a:ext>
            </a:extLst>
          </p:cNvPr>
          <p:cNvPicPr>
            <a:picLocks noChangeAspect="1"/>
          </p:cNvPicPr>
          <p:nvPr/>
        </p:nvPicPr>
        <p:blipFill>
          <a:blip r:embed="rId5"/>
          <a:srcRect l="55500" t="23301" r="9906" b="14466"/>
          <a:stretch>
            <a:fillRect/>
          </a:stretch>
        </p:blipFill>
        <p:spPr>
          <a:xfrm>
            <a:off x="6572803" y="3621563"/>
            <a:ext cx="4217670" cy="2371091"/>
          </a:xfrm>
          <a:prstGeom prst="rect">
            <a:avLst/>
          </a:prstGeom>
        </p:spPr>
      </p:pic>
      <p:pic>
        <p:nvPicPr>
          <p:cNvPr id="5" name="Picture 4">
            <a:extLst>
              <a:ext uri="{FF2B5EF4-FFF2-40B4-BE49-F238E27FC236}">
                <a16:creationId xmlns:a16="http://schemas.microsoft.com/office/drawing/2014/main" id="{A70A25EF-0580-A504-F6CA-2C6EB82BD8CB}"/>
              </a:ext>
            </a:extLst>
          </p:cNvPr>
          <p:cNvPicPr>
            <a:picLocks noChangeAspect="1"/>
          </p:cNvPicPr>
          <p:nvPr/>
        </p:nvPicPr>
        <p:blipFill>
          <a:blip r:embed="rId8"/>
          <a:srcRect l="56063" t="22400" r="10000" b="14000"/>
          <a:stretch>
            <a:fillRect/>
          </a:stretch>
        </p:blipFill>
        <p:spPr>
          <a:xfrm>
            <a:off x="2680417" y="2349312"/>
            <a:ext cx="5589659" cy="3273502"/>
          </a:xfrm>
          <a:prstGeom prst="rect">
            <a:avLst/>
          </a:prstGeom>
        </p:spPr>
      </p:pic>
    </p:spTree>
    <p:extLst>
      <p:ext uri="{BB962C8B-B14F-4D97-AF65-F5344CB8AC3E}">
        <p14:creationId xmlns:p14="http://schemas.microsoft.com/office/powerpoint/2010/main" val="13342196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85D106F-DD85-4C05-D1C6-2A3C5B7AD3DC}"/>
              </a:ext>
            </a:extLst>
          </p:cNvPr>
          <p:cNvPicPr>
            <a:picLocks noChangeAspect="1"/>
          </p:cNvPicPr>
          <p:nvPr/>
        </p:nvPicPr>
        <p:blipFill>
          <a:blip r:embed="rId2"/>
          <a:stretch>
            <a:fillRect/>
          </a:stretch>
        </p:blipFill>
        <p:spPr>
          <a:xfrm>
            <a:off x="254000" y="265781"/>
            <a:ext cx="2938380" cy="826419"/>
          </a:xfrm>
          <a:prstGeom prst="rect">
            <a:avLst/>
          </a:prstGeom>
        </p:spPr>
      </p:pic>
      <p:sp>
        <p:nvSpPr>
          <p:cNvPr id="17" name="Title 1">
            <a:extLst>
              <a:ext uri="{FF2B5EF4-FFF2-40B4-BE49-F238E27FC236}">
                <a16:creationId xmlns:a16="http://schemas.microsoft.com/office/drawing/2014/main" id="{6CFDE1AF-DC28-7004-8303-F97C96DF3ABD}"/>
              </a:ext>
            </a:extLst>
          </p:cNvPr>
          <p:cNvSpPr txBox="1">
            <a:spLocks/>
          </p:cNvSpPr>
          <p:nvPr/>
        </p:nvSpPr>
        <p:spPr>
          <a:xfrm>
            <a:off x="0" y="1"/>
            <a:ext cx="12192000" cy="1016000"/>
          </a:xfrm>
          <a:prstGeom prst="rect">
            <a:avLst/>
          </a:prstGeom>
        </p:spPr>
        <p:txBody>
          <a:bodyPr anchor="ctr"/>
          <a:lstStyle>
            <a:lvl1pPr algn="ctr" defTabSz="609630" rtl="0" eaLnBrk="1" latinLnBrk="0" hangingPunct="1">
              <a:spcBef>
                <a:spcPct val="0"/>
              </a:spcBef>
              <a:buNone/>
              <a:defRPr sz="2933" kern="1200">
                <a:solidFill>
                  <a:schemeClr val="tx1"/>
                </a:solidFill>
                <a:latin typeface="+mj-lt"/>
                <a:ea typeface="+mj-ea"/>
                <a:cs typeface="+mj-cs"/>
              </a:defRPr>
            </a:lvl1pPr>
          </a:lstStyle>
          <a:p>
            <a:endParaRPr lang="en-GB" b="1">
              <a:solidFill>
                <a:srgbClr val="052E4B"/>
              </a:solidFill>
            </a:endParaRPr>
          </a:p>
          <a:p>
            <a:r>
              <a:rPr lang="en-GB" b="1">
                <a:solidFill>
                  <a:srgbClr val="052E4B"/>
                </a:solidFill>
              </a:rPr>
              <a:t>www.odt.nhs.uk</a:t>
            </a:r>
          </a:p>
          <a:p>
            <a:r>
              <a:rPr lang="en-GB" b="1">
                <a:solidFill>
                  <a:srgbClr val="052E4B"/>
                </a:solidFill>
              </a:rPr>
              <a:t> </a:t>
            </a:r>
          </a:p>
        </p:txBody>
      </p:sp>
      <p:sp>
        <p:nvSpPr>
          <p:cNvPr id="3" name="TextBox 2">
            <a:extLst>
              <a:ext uri="{FF2B5EF4-FFF2-40B4-BE49-F238E27FC236}">
                <a16:creationId xmlns:a16="http://schemas.microsoft.com/office/drawing/2014/main" id="{8821ECC2-7B40-F675-0157-22BB8A4877D7}"/>
              </a:ext>
            </a:extLst>
          </p:cNvPr>
          <p:cNvSpPr txBox="1"/>
          <p:nvPr/>
        </p:nvSpPr>
        <p:spPr>
          <a:xfrm>
            <a:off x="5205451" y="685307"/>
            <a:ext cx="1781097" cy="369332"/>
          </a:xfrm>
          <a:prstGeom prst="rect">
            <a:avLst/>
          </a:prstGeom>
          <a:noFill/>
        </p:spPr>
        <p:txBody>
          <a:bodyPr wrap="square">
            <a:spAutoFit/>
          </a:bodyPr>
          <a:lstStyle/>
          <a:p>
            <a:pPr algn="ctr"/>
            <a:r>
              <a:rPr lang="en-GB" b="1">
                <a:solidFill>
                  <a:srgbClr val="052E4B"/>
                </a:solidFill>
              </a:rPr>
              <a:t>Shared care plan</a:t>
            </a:r>
            <a:endParaRPr lang="en-GB"/>
          </a:p>
        </p:txBody>
      </p:sp>
      <p:pic>
        <p:nvPicPr>
          <p:cNvPr id="6" name="Picture 5">
            <a:extLst>
              <a:ext uri="{FF2B5EF4-FFF2-40B4-BE49-F238E27FC236}">
                <a16:creationId xmlns:a16="http://schemas.microsoft.com/office/drawing/2014/main" id="{5D3F1E22-33CD-0E19-8DA3-BE61A70D18C2}"/>
              </a:ext>
            </a:extLst>
          </p:cNvPr>
          <p:cNvPicPr>
            <a:picLocks noChangeAspect="1"/>
          </p:cNvPicPr>
          <p:nvPr/>
        </p:nvPicPr>
        <p:blipFill>
          <a:blip r:embed="rId3"/>
          <a:srcRect l="55500" t="16400" r="11290" b="7100"/>
          <a:stretch>
            <a:fillRect/>
          </a:stretch>
        </p:blipFill>
        <p:spPr>
          <a:xfrm>
            <a:off x="4880311" y="1211477"/>
            <a:ext cx="3581602" cy="2578221"/>
          </a:xfrm>
          <a:prstGeom prst="rect">
            <a:avLst/>
          </a:prstGeom>
        </p:spPr>
      </p:pic>
      <p:pic>
        <p:nvPicPr>
          <p:cNvPr id="7" name="Picture 6">
            <a:extLst>
              <a:ext uri="{FF2B5EF4-FFF2-40B4-BE49-F238E27FC236}">
                <a16:creationId xmlns:a16="http://schemas.microsoft.com/office/drawing/2014/main" id="{EDF0F960-BA3A-607D-BC68-7221FD190A53}"/>
              </a:ext>
            </a:extLst>
          </p:cNvPr>
          <p:cNvPicPr>
            <a:picLocks noChangeAspect="1"/>
          </p:cNvPicPr>
          <p:nvPr/>
        </p:nvPicPr>
        <p:blipFill>
          <a:blip r:embed="rId4"/>
          <a:srcRect l="55500" t="17000" r="11290" b="6500"/>
          <a:stretch>
            <a:fillRect/>
          </a:stretch>
        </p:blipFill>
        <p:spPr>
          <a:xfrm>
            <a:off x="6095999" y="3594471"/>
            <a:ext cx="3581602" cy="2578222"/>
          </a:xfrm>
          <a:prstGeom prst="rect">
            <a:avLst/>
          </a:prstGeom>
        </p:spPr>
      </p:pic>
      <p:grpSp>
        <p:nvGrpSpPr>
          <p:cNvPr id="12" name="Group 11">
            <a:extLst>
              <a:ext uri="{FF2B5EF4-FFF2-40B4-BE49-F238E27FC236}">
                <a16:creationId xmlns:a16="http://schemas.microsoft.com/office/drawing/2014/main" id="{D20BB22E-768E-36D8-154A-852B28FA1CA8}"/>
              </a:ext>
            </a:extLst>
          </p:cNvPr>
          <p:cNvGrpSpPr/>
          <p:nvPr/>
        </p:nvGrpSpPr>
        <p:grpSpPr>
          <a:xfrm>
            <a:off x="783812" y="1491991"/>
            <a:ext cx="3375098" cy="4602406"/>
            <a:chOff x="4377852" y="1236250"/>
            <a:chExt cx="3375098" cy="4602406"/>
          </a:xfrm>
        </p:grpSpPr>
        <p:pic>
          <p:nvPicPr>
            <p:cNvPr id="8" name="Picture 7">
              <a:extLst>
                <a:ext uri="{FF2B5EF4-FFF2-40B4-BE49-F238E27FC236}">
                  <a16:creationId xmlns:a16="http://schemas.microsoft.com/office/drawing/2014/main" id="{DF116812-F760-D75B-E947-0D2054614F41}"/>
                </a:ext>
              </a:extLst>
            </p:cNvPr>
            <p:cNvPicPr>
              <a:picLocks noChangeAspect="1"/>
            </p:cNvPicPr>
            <p:nvPr/>
          </p:nvPicPr>
          <p:blipFill>
            <a:blip r:embed="rId5"/>
            <a:srcRect l="63437" t="20000" r="19375" b="5000"/>
            <a:stretch/>
          </p:blipFill>
          <p:spPr>
            <a:xfrm>
              <a:off x="4377852" y="1236250"/>
              <a:ext cx="3375098" cy="4602406"/>
            </a:xfrm>
            <a:prstGeom prst="rect">
              <a:avLst/>
            </a:prstGeom>
          </p:spPr>
        </p:pic>
        <p:sp>
          <p:nvSpPr>
            <p:cNvPr id="10" name="TextBox 9">
              <a:extLst>
                <a:ext uri="{FF2B5EF4-FFF2-40B4-BE49-F238E27FC236}">
                  <a16:creationId xmlns:a16="http://schemas.microsoft.com/office/drawing/2014/main" id="{AB9364BA-6EB1-48BC-B1EB-EEC520C2F00D}"/>
                </a:ext>
              </a:extLst>
            </p:cNvPr>
            <p:cNvSpPr txBox="1"/>
            <p:nvPr/>
          </p:nvSpPr>
          <p:spPr>
            <a:xfrm>
              <a:off x="4687382" y="3837412"/>
              <a:ext cx="2556535" cy="1477328"/>
            </a:xfrm>
            <a:prstGeom prst="rect">
              <a:avLst/>
            </a:prstGeom>
            <a:solidFill>
              <a:schemeClr val="bg1"/>
            </a:solidFill>
          </p:spPr>
          <p:txBody>
            <a:bodyPr wrap="square" rtlCol="0">
              <a:spAutoFit/>
            </a:bodyPr>
            <a:lstStyle/>
            <a:p>
              <a:r>
                <a:rPr lang="en-GB" b="1">
                  <a:solidFill>
                    <a:srgbClr val="096AB5"/>
                  </a:solidFill>
                </a:rPr>
                <a:t>Enhanced recovery after surgery for liver transplant recipients</a:t>
              </a:r>
            </a:p>
            <a:p>
              <a:endParaRPr lang="en-GB" b="1">
                <a:solidFill>
                  <a:srgbClr val="096AB5"/>
                </a:solidFill>
              </a:endParaRPr>
            </a:p>
            <a:p>
              <a:r>
                <a:rPr lang="en-GB" b="1">
                  <a:solidFill>
                    <a:srgbClr val="096AB5"/>
                  </a:solidFill>
                </a:rPr>
                <a:t>Patient shared care plan</a:t>
              </a:r>
            </a:p>
          </p:txBody>
        </p:sp>
      </p:grpSp>
      <p:pic>
        <p:nvPicPr>
          <p:cNvPr id="15" name="Picture 14">
            <a:extLst>
              <a:ext uri="{FF2B5EF4-FFF2-40B4-BE49-F238E27FC236}">
                <a16:creationId xmlns:a16="http://schemas.microsoft.com/office/drawing/2014/main" id="{B06117C1-4925-5384-E5B3-28450B8E8117}"/>
              </a:ext>
            </a:extLst>
          </p:cNvPr>
          <p:cNvPicPr>
            <a:picLocks noChangeAspect="1"/>
          </p:cNvPicPr>
          <p:nvPr/>
        </p:nvPicPr>
        <p:blipFill>
          <a:blip r:embed="rId6"/>
          <a:srcRect l="55312" t="17600" r="27907" b="8001"/>
          <a:stretch>
            <a:fillRect/>
          </a:stretch>
        </p:blipFill>
        <p:spPr>
          <a:xfrm>
            <a:off x="9183314" y="1491991"/>
            <a:ext cx="2057821" cy="2851059"/>
          </a:xfrm>
          <a:prstGeom prst="rect">
            <a:avLst/>
          </a:prstGeom>
        </p:spPr>
      </p:pic>
    </p:spTree>
    <p:extLst>
      <p:ext uri="{BB962C8B-B14F-4D97-AF65-F5344CB8AC3E}">
        <p14:creationId xmlns:p14="http://schemas.microsoft.com/office/powerpoint/2010/main" val="30275194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7A032CF-070A-B690-29EC-4A74BE01BF59}"/>
              </a:ext>
            </a:extLst>
          </p:cNvPr>
          <p:cNvSpPr/>
          <p:nvPr/>
        </p:nvSpPr>
        <p:spPr>
          <a:xfrm>
            <a:off x="7815209" y="6101668"/>
            <a:ext cx="4376791" cy="680308"/>
          </a:xfrm>
          <a:prstGeom prst="rect">
            <a:avLst/>
          </a:prstGeom>
          <a:solidFill>
            <a:srgbClr val="F3F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a:extLst>
              <a:ext uri="{FF2B5EF4-FFF2-40B4-BE49-F238E27FC236}">
                <a16:creationId xmlns:a16="http://schemas.microsoft.com/office/drawing/2014/main" id="{C85D106F-DD85-4C05-D1C6-2A3C5B7AD3DC}"/>
              </a:ext>
            </a:extLst>
          </p:cNvPr>
          <p:cNvPicPr>
            <a:picLocks noChangeAspect="1"/>
          </p:cNvPicPr>
          <p:nvPr/>
        </p:nvPicPr>
        <p:blipFill>
          <a:blip r:embed="rId2"/>
          <a:stretch>
            <a:fillRect/>
          </a:stretch>
        </p:blipFill>
        <p:spPr>
          <a:xfrm>
            <a:off x="254000" y="265781"/>
            <a:ext cx="2938380" cy="826419"/>
          </a:xfrm>
          <a:prstGeom prst="rect">
            <a:avLst/>
          </a:prstGeom>
        </p:spPr>
      </p:pic>
      <p:pic>
        <p:nvPicPr>
          <p:cNvPr id="23" name="Picture 22">
            <a:extLst>
              <a:ext uri="{FF2B5EF4-FFF2-40B4-BE49-F238E27FC236}">
                <a16:creationId xmlns:a16="http://schemas.microsoft.com/office/drawing/2014/main" id="{4C79FE98-F1AD-E666-C557-B49659349723}"/>
              </a:ext>
            </a:extLst>
          </p:cNvPr>
          <p:cNvPicPr>
            <a:picLocks noChangeAspect="1"/>
          </p:cNvPicPr>
          <p:nvPr/>
        </p:nvPicPr>
        <p:blipFill>
          <a:blip r:embed="rId3"/>
          <a:srcRect l="55312" t="17388" r="11406" b="8300"/>
          <a:stretch>
            <a:fillRect/>
          </a:stretch>
        </p:blipFill>
        <p:spPr>
          <a:xfrm>
            <a:off x="7969989" y="3848001"/>
            <a:ext cx="3921961" cy="2736597"/>
          </a:xfrm>
          <a:prstGeom prst="rect">
            <a:avLst/>
          </a:prstGeom>
        </p:spPr>
      </p:pic>
      <p:sp>
        <p:nvSpPr>
          <p:cNvPr id="17" name="Title 1">
            <a:extLst>
              <a:ext uri="{FF2B5EF4-FFF2-40B4-BE49-F238E27FC236}">
                <a16:creationId xmlns:a16="http://schemas.microsoft.com/office/drawing/2014/main" id="{6CFDE1AF-DC28-7004-8303-F97C96DF3ABD}"/>
              </a:ext>
            </a:extLst>
          </p:cNvPr>
          <p:cNvSpPr txBox="1">
            <a:spLocks/>
          </p:cNvSpPr>
          <p:nvPr/>
        </p:nvSpPr>
        <p:spPr>
          <a:xfrm>
            <a:off x="0" y="1"/>
            <a:ext cx="12192000" cy="1016000"/>
          </a:xfrm>
          <a:prstGeom prst="rect">
            <a:avLst/>
          </a:prstGeom>
        </p:spPr>
        <p:txBody>
          <a:bodyPr anchor="ctr"/>
          <a:lstStyle>
            <a:lvl1pPr algn="ctr" defTabSz="609630" rtl="0" eaLnBrk="1" latinLnBrk="0" hangingPunct="1">
              <a:spcBef>
                <a:spcPct val="0"/>
              </a:spcBef>
              <a:buNone/>
              <a:defRPr sz="2933" kern="1200">
                <a:solidFill>
                  <a:schemeClr val="tx1"/>
                </a:solidFill>
                <a:latin typeface="+mj-lt"/>
                <a:ea typeface="+mj-ea"/>
                <a:cs typeface="+mj-cs"/>
              </a:defRPr>
            </a:lvl1pPr>
          </a:lstStyle>
          <a:p>
            <a:endParaRPr lang="en-GB" b="1">
              <a:solidFill>
                <a:srgbClr val="052E4B"/>
              </a:solidFill>
            </a:endParaRPr>
          </a:p>
          <a:p>
            <a:r>
              <a:rPr lang="en-GB" b="1">
                <a:solidFill>
                  <a:srgbClr val="052E4B"/>
                </a:solidFill>
              </a:rPr>
              <a:t>www.odt.nhs.uk</a:t>
            </a:r>
          </a:p>
          <a:p>
            <a:r>
              <a:rPr lang="en-GB" b="1">
                <a:solidFill>
                  <a:srgbClr val="052E4B"/>
                </a:solidFill>
              </a:rPr>
              <a:t> </a:t>
            </a:r>
          </a:p>
        </p:txBody>
      </p:sp>
      <p:sp>
        <p:nvSpPr>
          <p:cNvPr id="7" name="TextBox 6">
            <a:extLst>
              <a:ext uri="{FF2B5EF4-FFF2-40B4-BE49-F238E27FC236}">
                <a16:creationId xmlns:a16="http://schemas.microsoft.com/office/drawing/2014/main" id="{A909AD6E-8BE9-3395-75BC-401F81A31EEA}"/>
              </a:ext>
            </a:extLst>
          </p:cNvPr>
          <p:cNvSpPr txBox="1"/>
          <p:nvPr/>
        </p:nvSpPr>
        <p:spPr>
          <a:xfrm>
            <a:off x="4542689" y="692403"/>
            <a:ext cx="3106622" cy="369332"/>
          </a:xfrm>
          <a:prstGeom prst="rect">
            <a:avLst/>
          </a:prstGeom>
          <a:noFill/>
        </p:spPr>
        <p:txBody>
          <a:bodyPr wrap="square">
            <a:spAutoFit/>
          </a:bodyPr>
          <a:lstStyle/>
          <a:p>
            <a:pPr algn="ctr"/>
            <a:r>
              <a:rPr lang="en-GB" b="1">
                <a:solidFill>
                  <a:srgbClr val="052E4B"/>
                </a:solidFill>
              </a:rPr>
              <a:t>Prehab and Rehab documents </a:t>
            </a:r>
            <a:endParaRPr lang="en-GB"/>
          </a:p>
        </p:txBody>
      </p:sp>
      <p:pic>
        <p:nvPicPr>
          <p:cNvPr id="20" name="Picture 19">
            <a:extLst>
              <a:ext uri="{FF2B5EF4-FFF2-40B4-BE49-F238E27FC236}">
                <a16:creationId xmlns:a16="http://schemas.microsoft.com/office/drawing/2014/main" id="{C0C1A520-4C60-88E6-0FD1-7F3D555A0577}"/>
              </a:ext>
            </a:extLst>
          </p:cNvPr>
          <p:cNvPicPr>
            <a:picLocks noChangeAspect="1"/>
          </p:cNvPicPr>
          <p:nvPr/>
        </p:nvPicPr>
        <p:blipFill>
          <a:blip r:embed="rId3"/>
          <a:srcRect l="55312" t="17388" r="11406" b="8300"/>
          <a:stretch>
            <a:fillRect/>
          </a:stretch>
        </p:blipFill>
        <p:spPr>
          <a:xfrm>
            <a:off x="2045225" y="3519652"/>
            <a:ext cx="3921961" cy="2736597"/>
          </a:xfrm>
          <a:prstGeom prst="rect">
            <a:avLst/>
          </a:prstGeom>
        </p:spPr>
      </p:pic>
      <p:pic>
        <p:nvPicPr>
          <p:cNvPr id="21" name="Picture 20">
            <a:extLst>
              <a:ext uri="{FF2B5EF4-FFF2-40B4-BE49-F238E27FC236}">
                <a16:creationId xmlns:a16="http://schemas.microsoft.com/office/drawing/2014/main" id="{5E6F78C6-FFDA-EC75-AC02-65AF8A17D649}"/>
              </a:ext>
            </a:extLst>
          </p:cNvPr>
          <p:cNvPicPr>
            <a:picLocks noChangeAspect="1"/>
          </p:cNvPicPr>
          <p:nvPr/>
        </p:nvPicPr>
        <p:blipFill>
          <a:blip r:embed="rId4"/>
          <a:stretch>
            <a:fillRect/>
          </a:stretch>
        </p:blipFill>
        <p:spPr>
          <a:xfrm>
            <a:off x="1096911" y="2769571"/>
            <a:ext cx="4190938" cy="2919269"/>
          </a:xfrm>
          <a:prstGeom prst="rect">
            <a:avLst/>
          </a:prstGeom>
        </p:spPr>
      </p:pic>
      <p:pic>
        <p:nvPicPr>
          <p:cNvPr id="9" name="Picture 8">
            <a:extLst>
              <a:ext uri="{FF2B5EF4-FFF2-40B4-BE49-F238E27FC236}">
                <a16:creationId xmlns:a16="http://schemas.microsoft.com/office/drawing/2014/main" id="{C7AD78A1-2E4C-4F17-68AA-43EF22D91182}"/>
              </a:ext>
            </a:extLst>
          </p:cNvPr>
          <p:cNvPicPr>
            <a:picLocks noChangeAspect="1"/>
          </p:cNvPicPr>
          <p:nvPr/>
        </p:nvPicPr>
        <p:blipFill>
          <a:blip r:embed="rId5"/>
          <a:srcRect l="50813" t="17000" r="15718" b="7400"/>
          <a:stretch>
            <a:fillRect/>
          </a:stretch>
        </p:blipFill>
        <p:spPr>
          <a:xfrm>
            <a:off x="417574" y="1708403"/>
            <a:ext cx="4694692" cy="3313900"/>
          </a:xfrm>
          <a:prstGeom prst="rect">
            <a:avLst/>
          </a:prstGeom>
        </p:spPr>
      </p:pic>
      <p:pic>
        <p:nvPicPr>
          <p:cNvPr id="22" name="Picture 21">
            <a:extLst>
              <a:ext uri="{FF2B5EF4-FFF2-40B4-BE49-F238E27FC236}">
                <a16:creationId xmlns:a16="http://schemas.microsoft.com/office/drawing/2014/main" id="{07C95FB7-C2D7-59B0-055E-A1958F86073F}"/>
              </a:ext>
            </a:extLst>
          </p:cNvPr>
          <p:cNvPicPr>
            <a:picLocks noChangeAspect="1"/>
          </p:cNvPicPr>
          <p:nvPr/>
        </p:nvPicPr>
        <p:blipFill>
          <a:blip r:embed="rId6"/>
          <a:stretch>
            <a:fillRect/>
          </a:stretch>
        </p:blipFill>
        <p:spPr>
          <a:xfrm>
            <a:off x="6798767" y="2556206"/>
            <a:ext cx="4376791" cy="3092298"/>
          </a:xfrm>
          <a:prstGeom prst="rect">
            <a:avLst/>
          </a:prstGeom>
        </p:spPr>
      </p:pic>
      <p:pic>
        <p:nvPicPr>
          <p:cNvPr id="15" name="Picture 14">
            <a:extLst>
              <a:ext uri="{FF2B5EF4-FFF2-40B4-BE49-F238E27FC236}">
                <a16:creationId xmlns:a16="http://schemas.microsoft.com/office/drawing/2014/main" id="{AF9A3069-71BC-9DC1-2989-F9B33C421C79}"/>
              </a:ext>
            </a:extLst>
          </p:cNvPr>
          <p:cNvPicPr>
            <a:picLocks noChangeAspect="1"/>
          </p:cNvPicPr>
          <p:nvPr/>
        </p:nvPicPr>
        <p:blipFill>
          <a:blip r:embed="rId7"/>
          <a:srcRect l="54937" t="16207" r="11032" b="7100"/>
          <a:stretch>
            <a:fillRect/>
          </a:stretch>
        </p:blipFill>
        <p:spPr>
          <a:xfrm>
            <a:off x="6634360" y="1862702"/>
            <a:ext cx="4705604" cy="3313899"/>
          </a:xfrm>
          <a:prstGeom prst="rect">
            <a:avLst/>
          </a:prstGeom>
        </p:spPr>
      </p:pic>
      <p:sp>
        <p:nvSpPr>
          <p:cNvPr id="24" name="Rectangle 23">
            <a:extLst>
              <a:ext uri="{FF2B5EF4-FFF2-40B4-BE49-F238E27FC236}">
                <a16:creationId xmlns:a16="http://schemas.microsoft.com/office/drawing/2014/main" id="{7D89D299-060D-8C39-CA1A-4B4DFF4085D2}"/>
              </a:ext>
            </a:extLst>
          </p:cNvPr>
          <p:cNvSpPr/>
          <p:nvPr/>
        </p:nvSpPr>
        <p:spPr>
          <a:xfrm>
            <a:off x="1003531" y="1235975"/>
            <a:ext cx="4190938" cy="892552"/>
          </a:xfrm>
          <a:prstGeom prst="rect">
            <a:avLst/>
          </a:prstGeom>
          <a:solidFill>
            <a:schemeClr val="accent5">
              <a:lumMod val="20000"/>
              <a:lumOff val="80000"/>
            </a:schemeClr>
          </a:solidFill>
        </p:spPr>
        <p:txBody>
          <a:bodyPr wrap="square" lIns="91440" tIns="45720" rIns="91440" bIns="45720">
            <a:spAutoFit/>
          </a:bodyPr>
          <a:lstStyle/>
          <a:p>
            <a:pPr algn="ctr"/>
            <a:r>
              <a:rPr lang="en-US" sz="3200" b="1" cap="none" spc="0" dirty="0">
                <a:ln w="0"/>
                <a:solidFill>
                  <a:schemeClr val="accent1">
                    <a:lumMod val="75000"/>
                  </a:schemeClr>
                </a:solidFill>
                <a:effectLst>
                  <a:outerShdw blurRad="38100" dist="25400" dir="5400000" algn="ctr" rotWithShape="0">
                    <a:srgbClr val="6E747A">
                      <a:alpha val="43000"/>
                    </a:srgbClr>
                  </a:outerShdw>
                </a:effectLst>
              </a:rPr>
              <a:t>Prehab</a:t>
            </a:r>
          </a:p>
          <a:p>
            <a:pPr algn="ctr"/>
            <a:r>
              <a:rPr lang="en-US" sz="2000" b="1" cap="none" spc="0" dirty="0">
                <a:ln w="0"/>
                <a:solidFill>
                  <a:schemeClr val="accent1">
                    <a:lumMod val="75000"/>
                  </a:schemeClr>
                </a:solidFill>
                <a:effectLst>
                  <a:outerShdw blurRad="38100" dist="25400" dir="5400000" algn="ctr" rotWithShape="0">
                    <a:srgbClr val="6E747A">
                      <a:alpha val="43000"/>
                    </a:srgbClr>
                  </a:outerShdw>
                </a:effectLst>
              </a:rPr>
              <a:t>Nutrition and</a:t>
            </a:r>
            <a:r>
              <a:rPr lang="en-US" sz="2000" b="1" dirty="0">
                <a:ln w="0"/>
                <a:solidFill>
                  <a:schemeClr val="accent1">
                    <a:lumMod val="75000"/>
                  </a:schemeClr>
                </a:solidFill>
                <a:effectLst>
                  <a:outerShdw blurRad="38100" dist="25400" dir="5400000" algn="ctr" rotWithShape="0">
                    <a:srgbClr val="6E747A">
                      <a:alpha val="43000"/>
                    </a:srgbClr>
                  </a:outerShdw>
                </a:effectLst>
              </a:rPr>
              <a:t> exercise</a:t>
            </a:r>
            <a:endParaRPr lang="en-US" sz="2000" b="1" cap="none" spc="0" dirty="0">
              <a:ln w="0"/>
              <a:solidFill>
                <a:schemeClr val="accent1">
                  <a:lumMod val="75000"/>
                </a:schemeClr>
              </a:solidFill>
              <a:effectLst>
                <a:outerShdw blurRad="38100" dist="25400" dir="5400000" algn="ctr" rotWithShape="0">
                  <a:srgbClr val="6E747A">
                    <a:alpha val="43000"/>
                  </a:srgbClr>
                </a:outerShdw>
              </a:effectLst>
            </a:endParaRPr>
          </a:p>
        </p:txBody>
      </p:sp>
      <p:sp>
        <p:nvSpPr>
          <p:cNvPr id="25" name="Rectangle 24">
            <a:extLst>
              <a:ext uri="{FF2B5EF4-FFF2-40B4-BE49-F238E27FC236}">
                <a16:creationId xmlns:a16="http://schemas.microsoft.com/office/drawing/2014/main" id="{937227D7-2283-07C1-6131-B0DB56CF33C1}"/>
              </a:ext>
            </a:extLst>
          </p:cNvPr>
          <p:cNvSpPr/>
          <p:nvPr/>
        </p:nvSpPr>
        <p:spPr>
          <a:xfrm>
            <a:off x="6891693" y="1262127"/>
            <a:ext cx="4190938" cy="892552"/>
          </a:xfrm>
          <a:prstGeom prst="rect">
            <a:avLst/>
          </a:prstGeom>
          <a:solidFill>
            <a:schemeClr val="accent5">
              <a:lumMod val="20000"/>
              <a:lumOff val="80000"/>
            </a:schemeClr>
          </a:solidFill>
        </p:spPr>
        <p:txBody>
          <a:bodyPr wrap="square" lIns="91440" tIns="45720" rIns="91440" bIns="45720">
            <a:spAutoFit/>
          </a:bodyPr>
          <a:lstStyle/>
          <a:p>
            <a:pPr algn="ctr"/>
            <a:r>
              <a:rPr lang="en-US" sz="3200" b="1">
                <a:ln w="0"/>
                <a:solidFill>
                  <a:schemeClr val="accent1">
                    <a:lumMod val="75000"/>
                  </a:schemeClr>
                </a:solidFill>
                <a:effectLst>
                  <a:outerShdw blurRad="38100" dist="25400" dir="5400000" algn="ctr" rotWithShape="0">
                    <a:srgbClr val="6E747A">
                      <a:alpha val="43000"/>
                    </a:srgbClr>
                  </a:outerShdw>
                </a:effectLst>
              </a:rPr>
              <a:t>R</a:t>
            </a:r>
            <a:r>
              <a:rPr lang="en-US" sz="3200" b="1" cap="none" spc="0">
                <a:ln w="0"/>
                <a:solidFill>
                  <a:schemeClr val="accent1">
                    <a:lumMod val="75000"/>
                  </a:schemeClr>
                </a:solidFill>
                <a:effectLst>
                  <a:outerShdw blurRad="38100" dist="25400" dir="5400000" algn="ctr" rotWithShape="0">
                    <a:srgbClr val="6E747A">
                      <a:alpha val="43000"/>
                    </a:srgbClr>
                  </a:outerShdw>
                </a:effectLst>
              </a:rPr>
              <a:t>ehab</a:t>
            </a:r>
          </a:p>
          <a:p>
            <a:pPr algn="ctr"/>
            <a:r>
              <a:rPr lang="en-US" sz="2000" b="1" cap="none" spc="0">
                <a:ln w="0"/>
                <a:solidFill>
                  <a:schemeClr val="accent1">
                    <a:lumMod val="75000"/>
                  </a:schemeClr>
                </a:solidFill>
                <a:effectLst>
                  <a:outerShdw blurRad="38100" dist="25400" dir="5400000" algn="ctr" rotWithShape="0">
                    <a:srgbClr val="6E747A">
                      <a:alpha val="43000"/>
                    </a:srgbClr>
                  </a:outerShdw>
                </a:effectLst>
              </a:rPr>
              <a:t>Nutrition and</a:t>
            </a:r>
            <a:r>
              <a:rPr lang="en-US" sz="2000" b="1">
                <a:ln w="0"/>
                <a:solidFill>
                  <a:schemeClr val="accent1">
                    <a:lumMod val="75000"/>
                  </a:schemeClr>
                </a:solidFill>
                <a:effectLst>
                  <a:outerShdw blurRad="38100" dist="25400" dir="5400000" algn="ctr" rotWithShape="0">
                    <a:srgbClr val="6E747A">
                      <a:alpha val="43000"/>
                    </a:srgbClr>
                  </a:outerShdw>
                </a:effectLst>
              </a:rPr>
              <a:t> exercise</a:t>
            </a:r>
            <a:endParaRPr lang="en-US" sz="2000" b="1" cap="none" spc="0">
              <a:ln w="0"/>
              <a:solidFill>
                <a:schemeClr val="accent1">
                  <a:lumMod val="75000"/>
                </a:schemeClr>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7984630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85D106F-DD85-4C05-D1C6-2A3C5B7AD3DC}"/>
              </a:ext>
            </a:extLst>
          </p:cNvPr>
          <p:cNvPicPr>
            <a:picLocks noChangeAspect="1"/>
          </p:cNvPicPr>
          <p:nvPr/>
        </p:nvPicPr>
        <p:blipFill>
          <a:blip r:embed="rId3"/>
          <a:stretch>
            <a:fillRect/>
          </a:stretch>
        </p:blipFill>
        <p:spPr>
          <a:xfrm>
            <a:off x="254000" y="265781"/>
            <a:ext cx="2938380" cy="826419"/>
          </a:xfrm>
          <a:prstGeom prst="rect">
            <a:avLst/>
          </a:prstGeom>
        </p:spPr>
      </p:pic>
      <p:sp>
        <p:nvSpPr>
          <p:cNvPr id="3" name="Title 1">
            <a:extLst>
              <a:ext uri="{FF2B5EF4-FFF2-40B4-BE49-F238E27FC236}">
                <a16:creationId xmlns:a16="http://schemas.microsoft.com/office/drawing/2014/main" id="{DFD35DF3-F974-903A-A8F9-D0A99AF7C8F3}"/>
              </a:ext>
            </a:extLst>
          </p:cNvPr>
          <p:cNvSpPr txBox="1">
            <a:spLocks/>
          </p:cNvSpPr>
          <p:nvPr/>
        </p:nvSpPr>
        <p:spPr>
          <a:xfrm>
            <a:off x="0" y="-11430"/>
            <a:ext cx="12192000" cy="1016000"/>
          </a:xfrm>
          <a:prstGeom prst="rect">
            <a:avLst/>
          </a:prstGeom>
        </p:spPr>
        <p:txBody>
          <a:bodyPr anchor="ctr"/>
          <a:lstStyle>
            <a:lvl1pPr algn="ctr" defTabSz="609630" rtl="0" eaLnBrk="1" latinLnBrk="0" hangingPunct="1">
              <a:spcBef>
                <a:spcPct val="0"/>
              </a:spcBef>
              <a:buNone/>
              <a:defRPr sz="2933" kern="1200">
                <a:solidFill>
                  <a:schemeClr val="tx1"/>
                </a:solidFill>
                <a:latin typeface="+mj-lt"/>
                <a:ea typeface="+mj-ea"/>
                <a:cs typeface="+mj-cs"/>
              </a:defRPr>
            </a:lvl1pPr>
          </a:lstStyle>
          <a:p>
            <a:r>
              <a:rPr lang="en-GB" b="1">
                <a:solidFill>
                  <a:schemeClr val="tx2">
                    <a:lumMod val="75000"/>
                  </a:schemeClr>
                </a:solidFill>
              </a:rPr>
              <a:t>NHSBT ERAS project next steps</a:t>
            </a:r>
          </a:p>
        </p:txBody>
      </p:sp>
      <p:sp>
        <p:nvSpPr>
          <p:cNvPr id="4" name="Rectangle: Rounded Corners 3">
            <a:extLst>
              <a:ext uri="{FF2B5EF4-FFF2-40B4-BE49-F238E27FC236}">
                <a16:creationId xmlns:a16="http://schemas.microsoft.com/office/drawing/2014/main" id="{67CD67DF-C602-71BA-318B-398BB44E17DD}"/>
              </a:ext>
            </a:extLst>
          </p:cNvPr>
          <p:cNvSpPr/>
          <p:nvPr/>
        </p:nvSpPr>
        <p:spPr>
          <a:xfrm>
            <a:off x="162253" y="1241352"/>
            <a:ext cx="6048000" cy="1433651"/>
          </a:xfrm>
          <a:prstGeom prst="roundRect">
            <a:avLst/>
          </a:prstGeom>
          <a:solidFill>
            <a:srgbClr val="096AB5"/>
          </a:solidFill>
          <a:ln w="28575">
            <a:solidFill>
              <a:srgbClr val="096A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Rounded Corners 4">
            <a:extLst>
              <a:ext uri="{FF2B5EF4-FFF2-40B4-BE49-F238E27FC236}">
                <a16:creationId xmlns:a16="http://schemas.microsoft.com/office/drawing/2014/main" id="{1A1720F5-77BD-36CA-EA1B-0E20FACA972C}"/>
              </a:ext>
            </a:extLst>
          </p:cNvPr>
          <p:cNvSpPr/>
          <p:nvPr/>
        </p:nvSpPr>
        <p:spPr>
          <a:xfrm>
            <a:off x="162253" y="2867043"/>
            <a:ext cx="6048000" cy="505578"/>
          </a:xfrm>
          <a:prstGeom prst="roundRect">
            <a:avLst/>
          </a:prstGeom>
          <a:solidFill>
            <a:srgbClr val="096AB5"/>
          </a:solidFill>
          <a:ln w="28575">
            <a:solidFill>
              <a:srgbClr val="096A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solidFill>
                  <a:schemeClr val="bg1"/>
                </a:solidFill>
              </a:rPr>
              <a:t>Multidisciplinary Steering group</a:t>
            </a:r>
          </a:p>
        </p:txBody>
      </p:sp>
      <p:sp>
        <p:nvSpPr>
          <p:cNvPr id="6" name="Rectangle: Rounded Corners 5">
            <a:extLst>
              <a:ext uri="{FF2B5EF4-FFF2-40B4-BE49-F238E27FC236}">
                <a16:creationId xmlns:a16="http://schemas.microsoft.com/office/drawing/2014/main" id="{F273C99E-C2D8-1153-7605-DB5A73BA13B8}"/>
              </a:ext>
            </a:extLst>
          </p:cNvPr>
          <p:cNvSpPr/>
          <p:nvPr/>
        </p:nvSpPr>
        <p:spPr>
          <a:xfrm>
            <a:off x="162253" y="3555472"/>
            <a:ext cx="6048000" cy="563237"/>
          </a:xfrm>
          <a:prstGeom prst="roundRect">
            <a:avLst/>
          </a:prstGeom>
          <a:solidFill>
            <a:srgbClr val="096AB5"/>
          </a:solidFill>
          <a:ln w="38100">
            <a:solidFill>
              <a:srgbClr val="096A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chemeClr val="bg1"/>
                </a:solidFill>
              </a:rPr>
              <a:t>Expert by experience panels</a:t>
            </a:r>
          </a:p>
        </p:txBody>
      </p:sp>
      <p:sp>
        <p:nvSpPr>
          <p:cNvPr id="7" name="Rectangle: Rounded Corners 6">
            <a:extLst>
              <a:ext uri="{FF2B5EF4-FFF2-40B4-BE49-F238E27FC236}">
                <a16:creationId xmlns:a16="http://schemas.microsoft.com/office/drawing/2014/main" id="{1EC13F8D-EA1A-034D-663A-D63D54A20F88}"/>
              </a:ext>
            </a:extLst>
          </p:cNvPr>
          <p:cNvSpPr/>
          <p:nvPr/>
        </p:nvSpPr>
        <p:spPr>
          <a:xfrm>
            <a:off x="162253" y="4471871"/>
            <a:ext cx="1694495" cy="728518"/>
          </a:xfrm>
          <a:prstGeom prst="roundRect">
            <a:avLst/>
          </a:prstGeom>
          <a:solidFill>
            <a:schemeClr val="accent1">
              <a:lumMod val="20000"/>
              <a:lumOff val="80000"/>
            </a:schemeClr>
          </a:solid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tx2">
                    <a:lumMod val="75000"/>
                  </a:schemeClr>
                </a:solidFill>
              </a:rPr>
              <a:t>Adult kidney transplant</a:t>
            </a:r>
          </a:p>
        </p:txBody>
      </p:sp>
      <p:sp>
        <p:nvSpPr>
          <p:cNvPr id="9" name="Rectangle: Rounded Corners 8">
            <a:extLst>
              <a:ext uri="{FF2B5EF4-FFF2-40B4-BE49-F238E27FC236}">
                <a16:creationId xmlns:a16="http://schemas.microsoft.com/office/drawing/2014/main" id="{360B0BDD-70C7-6517-5A50-5754696D9DE8}"/>
              </a:ext>
            </a:extLst>
          </p:cNvPr>
          <p:cNvSpPr/>
          <p:nvPr/>
        </p:nvSpPr>
        <p:spPr>
          <a:xfrm>
            <a:off x="2339003" y="4471871"/>
            <a:ext cx="1694495" cy="728518"/>
          </a:xfrm>
          <a:prstGeom prst="roundRect">
            <a:avLst/>
          </a:prstGeom>
          <a:solidFill>
            <a:schemeClr val="accent1">
              <a:lumMod val="20000"/>
              <a:lumOff val="80000"/>
            </a:schemeClr>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tx2">
                    <a:lumMod val="75000"/>
                  </a:schemeClr>
                </a:solidFill>
              </a:rPr>
              <a:t>Adult liver transplant</a:t>
            </a:r>
          </a:p>
        </p:txBody>
      </p:sp>
      <p:sp>
        <p:nvSpPr>
          <p:cNvPr id="10" name="Rectangle: Rounded Corners 9">
            <a:extLst>
              <a:ext uri="{FF2B5EF4-FFF2-40B4-BE49-F238E27FC236}">
                <a16:creationId xmlns:a16="http://schemas.microsoft.com/office/drawing/2014/main" id="{02A07AF4-DA8F-A0B0-403D-8F793E658356}"/>
              </a:ext>
            </a:extLst>
          </p:cNvPr>
          <p:cNvSpPr/>
          <p:nvPr/>
        </p:nvSpPr>
        <p:spPr>
          <a:xfrm>
            <a:off x="4515757" y="4442197"/>
            <a:ext cx="1694495" cy="728518"/>
          </a:xfrm>
          <a:prstGeom prst="roundRect">
            <a:avLst/>
          </a:prstGeom>
          <a:solidFill>
            <a:schemeClr val="accent1">
              <a:lumMod val="20000"/>
              <a:lumOff val="80000"/>
            </a:schemeClr>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tx2">
                    <a:lumMod val="75000"/>
                  </a:schemeClr>
                </a:solidFill>
              </a:rPr>
              <a:t>Living kidney donor</a:t>
            </a:r>
          </a:p>
        </p:txBody>
      </p:sp>
      <p:sp>
        <p:nvSpPr>
          <p:cNvPr id="11" name="Rectangle: Rounded Corners 10">
            <a:extLst>
              <a:ext uri="{FF2B5EF4-FFF2-40B4-BE49-F238E27FC236}">
                <a16:creationId xmlns:a16="http://schemas.microsoft.com/office/drawing/2014/main" id="{C8730210-9484-AD05-50B3-1883BA8569BF}"/>
              </a:ext>
            </a:extLst>
          </p:cNvPr>
          <p:cNvSpPr/>
          <p:nvPr/>
        </p:nvSpPr>
        <p:spPr>
          <a:xfrm>
            <a:off x="162253" y="5505895"/>
            <a:ext cx="1694495" cy="728518"/>
          </a:xfrm>
          <a:prstGeom prst="roundRect">
            <a:avLst/>
          </a:prstGeom>
          <a:solidFill>
            <a:schemeClr val="accent1">
              <a:lumMod val="20000"/>
              <a:lumOff val="80000"/>
            </a:schemeClr>
          </a:solidFill>
          <a:ln w="28575">
            <a:solidFill>
              <a:srgbClr val="00B0F0"/>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tx2">
                    <a:lumMod val="75000"/>
                  </a:schemeClr>
                </a:solidFill>
              </a:rPr>
              <a:t>Pancreas transplant</a:t>
            </a:r>
          </a:p>
        </p:txBody>
      </p:sp>
      <p:sp>
        <p:nvSpPr>
          <p:cNvPr id="12" name="Rectangle: Rounded Corners 11">
            <a:extLst>
              <a:ext uri="{FF2B5EF4-FFF2-40B4-BE49-F238E27FC236}">
                <a16:creationId xmlns:a16="http://schemas.microsoft.com/office/drawing/2014/main" id="{E0DB183F-4354-A40F-AE99-DF3BD2363D55}"/>
              </a:ext>
            </a:extLst>
          </p:cNvPr>
          <p:cNvSpPr/>
          <p:nvPr/>
        </p:nvSpPr>
        <p:spPr>
          <a:xfrm>
            <a:off x="2339004" y="5516643"/>
            <a:ext cx="1694495" cy="728518"/>
          </a:xfrm>
          <a:prstGeom prst="roundRect">
            <a:avLst/>
          </a:prstGeom>
          <a:solidFill>
            <a:schemeClr val="accent1">
              <a:lumMod val="20000"/>
              <a:lumOff val="80000"/>
            </a:schemeClr>
          </a:solidFill>
          <a:ln w="28575">
            <a:solidFill>
              <a:srgbClr val="00B0F0"/>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tx2">
                    <a:lumMod val="75000"/>
                  </a:schemeClr>
                </a:solidFill>
              </a:rPr>
              <a:t>Lung </a:t>
            </a:r>
          </a:p>
          <a:p>
            <a:pPr algn="ctr"/>
            <a:r>
              <a:rPr lang="en-GB" sz="1600" b="1">
                <a:solidFill>
                  <a:schemeClr val="tx2">
                    <a:lumMod val="75000"/>
                  </a:schemeClr>
                </a:solidFill>
              </a:rPr>
              <a:t> transplant</a:t>
            </a:r>
          </a:p>
        </p:txBody>
      </p:sp>
      <p:sp>
        <p:nvSpPr>
          <p:cNvPr id="14" name="Rectangle: Rounded Corners 13">
            <a:extLst>
              <a:ext uri="{FF2B5EF4-FFF2-40B4-BE49-F238E27FC236}">
                <a16:creationId xmlns:a16="http://schemas.microsoft.com/office/drawing/2014/main" id="{2B984B3A-C92F-E8ED-847A-E606C36D88B2}"/>
              </a:ext>
            </a:extLst>
          </p:cNvPr>
          <p:cNvSpPr/>
          <p:nvPr/>
        </p:nvSpPr>
        <p:spPr>
          <a:xfrm>
            <a:off x="181401" y="6414666"/>
            <a:ext cx="6047999" cy="329436"/>
          </a:xfrm>
          <a:prstGeom prst="roundRect">
            <a:avLst/>
          </a:prstGeom>
          <a:solidFill>
            <a:schemeClr val="accent1">
              <a:lumMod val="20000"/>
              <a:lumOff val="80000"/>
            </a:schemeClr>
          </a:solidFill>
          <a:ln w="28575">
            <a:solidFill>
              <a:srgbClr val="096A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tx2">
                    <a:lumMod val="75000"/>
                  </a:schemeClr>
                </a:solidFill>
              </a:rPr>
              <a:t>Evaluation and measurements</a:t>
            </a:r>
          </a:p>
        </p:txBody>
      </p:sp>
      <p:sp>
        <p:nvSpPr>
          <p:cNvPr id="15" name="TextBox 14">
            <a:extLst>
              <a:ext uri="{FF2B5EF4-FFF2-40B4-BE49-F238E27FC236}">
                <a16:creationId xmlns:a16="http://schemas.microsoft.com/office/drawing/2014/main" id="{C2257063-9551-BA81-2C35-68A7E3C92FCB}"/>
              </a:ext>
            </a:extLst>
          </p:cNvPr>
          <p:cNvSpPr txBox="1"/>
          <p:nvPr/>
        </p:nvSpPr>
        <p:spPr>
          <a:xfrm>
            <a:off x="749995" y="1352105"/>
            <a:ext cx="4632158" cy="1200329"/>
          </a:xfrm>
          <a:prstGeom prst="rect">
            <a:avLst/>
          </a:prstGeom>
          <a:noFill/>
        </p:spPr>
        <p:txBody>
          <a:bodyPr wrap="square" rtlCol="0">
            <a:spAutoFit/>
          </a:bodyPr>
          <a:lstStyle/>
          <a:p>
            <a:pPr algn="ctr"/>
            <a:r>
              <a:rPr lang="en-GB" b="1">
                <a:solidFill>
                  <a:schemeClr val="bg1"/>
                </a:solidFill>
              </a:rPr>
              <a:t>NHSBT</a:t>
            </a:r>
          </a:p>
          <a:p>
            <a:pPr algn="ctr"/>
            <a:r>
              <a:rPr lang="en-GB" b="1">
                <a:solidFill>
                  <a:schemeClr val="bg1"/>
                </a:solidFill>
              </a:rPr>
              <a:t>Derek Manas, Medical Director</a:t>
            </a:r>
          </a:p>
          <a:p>
            <a:pPr algn="ctr"/>
            <a:r>
              <a:rPr lang="en-GB" b="1">
                <a:solidFill>
                  <a:schemeClr val="bg1"/>
                </a:solidFill>
              </a:rPr>
              <a:t>Lisa Burnapp, ERAS Programme lead</a:t>
            </a:r>
          </a:p>
          <a:p>
            <a:pPr algn="ctr"/>
            <a:r>
              <a:rPr lang="en-GB" b="1">
                <a:solidFill>
                  <a:schemeClr val="bg1"/>
                </a:solidFill>
              </a:rPr>
              <a:t>Carrie Scuffell, ERAS Subject Matter Expert </a:t>
            </a:r>
          </a:p>
        </p:txBody>
      </p:sp>
      <p:sp>
        <p:nvSpPr>
          <p:cNvPr id="16" name="TextBox 15">
            <a:extLst>
              <a:ext uri="{FF2B5EF4-FFF2-40B4-BE49-F238E27FC236}">
                <a16:creationId xmlns:a16="http://schemas.microsoft.com/office/drawing/2014/main" id="{071F5252-52C6-CDAE-8DAF-4CFFBD6DB198}"/>
              </a:ext>
            </a:extLst>
          </p:cNvPr>
          <p:cNvSpPr txBox="1"/>
          <p:nvPr/>
        </p:nvSpPr>
        <p:spPr>
          <a:xfrm>
            <a:off x="7055210" y="1950844"/>
            <a:ext cx="4991235" cy="3354765"/>
          </a:xfrm>
          <a:prstGeom prst="rect">
            <a:avLst/>
          </a:prstGeom>
          <a:noFill/>
        </p:spPr>
        <p:txBody>
          <a:bodyPr wrap="square">
            <a:spAutoFit/>
          </a:bodyPr>
          <a:lstStyle/>
          <a:p>
            <a:pPr marL="342900" lvl="1" indent="-342900" algn="l">
              <a:lnSpc>
                <a:spcPct val="100000"/>
              </a:lnSpc>
              <a:buFont typeface="Wingdings" panose="05000000000000000000" pitchFamily="2" charset="2"/>
              <a:buChar char="§"/>
            </a:pPr>
            <a:r>
              <a:rPr lang="en-GB" altLang="en-US" sz="2400" b="1" dirty="0">
                <a:solidFill>
                  <a:srgbClr val="096AB5"/>
                </a:solidFill>
                <a:latin typeface="+mj-lt"/>
                <a:cs typeface="Arial" panose="020B0604020202020204" pitchFamily="34" charset="0"/>
              </a:rPr>
              <a:t>Stage 1</a:t>
            </a:r>
            <a:r>
              <a:rPr lang="en-GB" altLang="en-US" sz="2000" b="1" dirty="0">
                <a:solidFill>
                  <a:srgbClr val="096AB5"/>
                </a:solidFill>
                <a:latin typeface="+mj-lt"/>
                <a:cs typeface="Arial" panose="020B0604020202020204" pitchFamily="34" charset="0"/>
              </a:rPr>
              <a:t> </a:t>
            </a:r>
          </a:p>
          <a:p>
            <a:pPr marL="982663" lvl="2" indent="-261938">
              <a:buFont typeface="Wingdings" panose="05000000000000000000" pitchFamily="2" charset="2"/>
              <a:buChar char="Ø"/>
              <a:tabLst>
                <a:tab pos="1074738" algn="l"/>
              </a:tabLst>
            </a:pPr>
            <a:r>
              <a:rPr lang="en-GB" altLang="en-US" sz="2000" b="1" dirty="0">
                <a:solidFill>
                  <a:srgbClr val="2F5597"/>
                </a:solidFill>
                <a:latin typeface="+mj-lt"/>
                <a:cs typeface="Arial" panose="020B0604020202020204" pitchFamily="34" charset="0"/>
              </a:rPr>
              <a:t>core and desirable ERAS components with supporting evidence </a:t>
            </a:r>
          </a:p>
          <a:p>
            <a:pPr marL="342900" indent="-342900" algn="l">
              <a:buFont typeface="Wingdings" panose="05000000000000000000" pitchFamily="2" charset="2"/>
              <a:buChar char="§"/>
            </a:pPr>
            <a:r>
              <a:rPr kumimoji="0" lang="en-GB" altLang="en-US" sz="2400" b="1" i="0" u="none" strike="noStrike" kern="1200" cap="none" spc="0" normalizeH="0" baseline="0" noProof="0" dirty="0">
                <a:ln>
                  <a:noFill/>
                </a:ln>
                <a:solidFill>
                  <a:srgbClr val="096AB5"/>
                </a:solidFill>
                <a:effectLst/>
                <a:uLnTx/>
                <a:uFillTx/>
                <a:latin typeface="+mj-lt"/>
              </a:rPr>
              <a:t>Stage 2</a:t>
            </a:r>
            <a:endParaRPr lang="en-GB" altLang="en-US" sz="2400" b="1" dirty="0">
              <a:solidFill>
                <a:srgbClr val="096AB5"/>
              </a:solidFill>
              <a:latin typeface="+mj-lt"/>
              <a:cs typeface="Arial" panose="020B0604020202020204" pitchFamily="34" charset="0"/>
            </a:endParaRPr>
          </a:p>
          <a:p>
            <a:pPr marL="1028700" lvl="1" indent="-342900" algn="l">
              <a:lnSpc>
                <a:spcPct val="100000"/>
              </a:lnSpc>
              <a:buFont typeface="Wingdings" panose="05000000000000000000" pitchFamily="2" charset="2"/>
              <a:buChar char="Ø"/>
            </a:pPr>
            <a:r>
              <a:rPr lang="en-GB" altLang="en-US" sz="2000" b="1" dirty="0">
                <a:solidFill>
                  <a:srgbClr val="2F5597"/>
                </a:solidFill>
                <a:latin typeface="+mj-lt"/>
                <a:cs typeface="Arial" panose="020B0604020202020204" pitchFamily="34" charset="0"/>
              </a:rPr>
              <a:t>Downloadable resources for centres</a:t>
            </a:r>
          </a:p>
          <a:p>
            <a:pPr marL="1028700" lvl="1" indent="-342900" algn="l">
              <a:lnSpc>
                <a:spcPct val="100000"/>
              </a:lnSpc>
              <a:buFont typeface="Wingdings" panose="05000000000000000000" pitchFamily="2" charset="2"/>
              <a:buChar char="Ø"/>
            </a:pPr>
            <a:r>
              <a:rPr lang="en-GB" altLang="en-US" sz="2000" b="1" dirty="0">
                <a:solidFill>
                  <a:srgbClr val="2F5597"/>
                </a:solidFill>
                <a:latin typeface="+mj-lt"/>
                <a:cs typeface="Arial" panose="020B0604020202020204" pitchFamily="34" charset="0"/>
              </a:rPr>
              <a:t>Evaluation and measurement criteria</a:t>
            </a:r>
          </a:p>
          <a:p>
            <a:pPr marL="342900" indent="-342900" algn="l">
              <a:lnSpc>
                <a:spcPct val="100000"/>
              </a:lnSpc>
              <a:buFont typeface="Wingdings" panose="05000000000000000000" pitchFamily="2" charset="2"/>
              <a:buChar char="§"/>
            </a:pPr>
            <a:r>
              <a:rPr kumimoji="0" lang="en-GB" altLang="en-US" sz="2400" b="1" i="0" u="none" strike="noStrike" kern="1200" cap="none" spc="0" normalizeH="0" baseline="0" noProof="0" dirty="0">
                <a:ln>
                  <a:noFill/>
                </a:ln>
                <a:solidFill>
                  <a:srgbClr val="096AB5"/>
                </a:solidFill>
                <a:effectLst/>
                <a:uLnTx/>
                <a:uFillTx/>
                <a:latin typeface="+mj-lt"/>
              </a:rPr>
              <a:t>Stage 3</a:t>
            </a:r>
            <a:endParaRPr lang="en-GB" altLang="en-US" sz="2400" b="1" dirty="0">
              <a:solidFill>
                <a:srgbClr val="096AB5"/>
              </a:solidFill>
              <a:latin typeface="+mj-lt"/>
              <a:cs typeface="Arial" panose="020B0604020202020204" pitchFamily="34" charset="0"/>
            </a:endParaRPr>
          </a:p>
          <a:p>
            <a:pPr marL="1028700" lvl="1" indent="-342900" algn="l">
              <a:lnSpc>
                <a:spcPct val="100000"/>
              </a:lnSpc>
              <a:buFont typeface="Wingdings" panose="05000000000000000000" pitchFamily="2" charset="2"/>
              <a:buChar char="Ø"/>
            </a:pPr>
            <a:r>
              <a:rPr lang="en-GB" altLang="en-US" sz="2000" b="1" dirty="0">
                <a:solidFill>
                  <a:srgbClr val="2F5597"/>
                </a:solidFill>
                <a:latin typeface="+mj-lt"/>
                <a:cs typeface="Arial" panose="020B0604020202020204" pitchFamily="34" charset="0"/>
              </a:rPr>
              <a:t>Circulation and communication</a:t>
            </a:r>
          </a:p>
          <a:p>
            <a:pPr marL="1028700" lvl="1" indent="-342900" algn="l">
              <a:lnSpc>
                <a:spcPct val="100000"/>
              </a:lnSpc>
              <a:buFont typeface="Wingdings" panose="05000000000000000000" pitchFamily="2" charset="2"/>
              <a:buChar char="Ø"/>
            </a:pPr>
            <a:r>
              <a:rPr lang="en-GB" altLang="en-US" sz="2000" b="1" dirty="0">
                <a:solidFill>
                  <a:srgbClr val="2F5597"/>
                </a:solidFill>
                <a:latin typeface="+mj-lt"/>
                <a:cs typeface="Arial" panose="020B0604020202020204" pitchFamily="34" charset="0"/>
              </a:rPr>
              <a:t>Patient facing content</a:t>
            </a:r>
          </a:p>
          <a:p>
            <a:pPr marL="1028700" lvl="1" indent="-342900" algn="l">
              <a:lnSpc>
                <a:spcPct val="100000"/>
              </a:lnSpc>
              <a:buFont typeface="Wingdings" panose="05000000000000000000" pitchFamily="2" charset="2"/>
              <a:buChar char="Ø"/>
            </a:pPr>
            <a:r>
              <a:rPr lang="en-GB" altLang="en-US" sz="2000" b="1" dirty="0">
                <a:solidFill>
                  <a:srgbClr val="2F5597"/>
                </a:solidFill>
                <a:latin typeface="+mj-lt"/>
                <a:cs typeface="Arial" panose="020B0604020202020204" pitchFamily="34" charset="0"/>
              </a:rPr>
              <a:t>Additional resources</a:t>
            </a:r>
            <a:endParaRPr lang="en-GB" altLang="en-US" sz="2400" b="1" dirty="0">
              <a:solidFill>
                <a:srgbClr val="2F5597"/>
              </a:solidFill>
              <a:latin typeface="+mj-lt"/>
              <a:cs typeface="Arial" panose="020B0604020202020204" pitchFamily="34" charset="0"/>
            </a:endParaRPr>
          </a:p>
        </p:txBody>
      </p:sp>
      <p:sp>
        <p:nvSpPr>
          <p:cNvPr id="28" name="Rectangle 27">
            <a:extLst>
              <a:ext uri="{FF2B5EF4-FFF2-40B4-BE49-F238E27FC236}">
                <a16:creationId xmlns:a16="http://schemas.microsoft.com/office/drawing/2014/main" id="{87A45458-073B-86FD-E746-BA1253C6D518}"/>
              </a:ext>
            </a:extLst>
          </p:cNvPr>
          <p:cNvSpPr/>
          <p:nvPr/>
        </p:nvSpPr>
        <p:spPr>
          <a:xfrm>
            <a:off x="7815209" y="6101668"/>
            <a:ext cx="4376791" cy="680308"/>
          </a:xfrm>
          <a:prstGeom prst="rect">
            <a:avLst/>
          </a:prstGeom>
          <a:solidFill>
            <a:srgbClr val="F3F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Rounded Corners 25">
            <a:extLst>
              <a:ext uri="{FF2B5EF4-FFF2-40B4-BE49-F238E27FC236}">
                <a16:creationId xmlns:a16="http://schemas.microsoft.com/office/drawing/2014/main" id="{0CE96B1F-99D7-E58F-155C-3E056B2AA6C0}"/>
              </a:ext>
            </a:extLst>
          </p:cNvPr>
          <p:cNvSpPr/>
          <p:nvPr/>
        </p:nvSpPr>
        <p:spPr>
          <a:xfrm>
            <a:off x="9912454" y="5987309"/>
            <a:ext cx="1694495" cy="728518"/>
          </a:xfrm>
          <a:prstGeom prst="roundRect">
            <a:avLst/>
          </a:prstGeom>
          <a:solidFill>
            <a:schemeClr val="accent1">
              <a:lumMod val="20000"/>
              <a:lumOff val="80000"/>
            </a:schemeClr>
          </a:solidFill>
          <a:ln w="28575">
            <a:solidFill>
              <a:schemeClr val="accent5">
                <a:lumMod val="40000"/>
                <a:lumOff val="6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a:solidFill>
                  <a:srgbClr val="17375E"/>
                </a:solidFill>
              </a:rPr>
              <a:t>? Heart</a:t>
            </a:r>
          </a:p>
          <a:p>
            <a:pPr algn="ctr"/>
            <a:r>
              <a:rPr lang="en-GB" sz="1600" b="1">
                <a:solidFill>
                  <a:srgbClr val="17375E"/>
                </a:solidFill>
              </a:rPr>
              <a:t> transplant</a:t>
            </a:r>
          </a:p>
        </p:txBody>
      </p:sp>
      <p:sp>
        <p:nvSpPr>
          <p:cNvPr id="27" name="Rectangle: Rounded Corners 26">
            <a:extLst>
              <a:ext uri="{FF2B5EF4-FFF2-40B4-BE49-F238E27FC236}">
                <a16:creationId xmlns:a16="http://schemas.microsoft.com/office/drawing/2014/main" id="{B8806085-8FC8-552B-3E4E-9EE85482E2C4}"/>
              </a:ext>
            </a:extLst>
          </p:cNvPr>
          <p:cNvSpPr/>
          <p:nvPr/>
        </p:nvSpPr>
        <p:spPr>
          <a:xfrm>
            <a:off x="6967961" y="5987309"/>
            <a:ext cx="1694495" cy="728518"/>
          </a:xfrm>
          <a:prstGeom prst="roundRect">
            <a:avLst/>
          </a:prstGeom>
          <a:solidFill>
            <a:schemeClr val="accent1">
              <a:lumMod val="20000"/>
              <a:lumOff val="80000"/>
            </a:schemeClr>
          </a:solidFill>
          <a:ln w="28575">
            <a:solidFill>
              <a:schemeClr val="accent5">
                <a:lumMod val="40000"/>
                <a:lumOff val="6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17375E"/>
                </a:solidFill>
              </a:rPr>
              <a:t>? Living donor liver</a:t>
            </a:r>
          </a:p>
        </p:txBody>
      </p:sp>
      <p:sp>
        <p:nvSpPr>
          <p:cNvPr id="8" name="AutoShape 2" descr="Image result for coming soon icon">
            <a:extLst>
              <a:ext uri="{FF2B5EF4-FFF2-40B4-BE49-F238E27FC236}">
                <a16:creationId xmlns:a16="http://schemas.microsoft.com/office/drawing/2014/main" id="{EA39669C-4C8C-C064-1A93-9A10DAC9FC6E}"/>
              </a:ext>
            </a:extLst>
          </p:cNvPr>
          <p:cNvSpPr>
            <a:spLocks noChangeAspect="1" noChangeArrowheads="1"/>
          </p:cNvSpPr>
          <p:nvPr/>
        </p:nvSpPr>
        <p:spPr bwMode="auto">
          <a:xfrm>
            <a:off x="5924600" y="3225941"/>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 name="Freeform: Shape 34">
            <a:extLst>
              <a:ext uri="{FF2B5EF4-FFF2-40B4-BE49-F238E27FC236}">
                <a16:creationId xmlns:a16="http://schemas.microsoft.com/office/drawing/2014/main" id="{558B9F8D-2479-BF1F-AA78-B94B636069F9}"/>
              </a:ext>
            </a:extLst>
          </p:cNvPr>
          <p:cNvSpPr/>
          <p:nvPr/>
        </p:nvSpPr>
        <p:spPr>
          <a:xfrm rot="2044699">
            <a:off x="6931772" y="3794911"/>
            <a:ext cx="780686" cy="606019"/>
          </a:xfrm>
          <a:custGeom>
            <a:avLst/>
            <a:gdLst>
              <a:gd name="connsiteX0" fmla="*/ 608762 w 995367"/>
              <a:gd name="connsiteY0" fmla="*/ 23716 h 746919"/>
              <a:gd name="connsiteX1" fmla="*/ 759844 w 995367"/>
              <a:gd name="connsiteY1" fmla="*/ 0 h 746919"/>
              <a:gd name="connsiteX2" fmla="*/ 783561 w 995367"/>
              <a:gd name="connsiteY2" fmla="*/ 151081 h 746919"/>
              <a:gd name="connsiteX3" fmla="*/ 739861 w 995367"/>
              <a:gd name="connsiteY3" fmla="*/ 119240 h 746919"/>
              <a:gd name="connsiteX4" fmla="*/ 567328 w 995367"/>
              <a:gd name="connsiteY4" fmla="*/ 356030 h 746919"/>
              <a:gd name="connsiteX5" fmla="*/ 887228 w 995367"/>
              <a:gd name="connsiteY5" fmla="*/ 356030 h 746919"/>
              <a:gd name="connsiteX6" fmla="*/ 887228 w 995367"/>
              <a:gd name="connsiteY6" fmla="*/ 301960 h 746919"/>
              <a:gd name="connsiteX7" fmla="*/ 995367 w 995367"/>
              <a:gd name="connsiteY7" fmla="*/ 410100 h 746919"/>
              <a:gd name="connsiteX8" fmla="*/ 887228 w 995367"/>
              <a:gd name="connsiteY8" fmla="*/ 518239 h 746919"/>
              <a:gd name="connsiteX9" fmla="*/ 887228 w 995367"/>
              <a:gd name="connsiteY9" fmla="*/ 464169 h 746919"/>
              <a:gd name="connsiteX10" fmla="*/ 502130 w 995367"/>
              <a:gd name="connsiteY10" fmla="*/ 464169 h 746919"/>
              <a:gd name="connsiteX11" fmla="*/ 84170 w 995367"/>
              <a:gd name="connsiteY11" fmla="*/ 746919 h 746919"/>
              <a:gd name="connsiteX12" fmla="*/ 0 w 995367"/>
              <a:gd name="connsiteY12" fmla="*/ 622500 h 746919"/>
              <a:gd name="connsiteX13" fmla="*/ 467141 w 995367"/>
              <a:gd name="connsiteY13" fmla="*/ 306480 h 746919"/>
              <a:gd name="connsiteX14" fmla="*/ 468340 w 995367"/>
              <a:gd name="connsiteY14" fmla="*/ 308253 h 746919"/>
              <a:gd name="connsiteX15" fmla="*/ 652462 w 995367"/>
              <a:gd name="connsiteY15" fmla="*/ 55558 h 746919"/>
              <a:gd name="connsiteX0" fmla="*/ 608762 w 995367"/>
              <a:gd name="connsiteY0" fmla="*/ 23716 h 622500"/>
              <a:gd name="connsiteX1" fmla="*/ 759844 w 995367"/>
              <a:gd name="connsiteY1" fmla="*/ 0 h 622500"/>
              <a:gd name="connsiteX2" fmla="*/ 783561 w 995367"/>
              <a:gd name="connsiteY2" fmla="*/ 151081 h 622500"/>
              <a:gd name="connsiteX3" fmla="*/ 739861 w 995367"/>
              <a:gd name="connsiteY3" fmla="*/ 119240 h 622500"/>
              <a:gd name="connsiteX4" fmla="*/ 567328 w 995367"/>
              <a:gd name="connsiteY4" fmla="*/ 356030 h 622500"/>
              <a:gd name="connsiteX5" fmla="*/ 887228 w 995367"/>
              <a:gd name="connsiteY5" fmla="*/ 356030 h 622500"/>
              <a:gd name="connsiteX6" fmla="*/ 887228 w 995367"/>
              <a:gd name="connsiteY6" fmla="*/ 301960 h 622500"/>
              <a:gd name="connsiteX7" fmla="*/ 995367 w 995367"/>
              <a:gd name="connsiteY7" fmla="*/ 410100 h 622500"/>
              <a:gd name="connsiteX8" fmla="*/ 887228 w 995367"/>
              <a:gd name="connsiteY8" fmla="*/ 518239 h 622500"/>
              <a:gd name="connsiteX9" fmla="*/ 887228 w 995367"/>
              <a:gd name="connsiteY9" fmla="*/ 464169 h 622500"/>
              <a:gd name="connsiteX10" fmla="*/ 502130 w 995367"/>
              <a:gd name="connsiteY10" fmla="*/ 464169 h 622500"/>
              <a:gd name="connsiteX11" fmla="*/ 292447 w 995367"/>
              <a:gd name="connsiteY11" fmla="*/ 606019 h 622500"/>
              <a:gd name="connsiteX12" fmla="*/ 0 w 995367"/>
              <a:gd name="connsiteY12" fmla="*/ 622500 h 622500"/>
              <a:gd name="connsiteX13" fmla="*/ 467141 w 995367"/>
              <a:gd name="connsiteY13" fmla="*/ 306480 h 622500"/>
              <a:gd name="connsiteX14" fmla="*/ 468340 w 995367"/>
              <a:gd name="connsiteY14" fmla="*/ 308253 h 622500"/>
              <a:gd name="connsiteX15" fmla="*/ 652462 w 995367"/>
              <a:gd name="connsiteY15" fmla="*/ 55558 h 622500"/>
              <a:gd name="connsiteX16" fmla="*/ 608762 w 995367"/>
              <a:gd name="connsiteY16" fmla="*/ 23716 h 622500"/>
              <a:gd name="connsiteX0" fmla="*/ 413294 w 799899"/>
              <a:gd name="connsiteY0" fmla="*/ 23716 h 606019"/>
              <a:gd name="connsiteX1" fmla="*/ 564376 w 799899"/>
              <a:gd name="connsiteY1" fmla="*/ 0 h 606019"/>
              <a:gd name="connsiteX2" fmla="*/ 588093 w 799899"/>
              <a:gd name="connsiteY2" fmla="*/ 151081 h 606019"/>
              <a:gd name="connsiteX3" fmla="*/ 544393 w 799899"/>
              <a:gd name="connsiteY3" fmla="*/ 119240 h 606019"/>
              <a:gd name="connsiteX4" fmla="*/ 371860 w 799899"/>
              <a:gd name="connsiteY4" fmla="*/ 356030 h 606019"/>
              <a:gd name="connsiteX5" fmla="*/ 691760 w 799899"/>
              <a:gd name="connsiteY5" fmla="*/ 356030 h 606019"/>
              <a:gd name="connsiteX6" fmla="*/ 691760 w 799899"/>
              <a:gd name="connsiteY6" fmla="*/ 301960 h 606019"/>
              <a:gd name="connsiteX7" fmla="*/ 799899 w 799899"/>
              <a:gd name="connsiteY7" fmla="*/ 410100 h 606019"/>
              <a:gd name="connsiteX8" fmla="*/ 691760 w 799899"/>
              <a:gd name="connsiteY8" fmla="*/ 518239 h 606019"/>
              <a:gd name="connsiteX9" fmla="*/ 691760 w 799899"/>
              <a:gd name="connsiteY9" fmla="*/ 464169 h 606019"/>
              <a:gd name="connsiteX10" fmla="*/ 306662 w 799899"/>
              <a:gd name="connsiteY10" fmla="*/ 464169 h 606019"/>
              <a:gd name="connsiteX11" fmla="*/ 96979 w 799899"/>
              <a:gd name="connsiteY11" fmla="*/ 606019 h 606019"/>
              <a:gd name="connsiteX12" fmla="*/ 0 w 799899"/>
              <a:gd name="connsiteY12" fmla="*/ 462667 h 606019"/>
              <a:gd name="connsiteX13" fmla="*/ 271673 w 799899"/>
              <a:gd name="connsiteY13" fmla="*/ 306480 h 606019"/>
              <a:gd name="connsiteX14" fmla="*/ 272872 w 799899"/>
              <a:gd name="connsiteY14" fmla="*/ 308253 h 606019"/>
              <a:gd name="connsiteX15" fmla="*/ 456994 w 799899"/>
              <a:gd name="connsiteY15" fmla="*/ 55558 h 606019"/>
              <a:gd name="connsiteX16" fmla="*/ 413294 w 799899"/>
              <a:gd name="connsiteY16" fmla="*/ 23716 h 606019"/>
              <a:gd name="connsiteX0" fmla="*/ 394081 w 780686"/>
              <a:gd name="connsiteY0" fmla="*/ 23716 h 606019"/>
              <a:gd name="connsiteX1" fmla="*/ 545163 w 780686"/>
              <a:gd name="connsiteY1" fmla="*/ 0 h 606019"/>
              <a:gd name="connsiteX2" fmla="*/ 568880 w 780686"/>
              <a:gd name="connsiteY2" fmla="*/ 151081 h 606019"/>
              <a:gd name="connsiteX3" fmla="*/ 525180 w 780686"/>
              <a:gd name="connsiteY3" fmla="*/ 119240 h 606019"/>
              <a:gd name="connsiteX4" fmla="*/ 352647 w 780686"/>
              <a:gd name="connsiteY4" fmla="*/ 356030 h 606019"/>
              <a:gd name="connsiteX5" fmla="*/ 672547 w 780686"/>
              <a:gd name="connsiteY5" fmla="*/ 356030 h 606019"/>
              <a:gd name="connsiteX6" fmla="*/ 672547 w 780686"/>
              <a:gd name="connsiteY6" fmla="*/ 301960 h 606019"/>
              <a:gd name="connsiteX7" fmla="*/ 780686 w 780686"/>
              <a:gd name="connsiteY7" fmla="*/ 410100 h 606019"/>
              <a:gd name="connsiteX8" fmla="*/ 672547 w 780686"/>
              <a:gd name="connsiteY8" fmla="*/ 518239 h 606019"/>
              <a:gd name="connsiteX9" fmla="*/ 672547 w 780686"/>
              <a:gd name="connsiteY9" fmla="*/ 464169 h 606019"/>
              <a:gd name="connsiteX10" fmla="*/ 287449 w 780686"/>
              <a:gd name="connsiteY10" fmla="*/ 464169 h 606019"/>
              <a:gd name="connsiteX11" fmla="*/ 77766 w 780686"/>
              <a:gd name="connsiteY11" fmla="*/ 606019 h 606019"/>
              <a:gd name="connsiteX12" fmla="*/ 0 w 780686"/>
              <a:gd name="connsiteY12" fmla="*/ 491068 h 606019"/>
              <a:gd name="connsiteX13" fmla="*/ 252460 w 780686"/>
              <a:gd name="connsiteY13" fmla="*/ 306480 h 606019"/>
              <a:gd name="connsiteX14" fmla="*/ 253659 w 780686"/>
              <a:gd name="connsiteY14" fmla="*/ 308253 h 606019"/>
              <a:gd name="connsiteX15" fmla="*/ 437781 w 780686"/>
              <a:gd name="connsiteY15" fmla="*/ 55558 h 606019"/>
              <a:gd name="connsiteX16" fmla="*/ 394081 w 780686"/>
              <a:gd name="connsiteY16" fmla="*/ 23716 h 606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0686" h="606019">
                <a:moveTo>
                  <a:pt x="394081" y="23716"/>
                </a:moveTo>
                <a:lnTo>
                  <a:pt x="545163" y="0"/>
                </a:lnTo>
                <a:lnTo>
                  <a:pt x="568880" y="151081"/>
                </a:lnTo>
                <a:lnTo>
                  <a:pt x="525180" y="119240"/>
                </a:lnTo>
                <a:lnTo>
                  <a:pt x="352647" y="356030"/>
                </a:lnTo>
                <a:lnTo>
                  <a:pt x="672547" y="356030"/>
                </a:lnTo>
                <a:lnTo>
                  <a:pt x="672547" y="301960"/>
                </a:lnTo>
                <a:lnTo>
                  <a:pt x="780686" y="410100"/>
                </a:lnTo>
                <a:lnTo>
                  <a:pt x="672547" y="518239"/>
                </a:lnTo>
                <a:lnTo>
                  <a:pt x="672547" y="464169"/>
                </a:lnTo>
                <a:lnTo>
                  <a:pt x="287449" y="464169"/>
                </a:lnTo>
                <a:lnTo>
                  <a:pt x="77766" y="606019"/>
                </a:lnTo>
                <a:lnTo>
                  <a:pt x="0" y="491068"/>
                </a:lnTo>
                <a:lnTo>
                  <a:pt x="252460" y="306480"/>
                </a:lnTo>
                <a:lnTo>
                  <a:pt x="253659" y="308253"/>
                </a:lnTo>
                <a:lnTo>
                  <a:pt x="437781" y="55558"/>
                </a:lnTo>
                <a:lnTo>
                  <a:pt x="394081" y="23716"/>
                </a:lnTo>
                <a:close/>
              </a:path>
            </a:pathLst>
          </a:cu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8" name="Rectangle: Rounded Corners 17">
            <a:extLst>
              <a:ext uri="{FF2B5EF4-FFF2-40B4-BE49-F238E27FC236}">
                <a16:creationId xmlns:a16="http://schemas.microsoft.com/office/drawing/2014/main" id="{27D5778B-335D-BDBE-EE11-40FC13A7C3AF}"/>
              </a:ext>
            </a:extLst>
          </p:cNvPr>
          <p:cNvSpPr/>
          <p:nvPr/>
        </p:nvSpPr>
        <p:spPr>
          <a:xfrm>
            <a:off x="4515757" y="5505895"/>
            <a:ext cx="1694495" cy="728518"/>
          </a:xfrm>
          <a:prstGeom prst="roundRect">
            <a:avLst/>
          </a:prstGeom>
          <a:solidFill>
            <a:schemeClr val="accent1">
              <a:lumMod val="20000"/>
              <a:lumOff val="80000"/>
            </a:schemeClr>
          </a:solidFill>
          <a:ln w="28575">
            <a:solidFill>
              <a:srgbClr val="00B0F0"/>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2">
                    <a:lumMod val="75000"/>
                  </a:schemeClr>
                </a:solidFill>
              </a:rPr>
              <a:t>???????</a:t>
            </a:r>
          </a:p>
        </p:txBody>
      </p:sp>
      <p:sp>
        <p:nvSpPr>
          <p:cNvPr id="13" name="Rectangle: Rounded Corners 12">
            <a:extLst>
              <a:ext uri="{FF2B5EF4-FFF2-40B4-BE49-F238E27FC236}">
                <a16:creationId xmlns:a16="http://schemas.microsoft.com/office/drawing/2014/main" id="{9E928D62-E7FC-2614-697D-830D893C5CD8}"/>
              </a:ext>
            </a:extLst>
          </p:cNvPr>
          <p:cNvSpPr/>
          <p:nvPr/>
        </p:nvSpPr>
        <p:spPr>
          <a:xfrm>
            <a:off x="8440208" y="5607865"/>
            <a:ext cx="1694495" cy="728518"/>
          </a:xfrm>
          <a:prstGeom prst="roundRect">
            <a:avLst/>
          </a:prstGeom>
          <a:solidFill>
            <a:schemeClr val="accent1">
              <a:lumMod val="20000"/>
              <a:lumOff val="80000"/>
            </a:schemeClr>
          </a:solidFill>
          <a:ln w="28575">
            <a:solidFill>
              <a:schemeClr val="accent5">
                <a:lumMod val="40000"/>
                <a:lumOff val="6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17375E"/>
                </a:solidFill>
              </a:rPr>
              <a:t>?Paediatric kidney </a:t>
            </a:r>
          </a:p>
          <a:p>
            <a:pPr algn="ctr"/>
            <a:r>
              <a:rPr lang="en-GB" sz="1600" b="1" dirty="0">
                <a:solidFill>
                  <a:srgbClr val="17375E"/>
                </a:solidFill>
              </a:rPr>
              <a:t> transplant</a:t>
            </a:r>
          </a:p>
        </p:txBody>
      </p:sp>
    </p:spTree>
    <p:extLst>
      <p:ext uri="{BB962C8B-B14F-4D97-AF65-F5344CB8AC3E}">
        <p14:creationId xmlns:p14="http://schemas.microsoft.com/office/powerpoint/2010/main" val="4054949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11" grpId="0" animBg="1"/>
      <p:bldP spid="12" grpId="0" animBg="1"/>
      <p:bldP spid="14" grpId="0" animBg="1"/>
      <p:bldP spid="3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7A032CF-070A-B690-29EC-4A74BE01BF59}"/>
              </a:ext>
            </a:extLst>
          </p:cNvPr>
          <p:cNvSpPr/>
          <p:nvPr/>
        </p:nvSpPr>
        <p:spPr>
          <a:xfrm>
            <a:off x="7815209" y="6101668"/>
            <a:ext cx="4376791" cy="680308"/>
          </a:xfrm>
          <a:prstGeom prst="rect">
            <a:avLst/>
          </a:prstGeom>
          <a:solidFill>
            <a:srgbClr val="F3F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You Win, You Are Invited, The More You Know, Thank You Icon, You Tube ...">
            <a:extLst>
              <a:ext uri="{FF2B5EF4-FFF2-40B4-BE49-F238E27FC236}">
                <a16:creationId xmlns:a16="http://schemas.microsoft.com/office/drawing/2014/main" id="{854F3721-72DA-E0A4-E6F5-A91861C94BD2}"/>
              </a:ext>
            </a:extLst>
          </p:cNvPr>
          <p:cNvPicPr>
            <a:picLocks noChangeAspect="1" noChangeArrowheads="1"/>
          </p:cNvPicPr>
          <p:nvPr/>
        </p:nvPicPr>
        <p:blipFill>
          <a:blip r:embed="rId3">
            <a:biLevel thresh="75000"/>
            <a:extLst>
              <a:ext uri="{BEBA8EAE-BF5A-486C-A8C5-ECC9F3942E4B}">
                <a14:imgProps xmlns:a14="http://schemas.microsoft.com/office/drawing/2010/main">
                  <a14:imgLayer r:embed="rId4">
                    <a14:imgEffect>
                      <a14:backgroundRemoval t="3460" b="96376" l="2955" r="97045">
                        <a14:foregroundMark x1="19545" y1="3789" x2="19545" y2="3789"/>
                        <a14:foregroundMark x1="3068" y1="10544" x2="3068" y2="10544"/>
                        <a14:foregroundMark x1="10227" y1="90280" x2="10227" y2="90280"/>
                        <a14:foregroundMark x1="12841" y1="96540" x2="12841" y2="96540"/>
                        <a14:foregroundMark x1="97045" y1="46129" x2="97045" y2="46129"/>
                      </a14:backgroundRemoval>
                    </a14:imgEffect>
                  </a14:imgLayer>
                </a14:imgProps>
              </a:ext>
              <a:ext uri="{28A0092B-C50C-407E-A947-70E740481C1C}">
                <a14:useLocalDpi xmlns:a14="http://schemas.microsoft.com/office/drawing/2010/main" val="0"/>
              </a:ext>
            </a:extLst>
          </a:blip>
          <a:srcRect/>
          <a:stretch>
            <a:fillRect/>
          </a:stretch>
        </p:blipFill>
        <p:spPr bwMode="auto">
          <a:xfrm rot="518500">
            <a:off x="4905965" y="1414285"/>
            <a:ext cx="2528351" cy="174398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9A19021-ADC4-74D4-2A76-A1FDA689A810}"/>
              </a:ext>
            </a:extLst>
          </p:cNvPr>
          <p:cNvSpPr txBox="1"/>
          <p:nvPr/>
        </p:nvSpPr>
        <p:spPr>
          <a:xfrm>
            <a:off x="4929003" y="4460118"/>
            <a:ext cx="2333994" cy="276999"/>
          </a:xfrm>
          <a:prstGeom prst="rect">
            <a:avLst/>
          </a:prstGeom>
          <a:noFill/>
        </p:spPr>
        <p:txBody>
          <a:bodyPr wrap="square">
            <a:spAutoFit/>
          </a:bodyPr>
          <a:lstStyle/>
          <a:p>
            <a:r>
              <a:rPr lang="en-GB" sz="1200" b="1" u="sng" kern="100" dirty="0">
                <a:solidFill>
                  <a:srgbClr val="096AB5"/>
                </a:solidFill>
                <a:latin typeface="Calibri" panose="020F0502020204030204" pitchFamily="34" charset="0"/>
                <a:ea typeface="Calibri" panose="020F0502020204030204" pitchFamily="34" charset="0"/>
                <a:cs typeface="Times New Roman" panose="02020603050405020304" pitchFamily="18" charset="0"/>
              </a:rPr>
              <a:t>ERASforTransplant@nhsbt.nhs.uk</a:t>
            </a:r>
            <a:endParaRPr lang="en-GB" sz="1200" b="1" kern="100" dirty="0">
              <a:solidFill>
                <a:srgbClr val="096AB5"/>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B6CD41CF-332C-3F21-3BA8-9F9222512BF4}"/>
              </a:ext>
            </a:extLst>
          </p:cNvPr>
          <p:cNvSpPr txBox="1"/>
          <p:nvPr/>
        </p:nvSpPr>
        <p:spPr>
          <a:xfrm>
            <a:off x="4970787" y="3274448"/>
            <a:ext cx="2094359" cy="261610"/>
          </a:xfrm>
          <a:prstGeom prst="rect">
            <a:avLst/>
          </a:prstGeom>
          <a:noFill/>
        </p:spPr>
        <p:txBody>
          <a:bodyPr wrap="square" lIns="91440" tIns="45720" rIns="91440" bIns="45720" anchor="ctr">
            <a:spAutoFit/>
          </a:bodyPr>
          <a:lstStyle/>
          <a:p>
            <a:r>
              <a:rPr lang="en-GB" sz="1100" b="1" kern="1200" dirty="0">
                <a:solidFill>
                  <a:srgbClr val="096AB5"/>
                </a:solidFill>
                <a:latin typeface="Aptos"/>
                <a:ea typeface="+mn-ea"/>
                <a:cs typeface="+mn-cs"/>
              </a:rPr>
              <a:t>@ERAS4txnhsbt.bsky.social</a:t>
            </a:r>
            <a:endParaRPr lang="en-GB" sz="1100" b="1" u="sng" kern="100" dirty="0">
              <a:solidFill>
                <a:srgbClr val="096AB5"/>
              </a:solidFill>
              <a:effectLst/>
              <a:latin typeface="Calibri"/>
              <a:ea typeface="Calibri"/>
              <a:cs typeface="Times New Roman"/>
            </a:endParaRPr>
          </a:p>
        </p:txBody>
      </p:sp>
      <p:sp>
        <p:nvSpPr>
          <p:cNvPr id="9" name="TextBox 8">
            <a:extLst>
              <a:ext uri="{FF2B5EF4-FFF2-40B4-BE49-F238E27FC236}">
                <a16:creationId xmlns:a16="http://schemas.microsoft.com/office/drawing/2014/main" id="{93C738B3-875D-83CA-97E7-06B930D53EF9}"/>
              </a:ext>
            </a:extLst>
          </p:cNvPr>
          <p:cNvSpPr txBox="1"/>
          <p:nvPr/>
        </p:nvSpPr>
        <p:spPr>
          <a:xfrm>
            <a:off x="3158081" y="463260"/>
            <a:ext cx="1631806" cy="492443"/>
          </a:xfrm>
          <a:prstGeom prst="rect">
            <a:avLst/>
          </a:prstGeom>
          <a:noFill/>
        </p:spPr>
        <p:txBody>
          <a:bodyPr wrap="square">
            <a:spAutoFit/>
          </a:bodyPr>
          <a:lstStyle/>
          <a:p>
            <a:pPr algn="l" rtl="0" fontAlgn="base"/>
            <a:r>
              <a:rPr lang="en-GB" sz="1400" b="1" i="0" dirty="0">
                <a:solidFill>
                  <a:srgbClr val="000000"/>
                </a:solidFill>
                <a:effectLst/>
                <a:latin typeface="Calibri" panose="020F0502020204030204" pitchFamily="34" charset="0"/>
              </a:rPr>
              <a:t>Suzan Yannis,</a:t>
            </a:r>
          </a:p>
          <a:p>
            <a:pPr algn="l" rtl="0" fontAlgn="base"/>
            <a:r>
              <a:rPr lang="en-GB" sz="1200" b="1" i="1" dirty="0">
                <a:solidFill>
                  <a:srgbClr val="0070C0"/>
                </a:solidFill>
                <a:effectLst/>
                <a:latin typeface="Calibri" panose="020F0502020204030204" pitchFamily="34" charset="0"/>
              </a:rPr>
              <a:t>Kidney care UK </a:t>
            </a:r>
            <a:endParaRPr lang="en-GB" sz="1200" b="1" i="1" dirty="0">
              <a:solidFill>
                <a:srgbClr val="0070C0"/>
              </a:solidFill>
              <a:effectLst/>
              <a:latin typeface="Segoe UI" panose="020B0502040204020203" pitchFamily="34" charset="0"/>
            </a:endParaRPr>
          </a:p>
        </p:txBody>
      </p:sp>
      <p:sp>
        <p:nvSpPr>
          <p:cNvPr id="11" name="TextBox 10">
            <a:extLst>
              <a:ext uri="{FF2B5EF4-FFF2-40B4-BE49-F238E27FC236}">
                <a16:creationId xmlns:a16="http://schemas.microsoft.com/office/drawing/2014/main" id="{3A6D44D5-01B0-A1FF-9F7A-535F2256C42C}"/>
              </a:ext>
            </a:extLst>
          </p:cNvPr>
          <p:cNvSpPr txBox="1"/>
          <p:nvPr/>
        </p:nvSpPr>
        <p:spPr>
          <a:xfrm>
            <a:off x="2178086" y="6152510"/>
            <a:ext cx="7984108" cy="738664"/>
          </a:xfrm>
          <a:prstGeom prst="rect">
            <a:avLst/>
          </a:prstGeom>
          <a:noFill/>
        </p:spPr>
        <p:txBody>
          <a:bodyPr wrap="square">
            <a:spAutoFit/>
          </a:bodyPr>
          <a:lstStyle/>
          <a:p>
            <a:pPr algn="ctr" rtl="0" fontAlgn="base"/>
            <a:r>
              <a:rPr lang="en-GB" sz="1400" b="1" i="0" dirty="0">
                <a:solidFill>
                  <a:srgbClr val="000000"/>
                </a:solidFill>
                <a:effectLst/>
              </a:rPr>
              <a:t>Derek Manas,</a:t>
            </a:r>
            <a:r>
              <a:rPr lang="en-GB" sz="1400" b="1" dirty="0">
                <a:solidFill>
                  <a:srgbClr val="000000"/>
                </a:solidFill>
              </a:rPr>
              <a:t> </a:t>
            </a:r>
            <a:r>
              <a:rPr lang="en-GB" sz="1400" b="1" i="0" dirty="0">
                <a:solidFill>
                  <a:srgbClr val="000000"/>
                </a:solidFill>
                <a:effectLst/>
              </a:rPr>
              <a:t>Lisa Burnapp,</a:t>
            </a:r>
            <a:r>
              <a:rPr lang="en-GB" sz="1400" b="1" dirty="0">
                <a:solidFill>
                  <a:srgbClr val="000000"/>
                </a:solidFill>
              </a:rPr>
              <a:t> </a:t>
            </a:r>
            <a:r>
              <a:rPr lang="en-GB" sz="1400" b="1" i="0" dirty="0">
                <a:solidFill>
                  <a:srgbClr val="000000"/>
                </a:solidFill>
                <a:effectLst/>
              </a:rPr>
              <a:t>Carrie Scuffell, Liz Armstrong, Jen Hobbs, Sapna Marwaha, Trudy Monday, Olivia Quinn, Emma Avery, Conner Sweet, Elaine Jolly  </a:t>
            </a:r>
          </a:p>
          <a:p>
            <a:pPr algn="ctr" rtl="0" fontAlgn="base"/>
            <a:r>
              <a:rPr lang="en-GB" sz="1400" b="1" i="1" dirty="0">
                <a:solidFill>
                  <a:srgbClr val="0070C0"/>
                </a:solidFill>
                <a:effectLst/>
                <a:latin typeface="Calibri" panose="020F0502020204030204" pitchFamily="34" charset="0"/>
              </a:rPr>
              <a:t>NHSBT</a:t>
            </a:r>
            <a:r>
              <a:rPr lang="en-GB" sz="1400" b="0" i="0" dirty="0">
                <a:solidFill>
                  <a:srgbClr val="0070C0"/>
                </a:solidFill>
                <a:effectLst/>
                <a:latin typeface="Calibri" panose="020F0502020204030204" pitchFamily="34" charset="0"/>
              </a:rPr>
              <a:t>  </a:t>
            </a:r>
            <a:endParaRPr lang="en-GB" sz="1100" b="0" i="0" dirty="0">
              <a:solidFill>
                <a:srgbClr val="0070C0"/>
              </a:solidFill>
              <a:effectLst/>
              <a:latin typeface="Segoe UI" panose="020B0502040204020203" pitchFamily="34" charset="0"/>
            </a:endParaRPr>
          </a:p>
        </p:txBody>
      </p:sp>
      <p:sp>
        <p:nvSpPr>
          <p:cNvPr id="12" name="TextBox 11">
            <a:extLst>
              <a:ext uri="{FF2B5EF4-FFF2-40B4-BE49-F238E27FC236}">
                <a16:creationId xmlns:a16="http://schemas.microsoft.com/office/drawing/2014/main" id="{FEB1F182-FAB8-AC1D-68B9-522A571C660E}"/>
              </a:ext>
            </a:extLst>
          </p:cNvPr>
          <p:cNvSpPr txBox="1"/>
          <p:nvPr/>
        </p:nvSpPr>
        <p:spPr>
          <a:xfrm>
            <a:off x="1512152" y="1389734"/>
            <a:ext cx="1534916" cy="492443"/>
          </a:xfrm>
          <a:prstGeom prst="rect">
            <a:avLst/>
          </a:prstGeom>
          <a:noFill/>
        </p:spPr>
        <p:txBody>
          <a:bodyPr wrap="square">
            <a:spAutoFit/>
          </a:bodyPr>
          <a:lstStyle/>
          <a:p>
            <a:pPr algn="l" rtl="0" fontAlgn="base"/>
            <a:r>
              <a:rPr lang="en-GB" sz="1400" b="1" i="0" dirty="0">
                <a:solidFill>
                  <a:srgbClr val="000000"/>
                </a:solidFill>
                <a:effectLst/>
              </a:rPr>
              <a:t>Frank Dor, </a:t>
            </a:r>
          </a:p>
          <a:p>
            <a:pPr algn="l" rtl="0" fontAlgn="base"/>
            <a:r>
              <a:rPr lang="en-GB" sz="1200" b="1" i="1" dirty="0">
                <a:solidFill>
                  <a:srgbClr val="0070C0"/>
                </a:solidFill>
                <a:effectLst/>
                <a:latin typeface="+mj-lt"/>
              </a:rPr>
              <a:t>London</a:t>
            </a:r>
            <a:r>
              <a:rPr lang="en-GB" sz="1200" b="0" i="1" dirty="0">
                <a:solidFill>
                  <a:srgbClr val="0070C0"/>
                </a:solidFill>
                <a:effectLst/>
                <a:latin typeface="+mj-lt"/>
              </a:rPr>
              <a:t> </a:t>
            </a:r>
            <a:r>
              <a:rPr lang="en-GB" sz="1200" b="1" i="1" dirty="0">
                <a:solidFill>
                  <a:srgbClr val="0070C0"/>
                </a:solidFill>
                <a:effectLst/>
                <a:latin typeface="+mj-lt"/>
              </a:rPr>
              <a:t>WLRTC</a:t>
            </a:r>
          </a:p>
        </p:txBody>
      </p:sp>
      <p:sp>
        <p:nvSpPr>
          <p:cNvPr id="13" name="TextBox 12">
            <a:extLst>
              <a:ext uri="{FF2B5EF4-FFF2-40B4-BE49-F238E27FC236}">
                <a16:creationId xmlns:a16="http://schemas.microsoft.com/office/drawing/2014/main" id="{BE96F7B3-670C-D05C-D810-2D919DF0F490}"/>
              </a:ext>
            </a:extLst>
          </p:cNvPr>
          <p:cNvSpPr txBox="1"/>
          <p:nvPr/>
        </p:nvSpPr>
        <p:spPr>
          <a:xfrm>
            <a:off x="47016" y="112124"/>
            <a:ext cx="4377323" cy="492443"/>
          </a:xfrm>
          <a:prstGeom prst="rect">
            <a:avLst/>
          </a:prstGeom>
          <a:noFill/>
        </p:spPr>
        <p:txBody>
          <a:bodyPr wrap="square">
            <a:spAutoFit/>
          </a:bodyPr>
          <a:lstStyle/>
          <a:p>
            <a:pPr algn="l" rtl="0" fontAlgn="base"/>
            <a:r>
              <a:rPr lang="en-GB" sz="1400" b="1" i="0" dirty="0">
                <a:solidFill>
                  <a:srgbClr val="000000"/>
                </a:solidFill>
                <a:effectLst/>
              </a:rPr>
              <a:t>Emily Bonner, Aimen Amer, Frankie Dowen </a:t>
            </a:r>
          </a:p>
          <a:p>
            <a:pPr algn="l" rtl="0" fontAlgn="base"/>
            <a:r>
              <a:rPr lang="en-GB" sz="1200" b="1" i="1" dirty="0">
                <a:solidFill>
                  <a:srgbClr val="0070C0"/>
                </a:solidFill>
                <a:effectLst/>
                <a:latin typeface="+mj-lt"/>
              </a:rPr>
              <a:t>Freeman Hospital Newcastle </a:t>
            </a:r>
            <a:r>
              <a:rPr lang="en-GB" sz="1200" b="0" i="1" dirty="0">
                <a:solidFill>
                  <a:srgbClr val="0070C0"/>
                </a:solidFill>
                <a:effectLst/>
                <a:latin typeface="+mj-lt"/>
              </a:rPr>
              <a:t> </a:t>
            </a:r>
          </a:p>
        </p:txBody>
      </p:sp>
      <p:sp>
        <p:nvSpPr>
          <p:cNvPr id="19" name="TextBox 18">
            <a:extLst>
              <a:ext uri="{FF2B5EF4-FFF2-40B4-BE49-F238E27FC236}">
                <a16:creationId xmlns:a16="http://schemas.microsoft.com/office/drawing/2014/main" id="{58DF8649-1DE8-7727-31FE-0EC3A934C9BD}"/>
              </a:ext>
            </a:extLst>
          </p:cNvPr>
          <p:cNvSpPr txBox="1"/>
          <p:nvPr/>
        </p:nvSpPr>
        <p:spPr>
          <a:xfrm>
            <a:off x="557010" y="781745"/>
            <a:ext cx="4137660" cy="492443"/>
          </a:xfrm>
          <a:prstGeom prst="rect">
            <a:avLst/>
          </a:prstGeom>
          <a:noFill/>
        </p:spPr>
        <p:txBody>
          <a:bodyPr wrap="square">
            <a:spAutoFit/>
          </a:bodyPr>
          <a:lstStyle/>
          <a:p>
            <a:pPr algn="l" rtl="0" fontAlgn="base"/>
            <a:r>
              <a:rPr lang="en-GB" sz="1400" b="1" i="0" dirty="0">
                <a:solidFill>
                  <a:srgbClr val="000000"/>
                </a:solidFill>
                <a:effectLst/>
              </a:rPr>
              <a:t>Paula Appleton, Stephen Bond</a:t>
            </a:r>
            <a:r>
              <a:rPr lang="en-GB" sz="1400" b="0" i="0" dirty="0">
                <a:solidFill>
                  <a:srgbClr val="000000"/>
                </a:solidFill>
                <a:effectLst/>
              </a:rPr>
              <a:t> </a:t>
            </a:r>
          </a:p>
          <a:p>
            <a:pPr algn="l" rtl="0" fontAlgn="base"/>
            <a:r>
              <a:rPr lang="en-GB" sz="1200" b="1" i="1" dirty="0">
                <a:solidFill>
                  <a:srgbClr val="0070C0"/>
                </a:solidFill>
                <a:effectLst/>
                <a:latin typeface="+mj-lt"/>
              </a:rPr>
              <a:t>Addenbrooke’s Hospital, Cambridge </a:t>
            </a:r>
          </a:p>
        </p:txBody>
      </p:sp>
      <p:sp>
        <p:nvSpPr>
          <p:cNvPr id="21" name="TextBox 20">
            <a:extLst>
              <a:ext uri="{FF2B5EF4-FFF2-40B4-BE49-F238E27FC236}">
                <a16:creationId xmlns:a16="http://schemas.microsoft.com/office/drawing/2014/main" id="{6B778833-AC55-E395-AF79-5893CF1A6EF3}"/>
              </a:ext>
            </a:extLst>
          </p:cNvPr>
          <p:cNvSpPr txBox="1"/>
          <p:nvPr/>
        </p:nvSpPr>
        <p:spPr>
          <a:xfrm>
            <a:off x="119756" y="5113579"/>
            <a:ext cx="3671679" cy="492443"/>
          </a:xfrm>
          <a:prstGeom prst="rect">
            <a:avLst/>
          </a:prstGeom>
          <a:noFill/>
        </p:spPr>
        <p:txBody>
          <a:bodyPr wrap="square">
            <a:spAutoFit/>
          </a:bodyPr>
          <a:lstStyle/>
          <a:p>
            <a:pPr algn="l" rtl="0" fontAlgn="base"/>
            <a:r>
              <a:rPr lang="en-GB" sz="1400" b="1" i="0" dirty="0">
                <a:solidFill>
                  <a:srgbClr val="000000"/>
                </a:solidFill>
                <a:effectLst/>
              </a:rPr>
              <a:t>Aisling Courtney, Carla Erskine </a:t>
            </a:r>
          </a:p>
          <a:p>
            <a:pPr algn="l" rtl="0" fontAlgn="base"/>
            <a:r>
              <a:rPr lang="en-GB" sz="1200" b="1" i="1" dirty="0">
                <a:solidFill>
                  <a:srgbClr val="0070C0"/>
                </a:solidFill>
                <a:effectLst/>
                <a:latin typeface="+mj-lt"/>
              </a:rPr>
              <a:t>Belfast Health and Social Care Trust  </a:t>
            </a:r>
          </a:p>
        </p:txBody>
      </p:sp>
      <p:sp>
        <p:nvSpPr>
          <p:cNvPr id="23" name="TextBox 22">
            <a:extLst>
              <a:ext uri="{FF2B5EF4-FFF2-40B4-BE49-F238E27FC236}">
                <a16:creationId xmlns:a16="http://schemas.microsoft.com/office/drawing/2014/main" id="{19155A4B-62A4-044F-DEBD-0ACBBB87D6AC}"/>
              </a:ext>
            </a:extLst>
          </p:cNvPr>
          <p:cNvSpPr txBox="1"/>
          <p:nvPr/>
        </p:nvSpPr>
        <p:spPr>
          <a:xfrm>
            <a:off x="3072967" y="1413130"/>
            <a:ext cx="1977390" cy="523220"/>
          </a:xfrm>
          <a:prstGeom prst="rect">
            <a:avLst/>
          </a:prstGeom>
          <a:noFill/>
        </p:spPr>
        <p:txBody>
          <a:bodyPr wrap="square">
            <a:spAutoFit/>
          </a:bodyPr>
          <a:lstStyle/>
          <a:p>
            <a:pPr algn="l" rtl="0" fontAlgn="base"/>
            <a:r>
              <a:rPr lang="en-GB" sz="1400" b="1" i="0" dirty="0">
                <a:solidFill>
                  <a:srgbClr val="000000"/>
                </a:solidFill>
                <a:effectLst/>
                <a:latin typeface="Calibri" panose="020F0502020204030204" pitchFamily="34" charset="0"/>
              </a:rPr>
              <a:t>Alice Greenwood, </a:t>
            </a:r>
          </a:p>
          <a:p>
            <a:pPr algn="l" rtl="0" fontAlgn="base"/>
            <a:r>
              <a:rPr lang="en-GB" sz="1200" b="1" i="1" dirty="0">
                <a:solidFill>
                  <a:srgbClr val="0070C0"/>
                </a:solidFill>
                <a:effectLst/>
                <a:latin typeface="Calibri" panose="020F0502020204030204" pitchFamily="34" charset="0"/>
              </a:rPr>
              <a:t>SJUH Leeds</a:t>
            </a:r>
            <a:r>
              <a:rPr lang="en-GB" sz="1400" b="0" i="0" dirty="0">
                <a:solidFill>
                  <a:srgbClr val="0070C0"/>
                </a:solidFill>
                <a:effectLst/>
                <a:latin typeface="Calibri" panose="020F0502020204030204" pitchFamily="34" charset="0"/>
              </a:rPr>
              <a:t> </a:t>
            </a:r>
            <a:endParaRPr lang="en-GB" sz="1400" b="0" i="0" dirty="0">
              <a:solidFill>
                <a:srgbClr val="0070C0"/>
              </a:solidFill>
              <a:effectLst/>
              <a:latin typeface="Segoe UI" panose="020B0502040204020203" pitchFamily="34" charset="0"/>
            </a:endParaRPr>
          </a:p>
        </p:txBody>
      </p:sp>
      <p:sp>
        <p:nvSpPr>
          <p:cNvPr id="25" name="TextBox 24">
            <a:extLst>
              <a:ext uri="{FF2B5EF4-FFF2-40B4-BE49-F238E27FC236}">
                <a16:creationId xmlns:a16="http://schemas.microsoft.com/office/drawing/2014/main" id="{8634CC03-1380-7CCC-726C-C4C23FCACB80}"/>
              </a:ext>
            </a:extLst>
          </p:cNvPr>
          <p:cNvSpPr txBox="1"/>
          <p:nvPr/>
        </p:nvSpPr>
        <p:spPr>
          <a:xfrm>
            <a:off x="37711" y="1382379"/>
            <a:ext cx="1694907" cy="492443"/>
          </a:xfrm>
          <a:prstGeom prst="rect">
            <a:avLst/>
          </a:prstGeom>
          <a:noFill/>
        </p:spPr>
        <p:txBody>
          <a:bodyPr wrap="square">
            <a:spAutoFit/>
          </a:bodyPr>
          <a:lstStyle/>
          <a:p>
            <a:pPr algn="l" rtl="0" fontAlgn="base"/>
            <a:r>
              <a:rPr lang="en-GB" sz="1400" b="1" i="0" dirty="0">
                <a:solidFill>
                  <a:srgbClr val="000000"/>
                </a:solidFill>
                <a:effectLst/>
                <a:latin typeface="Calibri" panose="020F0502020204030204" pitchFamily="34" charset="0"/>
              </a:rPr>
              <a:t>Lisa Donohoe, </a:t>
            </a:r>
          </a:p>
          <a:p>
            <a:pPr algn="l" rtl="0" fontAlgn="base"/>
            <a:r>
              <a:rPr lang="en-GB" sz="1200" b="1" i="1" dirty="0">
                <a:solidFill>
                  <a:srgbClr val="0070C0"/>
                </a:solidFill>
                <a:effectLst/>
                <a:latin typeface="Calibri" panose="020F0502020204030204" pitchFamily="34" charset="0"/>
              </a:rPr>
              <a:t>Glasgow </a:t>
            </a:r>
            <a:endParaRPr lang="en-GB" sz="1200" b="1" i="1" dirty="0">
              <a:solidFill>
                <a:srgbClr val="0070C0"/>
              </a:solidFill>
              <a:effectLst/>
              <a:latin typeface="Segoe UI" panose="020B0502040204020203" pitchFamily="34" charset="0"/>
            </a:endParaRPr>
          </a:p>
        </p:txBody>
      </p:sp>
      <p:sp>
        <p:nvSpPr>
          <p:cNvPr id="27" name="TextBox 26">
            <a:extLst>
              <a:ext uri="{FF2B5EF4-FFF2-40B4-BE49-F238E27FC236}">
                <a16:creationId xmlns:a16="http://schemas.microsoft.com/office/drawing/2014/main" id="{EFB40518-86F7-8F39-2EFF-88EA30353CD9}"/>
              </a:ext>
            </a:extLst>
          </p:cNvPr>
          <p:cNvSpPr txBox="1"/>
          <p:nvPr/>
        </p:nvSpPr>
        <p:spPr>
          <a:xfrm>
            <a:off x="145190" y="4340924"/>
            <a:ext cx="3195235" cy="492443"/>
          </a:xfrm>
          <a:prstGeom prst="rect">
            <a:avLst/>
          </a:prstGeom>
          <a:noFill/>
        </p:spPr>
        <p:txBody>
          <a:bodyPr wrap="square">
            <a:spAutoFit/>
          </a:bodyPr>
          <a:lstStyle/>
          <a:p>
            <a:pPr algn="l" rtl="0" fontAlgn="base"/>
            <a:r>
              <a:rPr lang="en-GB" sz="1400" b="1" i="0" dirty="0">
                <a:solidFill>
                  <a:srgbClr val="000000"/>
                </a:solidFill>
                <a:effectLst/>
              </a:rPr>
              <a:t>Rachel Thomas, Ben Stutchfield </a:t>
            </a:r>
          </a:p>
          <a:p>
            <a:pPr algn="l" rtl="0" fontAlgn="base"/>
            <a:r>
              <a:rPr lang="en-GB" sz="1200" b="1" i="1" dirty="0">
                <a:solidFill>
                  <a:srgbClr val="0070C0"/>
                </a:solidFill>
                <a:effectLst/>
                <a:latin typeface="+mj-lt"/>
              </a:rPr>
              <a:t>Royal Infirmary of Edinburgh </a:t>
            </a:r>
          </a:p>
        </p:txBody>
      </p:sp>
      <p:sp>
        <p:nvSpPr>
          <p:cNvPr id="29" name="TextBox 28">
            <a:extLst>
              <a:ext uri="{FF2B5EF4-FFF2-40B4-BE49-F238E27FC236}">
                <a16:creationId xmlns:a16="http://schemas.microsoft.com/office/drawing/2014/main" id="{9EF6D8DF-F561-C856-56AA-836817B7AD32}"/>
              </a:ext>
            </a:extLst>
          </p:cNvPr>
          <p:cNvSpPr txBox="1"/>
          <p:nvPr/>
        </p:nvSpPr>
        <p:spPr>
          <a:xfrm>
            <a:off x="927691" y="2626172"/>
            <a:ext cx="2301059" cy="492443"/>
          </a:xfrm>
          <a:prstGeom prst="rect">
            <a:avLst/>
          </a:prstGeom>
          <a:noFill/>
        </p:spPr>
        <p:txBody>
          <a:bodyPr wrap="square">
            <a:spAutoFit/>
          </a:bodyPr>
          <a:lstStyle/>
          <a:p>
            <a:pPr algn="l" rtl="0" fontAlgn="base"/>
            <a:r>
              <a:rPr lang="en-GB" sz="1400" b="1" i="0" dirty="0">
                <a:solidFill>
                  <a:srgbClr val="000000"/>
                </a:solidFill>
                <a:effectLst/>
              </a:rPr>
              <a:t>Michael Spiro,</a:t>
            </a:r>
          </a:p>
          <a:p>
            <a:pPr algn="l" rtl="0" fontAlgn="base"/>
            <a:r>
              <a:rPr lang="en-GB" sz="1200" b="1" i="1" dirty="0">
                <a:solidFill>
                  <a:srgbClr val="000000"/>
                </a:solidFill>
                <a:effectLst/>
                <a:latin typeface="+mj-lt"/>
              </a:rPr>
              <a:t> </a:t>
            </a:r>
            <a:r>
              <a:rPr lang="en-GB" sz="1200" b="1" i="1" dirty="0">
                <a:solidFill>
                  <a:srgbClr val="0070C0"/>
                </a:solidFill>
                <a:effectLst/>
                <a:latin typeface="+mj-lt"/>
              </a:rPr>
              <a:t>The Royal Free, London </a:t>
            </a:r>
          </a:p>
        </p:txBody>
      </p:sp>
      <p:sp>
        <p:nvSpPr>
          <p:cNvPr id="33" name="TextBox 32">
            <a:extLst>
              <a:ext uri="{FF2B5EF4-FFF2-40B4-BE49-F238E27FC236}">
                <a16:creationId xmlns:a16="http://schemas.microsoft.com/office/drawing/2014/main" id="{FFE849B5-E900-B542-93A3-E45606FDD967}"/>
              </a:ext>
            </a:extLst>
          </p:cNvPr>
          <p:cNvSpPr txBox="1"/>
          <p:nvPr/>
        </p:nvSpPr>
        <p:spPr>
          <a:xfrm>
            <a:off x="1657694" y="3703306"/>
            <a:ext cx="1694907" cy="492443"/>
          </a:xfrm>
          <a:prstGeom prst="rect">
            <a:avLst/>
          </a:prstGeom>
          <a:noFill/>
        </p:spPr>
        <p:txBody>
          <a:bodyPr wrap="square">
            <a:spAutoFit/>
          </a:bodyPr>
          <a:lstStyle/>
          <a:p>
            <a:r>
              <a:rPr lang="en-GB" sz="1400" b="1" i="0" dirty="0">
                <a:solidFill>
                  <a:srgbClr val="000000"/>
                </a:solidFill>
                <a:effectLst/>
                <a:latin typeface="Calibri" panose="020F0502020204030204" pitchFamily="34" charset="0"/>
              </a:rPr>
              <a:t>Jeremy Fabes,</a:t>
            </a:r>
          </a:p>
          <a:p>
            <a:r>
              <a:rPr lang="en-GB" sz="1200" b="1" i="1" dirty="0">
                <a:solidFill>
                  <a:srgbClr val="0070C0"/>
                </a:solidFill>
                <a:latin typeface="Calibri" panose="020F0502020204030204" pitchFamily="34" charset="0"/>
              </a:rPr>
              <a:t>Plymouth</a:t>
            </a:r>
            <a:r>
              <a:rPr lang="en-GB" sz="1200" b="1" i="1" dirty="0">
                <a:solidFill>
                  <a:srgbClr val="0070C0"/>
                </a:solidFill>
                <a:effectLst/>
                <a:latin typeface="Calibri" panose="020F0502020204030204" pitchFamily="34" charset="0"/>
              </a:rPr>
              <a:t> </a:t>
            </a:r>
            <a:endParaRPr lang="en-GB" sz="1200" b="1" i="1" dirty="0">
              <a:solidFill>
                <a:srgbClr val="0070C0"/>
              </a:solidFill>
            </a:endParaRPr>
          </a:p>
        </p:txBody>
      </p:sp>
      <p:sp>
        <p:nvSpPr>
          <p:cNvPr id="35" name="TextBox 34">
            <a:extLst>
              <a:ext uri="{FF2B5EF4-FFF2-40B4-BE49-F238E27FC236}">
                <a16:creationId xmlns:a16="http://schemas.microsoft.com/office/drawing/2014/main" id="{199BC1FF-63C1-B7DC-A620-980B1C33E4B6}"/>
              </a:ext>
            </a:extLst>
          </p:cNvPr>
          <p:cNvSpPr txBox="1"/>
          <p:nvPr/>
        </p:nvSpPr>
        <p:spPr>
          <a:xfrm>
            <a:off x="557010" y="1997723"/>
            <a:ext cx="3565271" cy="492443"/>
          </a:xfrm>
          <a:prstGeom prst="rect">
            <a:avLst/>
          </a:prstGeom>
          <a:noFill/>
        </p:spPr>
        <p:txBody>
          <a:bodyPr wrap="square">
            <a:spAutoFit/>
          </a:bodyPr>
          <a:lstStyle/>
          <a:p>
            <a:pPr algn="l" rtl="0" fontAlgn="base"/>
            <a:r>
              <a:rPr lang="en-GB" sz="1400" b="1" i="0" dirty="0">
                <a:solidFill>
                  <a:srgbClr val="000000"/>
                </a:solidFill>
                <a:effectLst/>
                <a:latin typeface="Calibri" panose="020F0502020204030204" pitchFamily="34" charset="0"/>
              </a:rPr>
              <a:t>Sharlene Greenwood, Juliet Briggs,</a:t>
            </a:r>
          </a:p>
          <a:p>
            <a:pPr algn="l" rtl="0" fontAlgn="base"/>
            <a:r>
              <a:rPr lang="en-GB" sz="1200" b="1" i="1" dirty="0">
                <a:solidFill>
                  <a:srgbClr val="0070C0"/>
                </a:solidFill>
                <a:effectLst/>
                <a:latin typeface="Calibri" panose="020F0502020204030204" pitchFamily="34" charset="0"/>
              </a:rPr>
              <a:t>Kings College Hospital, London </a:t>
            </a:r>
            <a:endParaRPr lang="en-GB" sz="1200" b="1" i="1" dirty="0">
              <a:solidFill>
                <a:srgbClr val="0070C0"/>
              </a:solidFill>
              <a:effectLst/>
              <a:latin typeface="Segoe UI" panose="020B0502040204020203" pitchFamily="34" charset="0"/>
            </a:endParaRPr>
          </a:p>
        </p:txBody>
      </p:sp>
      <p:sp>
        <p:nvSpPr>
          <p:cNvPr id="37" name="TextBox 36">
            <a:extLst>
              <a:ext uri="{FF2B5EF4-FFF2-40B4-BE49-F238E27FC236}">
                <a16:creationId xmlns:a16="http://schemas.microsoft.com/office/drawing/2014/main" id="{BCD502C4-FD9A-0E32-C496-B115446F8539}"/>
              </a:ext>
            </a:extLst>
          </p:cNvPr>
          <p:cNvSpPr txBox="1"/>
          <p:nvPr/>
        </p:nvSpPr>
        <p:spPr>
          <a:xfrm>
            <a:off x="85728" y="3191203"/>
            <a:ext cx="2852848" cy="492443"/>
          </a:xfrm>
          <a:prstGeom prst="rect">
            <a:avLst/>
          </a:prstGeom>
          <a:noFill/>
        </p:spPr>
        <p:txBody>
          <a:bodyPr wrap="square">
            <a:spAutoFit/>
          </a:bodyPr>
          <a:lstStyle/>
          <a:p>
            <a:pPr algn="l" rtl="0" fontAlgn="base"/>
            <a:r>
              <a:rPr lang="en-GB" sz="1400" b="1" i="0" dirty="0">
                <a:solidFill>
                  <a:srgbClr val="000000"/>
                </a:solidFill>
                <a:effectLst/>
              </a:rPr>
              <a:t>Kiran Sran </a:t>
            </a:r>
          </a:p>
          <a:p>
            <a:pPr algn="l" rtl="0" fontAlgn="base"/>
            <a:r>
              <a:rPr lang="en-GB" sz="1200" b="1" i="1" dirty="0">
                <a:solidFill>
                  <a:srgbClr val="0070C0"/>
                </a:solidFill>
                <a:effectLst/>
                <a:latin typeface="+mj-lt"/>
              </a:rPr>
              <a:t>Guy’s and St Thomas’, London </a:t>
            </a:r>
          </a:p>
        </p:txBody>
      </p:sp>
      <p:pic>
        <p:nvPicPr>
          <p:cNvPr id="15" name="Picture 14" descr="A blue butterfly with black text&#10;&#10;AI-generated content may be incorrect.">
            <a:extLst>
              <a:ext uri="{FF2B5EF4-FFF2-40B4-BE49-F238E27FC236}">
                <a16:creationId xmlns:a16="http://schemas.microsoft.com/office/drawing/2014/main" id="{65753E62-EFF3-D7C8-562C-738C55EBB081}"/>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rcRect l="16456" t="12821" r="20018" b="44118"/>
          <a:stretch/>
        </p:blipFill>
        <p:spPr>
          <a:xfrm>
            <a:off x="5736206" y="2980275"/>
            <a:ext cx="563519" cy="340154"/>
          </a:xfrm>
          <a:prstGeom prst="rect">
            <a:avLst/>
          </a:prstGeom>
        </p:spPr>
      </p:pic>
      <p:pic>
        <p:nvPicPr>
          <p:cNvPr id="20" name="Picture 1">
            <a:extLst>
              <a:ext uri="{FF2B5EF4-FFF2-40B4-BE49-F238E27FC236}">
                <a16:creationId xmlns:a16="http://schemas.microsoft.com/office/drawing/2014/main" id="{11777928-FD15-464B-9932-D74F006A235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13673" y="3587323"/>
            <a:ext cx="770265" cy="770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a16="http://schemas.microsoft.com/office/drawing/2014/main" id="{7D71D1BE-9190-5499-1063-EEAA3297D165}"/>
              </a:ext>
            </a:extLst>
          </p:cNvPr>
          <p:cNvSpPr txBox="1"/>
          <p:nvPr/>
        </p:nvSpPr>
        <p:spPr>
          <a:xfrm>
            <a:off x="2760107" y="2582900"/>
            <a:ext cx="2333993" cy="3323987"/>
          </a:xfrm>
          <a:prstGeom prst="rect">
            <a:avLst/>
          </a:prstGeom>
          <a:noFill/>
        </p:spPr>
        <p:txBody>
          <a:bodyPr wrap="square">
            <a:spAutoFit/>
          </a:bodyPr>
          <a:lstStyle/>
          <a:p>
            <a:pPr algn="ctr" rtl="0" fontAlgn="base"/>
            <a:r>
              <a:rPr lang="en-GB" sz="1400" b="1" i="0" u="sng" strike="noStrike" dirty="0">
                <a:solidFill>
                  <a:srgbClr val="0070C0"/>
                </a:solidFill>
                <a:effectLst/>
                <a:latin typeface="Calibri" panose="020F0502020204030204" pitchFamily="34" charset="0"/>
              </a:rPr>
              <a:t>Experts by experience </a:t>
            </a:r>
          </a:p>
          <a:p>
            <a:pPr algn="ctr" rtl="0" fontAlgn="base"/>
            <a:r>
              <a:rPr lang="en-GB" sz="1400" b="1" i="0" u="sng" strike="noStrike" dirty="0">
                <a:solidFill>
                  <a:srgbClr val="0070C0"/>
                </a:solidFill>
                <a:effectLst/>
                <a:latin typeface="Calibri" panose="020F0502020204030204" pitchFamily="34" charset="0"/>
              </a:rPr>
              <a:t>panel</a:t>
            </a:r>
            <a:r>
              <a:rPr lang="en-GB" sz="1400" b="0" i="0" u="sng" dirty="0">
                <a:solidFill>
                  <a:srgbClr val="0070C0"/>
                </a:solidFill>
                <a:effectLst/>
                <a:latin typeface="Calibri" panose="020F0502020204030204" pitchFamily="34" charset="0"/>
              </a:rPr>
              <a:t> </a:t>
            </a:r>
            <a:endParaRPr lang="en-GB" sz="1400" b="0" i="0" u="sng" dirty="0">
              <a:solidFill>
                <a:srgbClr val="0070C0"/>
              </a:solidFill>
              <a:effectLst/>
              <a:latin typeface="Segoe UI" panose="020B0502040204020203" pitchFamily="34" charset="0"/>
            </a:endParaRPr>
          </a:p>
          <a:p>
            <a:pPr algn="ctr" rtl="0" fontAlgn="base"/>
            <a:r>
              <a:rPr lang="en-GB" sz="1400" b="1" i="0" u="sng" dirty="0">
                <a:solidFill>
                  <a:srgbClr val="000000"/>
                </a:solidFill>
                <a:effectLst/>
                <a:latin typeface="+mj-lt"/>
              </a:rPr>
              <a:t>Ciaran Campbell </a:t>
            </a:r>
          </a:p>
          <a:p>
            <a:pPr algn="ctr" rtl="0" fontAlgn="base"/>
            <a:r>
              <a:rPr lang="en-GB" sz="1400" b="1" i="0" u="none" strike="noStrike" dirty="0">
                <a:solidFill>
                  <a:srgbClr val="000000"/>
                </a:solidFill>
                <a:effectLst/>
                <a:latin typeface="+mj-lt"/>
              </a:rPr>
              <a:t>Nick Palmer</a:t>
            </a:r>
            <a:r>
              <a:rPr lang="en-GB" sz="1400" b="1" i="0" dirty="0">
                <a:solidFill>
                  <a:srgbClr val="000000"/>
                </a:solidFill>
                <a:effectLst/>
                <a:latin typeface="+mj-lt"/>
              </a:rPr>
              <a:t> </a:t>
            </a:r>
            <a:r>
              <a:rPr lang="en-GB" sz="1200" b="1" i="0" dirty="0">
                <a:solidFill>
                  <a:srgbClr val="0070C0"/>
                </a:solidFill>
                <a:effectLst/>
                <a:latin typeface="+mj-lt"/>
              </a:rPr>
              <a:t>KCUK</a:t>
            </a:r>
            <a:endParaRPr lang="en-GB" sz="1400" b="1" i="0" dirty="0">
              <a:solidFill>
                <a:srgbClr val="0070C0"/>
              </a:solidFill>
              <a:effectLst/>
              <a:latin typeface="+mj-lt"/>
            </a:endParaRPr>
          </a:p>
          <a:p>
            <a:pPr algn="ctr" rtl="0" fontAlgn="base"/>
            <a:r>
              <a:rPr lang="en-GB" sz="1400" b="1" i="0" u="none" strike="noStrike" dirty="0">
                <a:solidFill>
                  <a:srgbClr val="000000"/>
                </a:solidFill>
                <a:effectLst/>
                <a:latin typeface="+mj-lt"/>
              </a:rPr>
              <a:t>Mae Law</a:t>
            </a:r>
            <a:r>
              <a:rPr lang="en-GB" sz="1400" b="1" i="0" dirty="0">
                <a:solidFill>
                  <a:srgbClr val="000000"/>
                </a:solidFill>
                <a:effectLst/>
                <a:latin typeface="+mj-lt"/>
              </a:rPr>
              <a:t> </a:t>
            </a:r>
            <a:r>
              <a:rPr lang="en-GB" sz="1200" b="1" i="0" dirty="0">
                <a:solidFill>
                  <a:srgbClr val="0070C0"/>
                </a:solidFill>
                <a:effectLst/>
                <a:latin typeface="+mj-lt"/>
              </a:rPr>
              <a:t>(KRUK)</a:t>
            </a:r>
          </a:p>
          <a:p>
            <a:pPr algn="ctr" rtl="0" fontAlgn="base"/>
            <a:r>
              <a:rPr lang="en-GB" sz="1400" b="1" i="0" u="none" strike="noStrike" dirty="0">
                <a:solidFill>
                  <a:srgbClr val="000000"/>
                </a:solidFill>
                <a:effectLst/>
                <a:latin typeface="+mj-lt"/>
              </a:rPr>
              <a:t>Stephen Emmerson</a:t>
            </a:r>
            <a:r>
              <a:rPr lang="en-GB" sz="1400" b="1" i="0" dirty="0">
                <a:solidFill>
                  <a:srgbClr val="000000"/>
                </a:solidFill>
                <a:effectLst/>
                <a:latin typeface="+mj-lt"/>
              </a:rPr>
              <a:t> </a:t>
            </a:r>
          </a:p>
          <a:p>
            <a:pPr algn="ctr" rtl="0" fontAlgn="base"/>
            <a:r>
              <a:rPr lang="en-GB" sz="1400" b="1" i="0" u="none" strike="noStrike" dirty="0">
                <a:solidFill>
                  <a:srgbClr val="000000"/>
                </a:solidFill>
                <a:effectLst/>
                <a:latin typeface="+mj-lt"/>
              </a:rPr>
              <a:t>Alan Hancock</a:t>
            </a:r>
            <a:r>
              <a:rPr lang="en-GB" sz="1400" b="1" i="0" dirty="0">
                <a:solidFill>
                  <a:srgbClr val="000000"/>
                </a:solidFill>
                <a:effectLst/>
                <a:latin typeface="+mj-lt"/>
              </a:rPr>
              <a:t> </a:t>
            </a:r>
          </a:p>
          <a:p>
            <a:pPr algn="ctr" rtl="0" fontAlgn="base"/>
            <a:r>
              <a:rPr lang="en-GB" sz="1400" b="1" i="0" u="none" strike="noStrike" dirty="0">
                <a:solidFill>
                  <a:srgbClr val="000000"/>
                </a:solidFill>
                <a:effectLst/>
                <a:latin typeface="+mj-lt"/>
              </a:rPr>
              <a:t>Ben Stokes</a:t>
            </a:r>
            <a:r>
              <a:rPr lang="en-GB" sz="1400" b="1" i="0" dirty="0">
                <a:solidFill>
                  <a:srgbClr val="000000"/>
                </a:solidFill>
                <a:effectLst/>
                <a:latin typeface="+mj-lt"/>
              </a:rPr>
              <a:t> </a:t>
            </a:r>
          </a:p>
          <a:p>
            <a:pPr algn="ctr" rtl="0" fontAlgn="base"/>
            <a:r>
              <a:rPr lang="en-GB" sz="1400" b="1" i="0" u="none" strike="noStrike" dirty="0">
                <a:solidFill>
                  <a:srgbClr val="000000"/>
                </a:solidFill>
                <a:effectLst/>
                <a:latin typeface="+mj-lt"/>
              </a:rPr>
              <a:t>Fez Awan</a:t>
            </a:r>
            <a:r>
              <a:rPr lang="en-GB" sz="1400" b="1" i="0" dirty="0">
                <a:solidFill>
                  <a:srgbClr val="000000"/>
                </a:solidFill>
                <a:effectLst/>
                <a:latin typeface="+mj-lt"/>
              </a:rPr>
              <a:t> </a:t>
            </a:r>
          </a:p>
          <a:p>
            <a:pPr algn="ctr" rtl="0" fontAlgn="base"/>
            <a:r>
              <a:rPr lang="en-GB" sz="1400" b="1" i="0" u="none" strike="noStrike" dirty="0">
                <a:solidFill>
                  <a:srgbClr val="000000"/>
                </a:solidFill>
                <a:effectLst/>
                <a:latin typeface="+mj-lt"/>
              </a:rPr>
              <a:t>Mark Smith</a:t>
            </a:r>
            <a:r>
              <a:rPr lang="en-GB" sz="1400" b="1" i="0" dirty="0">
                <a:solidFill>
                  <a:srgbClr val="000000"/>
                </a:solidFill>
                <a:effectLst/>
                <a:latin typeface="+mj-lt"/>
              </a:rPr>
              <a:t> </a:t>
            </a:r>
          </a:p>
          <a:p>
            <a:pPr algn="ctr" rtl="0" fontAlgn="base"/>
            <a:r>
              <a:rPr lang="en-GB" sz="1400" b="1" i="0" u="none" strike="noStrike" dirty="0">
                <a:solidFill>
                  <a:srgbClr val="000000"/>
                </a:solidFill>
                <a:effectLst/>
                <a:latin typeface="+mj-lt"/>
              </a:rPr>
              <a:t>Sue Lyon</a:t>
            </a:r>
            <a:r>
              <a:rPr lang="en-GB" sz="1400" b="1" i="0" dirty="0">
                <a:solidFill>
                  <a:srgbClr val="000000"/>
                </a:solidFill>
                <a:effectLst/>
                <a:latin typeface="+mj-lt"/>
              </a:rPr>
              <a:t> </a:t>
            </a:r>
          </a:p>
          <a:p>
            <a:pPr algn="ctr" rtl="0" fontAlgn="base"/>
            <a:r>
              <a:rPr lang="en-GB" sz="1400" b="1" i="0" u="none" strike="noStrike" dirty="0">
                <a:solidFill>
                  <a:srgbClr val="000000"/>
                </a:solidFill>
                <a:effectLst/>
                <a:latin typeface="+mj-lt"/>
              </a:rPr>
              <a:t>Keith Pennington</a:t>
            </a:r>
            <a:r>
              <a:rPr lang="en-GB" sz="1400" b="1" i="0" dirty="0">
                <a:solidFill>
                  <a:srgbClr val="000000"/>
                </a:solidFill>
                <a:effectLst/>
                <a:latin typeface="+mj-lt"/>
              </a:rPr>
              <a:t> </a:t>
            </a:r>
          </a:p>
          <a:p>
            <a:pPr algn="ctr" rtl="0" fontAlgn="base"/>
            <a:r>
              <a:rPr lang="en-GB" sz="1400" b="1" i="0" u="none" strike="noStrike" dirty="0">
                <a:solidFill>
                  <a:srgbClr val="000000"/>
                </a:solidFill>
                <a:effectLst/>
                <a:latin typeface="+mj-lt"/>
              </a:rPr>
              <a:t>Pam Nye</a:t>
            </a:r>
            <a:r>
              <a:rPr lang="en-GB" sz="1400" b="1" i="0" dirty="0">
                <a:solidFill>
                  <a:srgbClr val="000000"/>
                </a:solidFill>
                <a:effectLst/>
                <a:latin typeface="+mj-lt"/>
              </a:rPr>
              <a:t> </a:t>
            </a:r>
          </a:p>
          <a:p>
            <a:pPr algn="ctr" rtl="0" fontAlgn="base"/>
            <a:r>
              <a:rPr lang="en-GB" sz="1400" b="1" i="0" u="none" strike="noStrike" dirty="0">
                <a:solidFill>
                  <a:srgbClr val="000000"/>
                </a:solidFill>
                <a:effectLst/>
                <a:latin typeface="+mj-lt"/>
              </a:rPr>
              <a:t>Pete Revell</a:t>
            </a:r>
            <a:r>
              <a:rPr lang="en-GB" sz="1400" b="1" i="0" dirty="0">
                <a:solidFill>
                  <a:srgbClr val="000000"/>
                </a:solidFill>
                <a:effectLst/>
                <a:latin typeface="+mj-lt"/>
              </a:rPr>
              <a:t> </a:t>
            </a:r>
            <a:r>
              <a:rPr lang="en-GB" sz="1200" b="1" i="0" dirty="0">
                <a:solidFill>
                  <a:srgbClr val="0070C0"/>
                </a:solidFill>
                <a:effectLst/>
                <a:latin typeface="+mj-lt"/>
              </a:rPr>
              <a:t>(NKF)</a:t>
            </a:r>
          </a:p>
          <a:p>
            <a:pPr algn="ctr" rtl="0" fontAlgn="base"/>
            <a:r>
              <a:rPr lang="en-GB" sz="1400" b="1" i="0" u="none" strike="noStrike" dirty="0">
                <a:solidFill>
                  <a:srgbClr val="000000"/>
                </a:solidFill>
                <a:effectLst/>
                <a:latin typeface="+mj-lt"/>
              </a:rPr>
              <a:t>Patricia Gooden</a:t>
            </a:r>
            <a:r>
              <a:rPr lang="en-GB" sz="1400" b="1" i="0" dirty="0">
                <a:solidFill>
                  <a:srgbClr val="000000"/>
                </a:solidFill>
                <a:effectLst/>
                <a:latin typeface="+mj-lt"/>
              </a:rPr>
              <a:t> </a:t>
            </a:r>
            <a:endParaRPr lang="en-GB" b="1" dirty="0">
              <a:latin typeface="+mj-lt"/>
            </a:endParaRPr>
          </a:p>
        </p:txBody>
      </p:sp>
      <p:sp>
        <p:nvSpPr>
          <p:cNvPr id="6" name="TextBox 5">
            <a:extLst>
              <a:ext uri="{FF2B5EF4-FFF2-40B4-BE49-F238E27FC236}">
                <a16:creationId xmlns:a16="http://schemas.microsoft.com/office/drawing/2014/main" id="{445BB096-62BB-586C-AB90-6C8830FE2A85}"/>
              </a:ext>
            </a:extLst>
          </p:cNvPr>
          <p:cNvSpPr txBox="1"/>
          <p:nvPr/>
        </p:nvSpPr>
        <p:spPr>
          <a:xfrm>
            <a:off x="7262997" y="1473719"/>
            <a:ext cx="2033510" cy="492443"/>
          </a:xfrm>
          <a:prstGeom prst="rect">
            <a:avLst/>
          </a:prstGeom>
          <a:noFill/>
        </p:spPr>
        <p:txBody>
          <a:bodyPr wrap="square">
            <a:spAutoFit/>
          </a:bodyPr>
          <a:lstStyle/>
          <a:p>
            <a:pPr algn="l" rtl="0" fontAlgn="base"/>
            <a:r>
              <a:rPr lang="en-GB" sz="1400" b="1" dirty="0"/>
              <a:t>Jess Hollingsworth</a:t>
            </a:r>
            <a:endParaRPr lang="en-GB" sz="1400" b="1" i="0" dirty="0">
              <a:effectLst/>
            </a:endParaRPr>
          </a:p>
          <a:p>
            <a:pPr algn="l" rtl="0" fontAlgn="base"/>
            <a:r>
              <a:rPr lang="en-GB" sz="1200" b="1" i="1" dirty="0">
                <a:solidFill>
                  <a:srgbClr val="00B050"/>
                </a:solidFill>
                <a:effectLst/>
                <a:latin typeface="+mj-lt"/>
              </a:rPr>
              <a:t>SJUH, Leeds</a:t>
            </a:r>
            <a:endParaRPr lang="en-GB" sz="1600" b="1" i="1" dirty="0">
              <a:solidFill>
                <a:srgbClr val="00B050"/>
              </a:solidFill>
              <a:effectLst/>
              <a:latin typeface="+mj-lt"/>
            </a:endParaRPr>
          </a:p>
        </p:txBody>
      </p:sp>
      <p:sp>
        <p:nvSpPr>
          <p:cNvPr id="5" name="TextBox 4">
            <a:extLst>
              <a:ext uri="{FF2B5EF4-FFF2-40B4-BE49-F238E27FC236}">
                <a16:creationId xmlns:a16="http://schemas.microsoft.com/office/drawing/2014/main" id="{BE96F7B3-670C-D05C-D810-2D919DF0F490}"/>
              </a:ext>
            </a:extLst>
          </p:cNvPr>
          <p:cNvSpPr txBox="1"/>
          <p:nvPr/>
        </p:nvSpPr>
        <p:spPr>
          <a:xfrm>
            <a:off x="9580174" y="2458796"/>
            <a:ext cx="2402541" cy="492443"/>
          </a:xfrm>
          <a:prstGeom prst="rect">
            <a:avLst/>
          </a:prstGeom>
          <a:noFill/>
        </p:spPr>
        <p:txBody>
          <a:bodyPr wrap="square">
            <a:spAutoFit/>
          </a:bodyPr>
          <a:lstStyle/>
          <a:p>
            <a:pPr algn="l" rtl="0" fontAlgn="base"/>
            <a:r>
              <a:rPr lang="en-GB" sz="1400" b="1" i="0" dirty="0">
                <a:effectLst/>
              </a:rPr>
              <a:t>Thomas Crame, Emily Bonner </a:t>
            </a:r>
          </a:p>
          <a:p>
            <a:pPr algn="l" rtl="0" fontAlgn="base"/>
            <a:r>
              <a:rPr lang="en-GB" sz="1200" b="1" i="1" dirty="0">
                <a:solidFill>
                  <a:srgbClr val="00B050"/>
                </a:solidFill>
                <a:effectLst/>
                <a:latin typeface="+mj-lt"/>
              </a:rPr>
              <a:t>Freeman Hospital, Newcastle </a:t>
            </a:r>
            <a:r>
              <a:rPr lang="en-GB" sz="1200" b="0" i="1" dirty="0">
                <a:solidFill>
                  <a:srgbClr val="00B050"/>
                </a:solidFill>
                <a:effectLst/>
                <a:latin typeface="+mj-lt"/>
              </a:rPr>
              <a:t> </a:t>
            </a:r>
          </a:p>
        </p:txBody>
      </p:sp>
      <p:sp>
        <p:nvSpPr>
          <p:cNvPr id="7" name="TextBox 6">
            <a:extLst>
              <a:ext uri="{FF2B5EF4-FFF2-40B4-BE49-F238E27FC236}">
                <a16:creationId xmlns:a16="http://schemas.microsoft.com/office/drawing/2014/main" id="{7D71D1BE-9190-5499-1063-EEAA3297D165}"/>
              </a:ext>
            </a:extLst>
          </p:cNvPr>
          <p:cNvSpPr txBox="1"/>
          <p:nvPr/>
        </p:nvSpPr>
        <p:spPr>
          <a:xfrm>
            <a:off x="7374920" y="2582900"/>
            <a:ext cx="2094359" cy="2105641"/>
          </a:xfrm>
          <a:prstGeom prst="rect">
            <a:avLst/>
          </a:prstGeom>
          <a:noFill/>
        </p:spPr>
        <p:txBody>
          <a:bodyPr wrap="square">
            <a:spAutoFit/>
          </a:bodyPr>
          <a:lstStyle/>
          <a:p>
            <a:pPr algn="ctr" rtl="0" fontAlgn="base"/>
            <a:r>
              <a:rPr lang="en-GB" sz="1400" b="1" i="0" u="sng" strike="noStrike" dirty="0">
                <a:solidFill>
                  <a:srgbClr val="00B050"/>
                </a:solidFill>
                <a:effectLst/>
                <a:latin typeface="Calibri" panose="020F0502020204030204" pitchFamily="34" charset="0"/>
              </a:rPr>
              <a:t>Experts by experience panel</a:t>
            </a:r>
            <a:r>
              <a:rPr lang="en-GB" sz="1400" b="0" i="0" u="sng" dirty="0">
                <a:solidFill>
                  <a:srgbClr val="00B050"/>
                </a:solidFill>
                <a:effectLst/>
                <a:latin typeface="Calibri" panose="020F0502020204030204" pitchFamily="34" charset="0"/>
              </a:rPr>
              <a:t> </a:t>
            </a:r>
            <a:endParaRPr lang="en-GB" sz="1400" b="0" i="0" u="sng" dirty="0">
              <a:solidFill>
                <a:srgbClr val="00B050"/>
              </a:solidFill>
              <a:effectLst/>
              <a:latin typeface="Segoe UI" panose="020B0502040204020203" pitchFamily="34" charset="0"/>
            </a:endParaRPr>
          </a:p>
          <a:p>
            <a:pPr algn="ctr" rtl="0" fontAlgn="base">
              <a:lnSpc>
                <a:spcPct val="150000"/>
              </a:lnSpc>
            </a:pPr>
            <a:r>
              <a:rPr lang="en-GB" sz="1400" b="1" i="0" u="sng" dirty="0">
                <a:effectLst/>
              </a:rPr>
              <a:t>Erica Fairburn</a:t>
            </a:r>
          </a:p>
          <a:p>
            <a:pPr algn="ctr" rtl="0" fontAlgn="base">
              <a:lnSpc>
                <a:spcPct val="150000"/>
              </a:lnSpc>
            </a:pPr>
            <a:r>
              <a:rPr lang="en-GB" sz="1400" b="1" i="0" u="none" strike="noStrike" dirty="0">
                <a:effectLst/>
              </a:rPr>
              <a:t>Jayne Pilkington</a:t>
            </a:r>
            <a:endParaRPr lang="en-GB" sz="1400" b="1" i="0" dirty="0">
              <a:effectLst/>
            </a:endParaRPr>
          </a:p>
          <a:p>
            <a:pPr algn="ctr" rtl="0" fontAlgn="base">
              <a:lnSpc>
                <a:spcPct val="150000"/>
              </a:lnSpc>
            </a:pPr>
            <a:r>
              <a:rPr lang="en-GB" sz="1400" b="1" dirty="0"/>
              <a:t>Nathen Raffle</a:t>
            </a:r>
            <a:endParaRPr lang="en-GB" sz="1400" b="1" i="0" dirty="0">
              <a:effectLst/>
            </a:endParaRPr>
          </a:p>
          <a:p>
            <a:pPr algn="ctr" rtl="0" fontAlgn="base">
              <a:lnSpc>
                <a:spcPct val="150000"/>
              </a:lnSpc>
            </a:pPr>
            <a:r>
              <a:rPr lang="en-GB" sz="1400" b="1" i="0" u="none" strike="noStrike" dirty="0">
                <a:effectLst/>
              </a:rPr>
              <a:t>Sarah Barker</a:t>
            </a:r>
          </a:p>
          <a:p>
            <a:pPr algn="ctr" rtl="0" fontAlgn="base">
              <a:lnSpc>
                <a:spcPct val="150000"/>
              </a:lnSpc>
            </a:pPr>
            <a:r>
              <a:rPr lang="en-GB" sz="1400" b="1" i="0" dirty="0">
                <a:effectLst/>
              </a:rPr>
              <a:t>Katherine Walcot</a:t>
            </a:r>
          </a:p>
        </p:txBody>
      </p:sp>
      <p:sp>
        <p:nvSpPr>
          <p:cNvPr id="10" name="TextBox 9">
            <a:extLst>
              <a:ext uri="{FF2B5EF4-FFF2-40B4-BE49-F238E27FC236}">
                <a16:creationId xmlns:a16="http://schemas.microsoft.com/office/drawing/2014/main" id="{600C6F42-6593-3680-C4B7-73EC6F3165E8}"/>
              </a:ext>
            </a:extLst>
          </p:cNvPr>
          <p:cNvSpPr txBox="1"/>
          <p:nvPr/>
        </p:nvSpPr>
        <p:spPr>
          <a:xfrm>
            <a:off x="6765185" y="492183"/>
            <a:ext cx="2336553" cy="492443"/>
          </a:xfrm>
          <a:prstGeom prst="rect">
            <a:avLst/>
          </a:prstGeom>
          <a:noFill/>
        </p:spPr>
        <p:txBody>
          <a:bodyPr wrap="square">
            <a:spAutoFit/>
          </a:bodyPr>
          <a:lstStyle/>
          <a:p>
            <a:pPr algn="l" rtl="0" fontAlgn="base"/>
            <a:r>
              <a:rPr lang="en-GB" sz="1400" b="1" dirty="0"/>
              <a:t>Jane Chappell</a:t>
            </a:r>
            <a:endParaRPr lang="en-GB" sz="1400" b="1" i="0" dirty="0">
              <a:effectLst/>
            </a:endParaRPr>
          </a:p>
          <a:p>
            <a:pPr algn="l" rtl="0" fontAlgn="base"/>
            <a:r>
              <a:rPr lang="en-GB" sz="1200" b="1" i="1" dirty="0">
                <a:solidFill>
                  <a:srgbClr val="00B050"/>
                </a:solidFill>
                <a:latin typeface="+mj-lt"/>
              </a:rPr>
              <a:t>Addenbrookes, Cambridge</a:t>
            </a:r>
            <a:endParaRPr lang="en-GB" sz="1200" b="1" i="1" dirty="0">
              <a:solidFill>
                <a:srgbClr val="00B050"/>
              </a:solidFill>
              <a:effectLst/>
              <a:latin typeface="+mj-lt"/>
            </a:endParaRPr>
          </a:p>
        </p:txBody>
      </p:sp>
      <p:sp>
        <p:nvSpPr>
          <p:cNvPr id="14" name="TextBox 13">
            <a:extLst>
              <a:ext uri="{FF2B5EF4-FFF2-40B4-BE49-F238E27FC236}">
                <a16:creationId xmlns:a16="http://schemas.microsoft.com/office/drawing/2014/main" id="{9EF6D8DF-F561-C856-56AA-836817B7AD32}"/>
              </a:ext>
            </a:extLst>
          </p:cNvPr>
          <p:cNvSpPr txBox="1"/>
          <p:nvPr/>
        </p:nvSpPr>
        <p:spPr>
          <a:xfrm>
            <a:off x="9316384" y="4765061"/>
            <a:ext cx="2783730" cy="1138773"/>
          </a:xfrm>
          <a:prstGeom prst="rect">
            <a:avLst/>
          </a:prstGeom>
          <a:noFill/>
        </p:spPr>
        <p:txBody>
          <a:bodyPr wrap="square">
            <a:spAutoFit/>
          </a:bodyPr>
          <a:lstStyle/>
          <a:p>
            <a:pPr fontAlgn="base"/>
            <a:r>
              <a:rPr lang="en-GB" sz="1400" b="1" i="0" dirty="0">
                <a:effectLst/>
              </a:rPr>
              <a:t>Michael Spiro,</a:t>
            </a:r>
            <a:r>
              <a:rPr lang="en-GB" sz="1400" dirty="0"/>
              <a:t> </a:t>
            </a:r>
            <a:r>
              <a:rPr lang="en-GB" sz="1400" b="1" dirty="0"/>
              <a:t>Ilya Kantsedikas, Gemma Wells, </a:t>
            </a:r>
          </a:p>
          <a:p>
            <a:pPr fontAlgn="base"/>
            <a:r>
              <a:rPr lang="en-GB" sz="1400" b="1" dirty="0"/>
              <a:t>Bryon O’Farrell, Abigail Greenwell, </a:t>
            </a:r>
          </a:p>
          <a:p>
            <a:pPr fontAlgn="base"/>
            <a:r>
              <a:rPr lang="en-GB" sz="1400" b="1" dirty="0"/>
              <a:t>Rebecca Bateman  </a:t>
            </a:r>
            <a:endParaRPr lang="en-GB" sz="1400" b="1" i="0" dirty="0">
              <a:effectLst/>
            </a:endParaRPr>
          </a:p>
          <a:p>
            <a:pPr algn="l" rtl="0" fontAlgn="base"/>
            <a:r>
              <a:rPr lang="en-GB" sz="1200" b="1" i="1" dirty="0">
                <a:solidFill>
                  <a:schemeClr val="accent6"/>
                </a:solidFill>
                <a:effectLst/>
                <a:latin typeface="+mj-lt"/>
              </a:rPr>
              <a:t> </a:t>
            </a:r>
            <a:r>
              <a:rPr lang="en-GB" sz="1200" b="1" i="1" dirty="0">
                <a:solidFill>
                  <a:srgbClr val="00B050"/>
                </a:solidFill>
                <a:effectLst/>
                <a:latin typeface="+mj-lt"/>
              </a:rPr>
              <a:t>The Royal Free, London </a:t>
            </a:r>
          </a:p>
        </p:txBody>
      </p:sp>
      <p:sp>
        <p:nvSpPr>
          <p:cNvPr id="16" name="TextBox 15">
            <a:extLst>
              <a:ext uri="{FF2B5EF4-FFF2-40B4-BE49-F238E27FC236}">
                <a16:creationId xmlns:a16="http://schemas.microsoft.com/office/drawing/2014/main" id="{BCD502C4-FD9A-0E32-C496-B115446F8539}"/>
              </a:ext>
            </a:extLst>
          </p:cNvPr>
          <p:cNvSpPr txBox="1"/>
          <p:nvPr/>
        </p:nvSpPr>
        <p:spPr>
          <a:xfrm>
            <a:off x="10064393" y="3609057"/>
            <a:ext cx="2127607" cy="707886"/>
          </a:xfrm>
          <a:prstGeom prst="rect">
            <a:avLst/>
          </a:prstGeom>
          <a:noFill/>
        </p:spPr>
        <p:txBody>
          <a:bodyPr wrap="square">
            <a:spAutoFit/>
          </a:bodyPr>
          <a:lstStyle/>
          <a:p>
            <a:pPr algn="l" rtl="0" fontAlgn="base"/>
            <a:r>
              <a:rPr lang="en-GB" sz="1400" b="1" dirty="0"/>
              <a:t>Felicity Williams, </a:t>
            </a:r>
          </a:p>
          <a:p>
            <a:pPr algn="l" rtl="0" fontAlgn="base"/>
            <a:r>
              <a:rPr lang="en-GB" sz="1400" b="1" dirty="0"/>
              <a:t>Mathew Armstrong</a:t>
            </a:r>
            <a:endParaRPr lang="en-GB" sz="1400" b="1" i="0" dirty="0">
              <a:effectLst/>
            </a:endParaRPr>
          </a:p>
          <a:p>
            <a:pPr algn="l" rtl="0" fontAlgn="base"/>
            <a:r>
              <a:rPr lang="en-GB" sz="1200" b="1" i="1" dirty="0">
                <a:solidFill>
                  <a:srgbClr val="00B050"/>
                </a:solidFill>
                <a:effectLst/>
                <a:latin typeface="+mj-lt"/>
              </a:rPr>
              <a:t>QEH, Birmingham</a:t>
            </a:r>
          </a:p>
        </p:txBody>
      </p:sp>
      <p:sp>
        <p:nvSpPr>
          <p:cNvPr id="17" name="TextBox 16">
            <a:extLst>
              <a:ext uri="{FF2B5EF4-FFF2-40B4-BE49-F238E27FC236}">
                <a16:creationId xmlns:a16="http://schemas.microsoft.com/office/drawing/2014/main" id="{EFB40518-86F7-8F39-2EFF-88EA30353CD9}"/>
              </a:ext>
            </a:extLst>
          </p:cNvPr>
          <p:cNvSpPr txBox="1"/>
          <p:nvPr/>
        </p:nvSpPr>
        <p:spPr>
          <a:xfrm>
            <a:off x="9101738" y="1442381"/>
            <a:ext cx="2998376" cy="707886"/>
          </a:xfrm>
          <a:prstGeom prst="rect">
            <a:avLst/>
          </a:prstGeom>
          <a:noFill/>
        </p:spPr>
        <p:txBody>
          <a:bodyPr wrap="square">
            <a:spAutoFit/>
          </a:bodyPr>
          <a:lstStyle/>
          <a:p>
            <a:pPr algn="l" rtl="0" fontAlgn="base"/>
            <a:r>
              <a:rPr lang="en-GB" sz="1400" b="1" u="sng" dirty="0">
                <a:solidFill>
                  <a:srgbClr val="000000"/>
                </a:solidFill>
                <a:effectLst/>
              </a:rPr>
              <a:t>Ben Stutchfield</a:t>
            </a:r>
            <a:r>
              <a:rPr lang="en-GB" sz="1400" b="1" i="0" dirty="0">
                <a:solidFill>
                  <a:srgbClr val="000000"/>
                </a:solidFill>
                <a:effectLst/>
              </a:rPr>
              <a:t>, Aubrey McCallum, Catherine McAnenny </a:t>
            </a:r>
          </a:p>
          <a:p>
            <a:pPr algn="l" rtl="0" fontAlgn="base"/>
            <a:r>
              <a:rPr lang="en-GB" sz="1200" b="1" i="1" dirty="0">
                <a:solidFill>
                  <a:srgbClr val="00B050"/>
                </a:solidFill>
                <a:effectLst/>
                <a:latin typeface="+mj-lt"/>
              </a:rPr>
              <a:t>Royal Infirmary of Edinburgh </a:t>
            </a:r>
          </a:p>
        </p:txBody>
      </p:sp>
      <p:pic>
        <p:nvPicPr>
          <p:cNvPr id="2050" name="Picture 2" descr="Spendow - Do good while you shop">
            <a:extLst>
              <a:ext uri="{FF2B5EF4-FFF2-40B4-BE49-F238E27FC236}">
                <a16:creationId xmlns:a16="http://schemas.microsoft.com/office/drawing/2014/main" id="{20833960-D88E-1BAF-B6F7-8D6C417E792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206530" y="6152510"/>
            <a:ext cx="836312" cy="480715"/>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a:extLst>
              <a:ext uri="{FF2B5EF4-FFF2-40B4-BE49-F238E27FC236}">
                <a16:creationId xmlns:a16="http://schemas.microsoft.com/office/drawing/2014/main" id="{5174DB71-B8CA-024A-E2C6-E8CC3B17B78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148930" y="6152510"/>
            <a:ext cx="872154" cy="480715"/>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a:extLst>
              <a:ext uri="{FF2B5EF4-FFF2-40B4-BE49-F238E27FC236}">
                <a16:creationId xmlns:a16="http://schemas.microsoft.com/office/drawing/2014/main" id="{2A5A055A-F19E-A14E-7278-BE285922320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7016" y="6139305"/>
            <a:ext cx="621232" cy="621232"/>
          </a:xfrm>
          <a:prstGeom prst="rect">
            <a:avLst/>
          </a:prstGeom>
          <a:noFill/>
          <a:extLst>
            <a:ext uri="{909E8E84-426E-40DD-AFC4-6F175D3DCCD1}">
              <a14:hiddenFill xmlns:a14="http://schemas.microsoft.com/office/drawing/2010/main">
                <a:solidFill>
                  <a:srgbClr val="FFFFFF"/>
                </a:solidFill>
              </a14:hiddenFill>
            </a:ext>
          </a:extLst>
        </p:spPr>
      </p:pic>
      <p:pic>
        <p:nvPicPr>
          <p:cNvPr id="2059" name="Picture 11" descr="Senior leadership | Kidney Care UK">
            <a:extLst>
              <a:ext uri="{FF2B5EF4-FFF2-40B4-BE49-F238E27FC236}">
                <a16:creationId xmlns:a16="http://schemas.microsoft.com/office/drawing/2014/main" id="{B0CEAA81-2495-74D6-7244-4156A6213252}"/>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17733" t="31868" r="16432" b="31750"/>
          <a:stretch>
            <a:fillRect/>
          </a:stretch>
        </p:blipFill>
        <p:spPr bwMode="auto">
          <a:xfrm>
            <a:off x="736751" y="5868682"/>
            <a:ext cx="843182" cy="465972"/>
          </a:xfrm>
          <a:prstGeom prst="rect">
            <a:avLst/>
          </a:prstGeom>
          <a:noFill/>
          <a:extLst>
            <a:ext uri="{909E8E84-426E-40DD-AFC4-6F175D3DCCD1}">
              <a14:hiddenFill xmlns:a14="http://schemas.microsoft.com/office/drawing/2010/main">
                <a:solidFill>
                  <a:srgbClr val="FFFFFF"/>
                </a:solidFill>
              </a14:hiddenFill>
            </a:ext>
          </a:extLst>
        </p:spPr>
      </p:pic>
      <p:pic>
        <p:nvPicPr>
          <p:cNvPr id="2061" name="Picture 13" descr="Friends of NKF | The National Kidney Foundation (NKF) Singapore">
            <a:extLst>
              <a:ext uri="{FF2B5EF4-FFF2-40B4-BE49-F238E27FC236}">
                <a16:creationId xmlns:a16="http://schemas.microsoft.com/office/drawing/2014/main" id="{73D4E833-DE40-0AA5-880C-BBDD434F9B5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648436" y="6230774"/>
            <a:ext cx="660642" cy="495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1577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104CEE-D7D0-D7A2-47E7-0CD765DEEDB4}"/>
              </a:ext>
            </a:extLst>
          </p:cNvPr>
          <p:cNvSpPr>
            <a:spLocks noGrp="1"/>
          </p:cNvSpPr>
          <p:nvPr>
            <p:ph type="title"/>
          </p:nvPr>
        </p:nvSpPr>
        <p:spPr>
          <a:xfrm>
            <a:off x="0" y="1891"/>
            <a:ext cx="12192000" cy="1325563"/>
          </a:xfrm>
        </p:spPr>
        <p:txBody>
          <a:bodyPr>
            <a:normAutofit fontScale="90000"/>
          </a:bodyPr>
          <a:lstStyle/>
          <a:p>
            <a:pPr algn="ctr"/>
            <a:br>
              <a:rPr lang="en-GB" sz="5300" dirty="0"/>
            </a:br>
            <a:r>
              <a:rPr lang="en-GB" sz="5300" dirty="0">
                <a:solidFill>
                  <a:schemeClr val="tx1"/>
                </a:solidFill>
              </a:rPr>
              <a:t>Who are ESIT?</a:t>
            </a:r>
            <a:br>
              <a:rPr lang="en-GB" dirty="0">
                <a:solidFill>
                  <a:schemeClr val="tx1"/>
                </a:solidFill>
              </a:rPr>
            </a:br>
            <a:br>
              <a:rPr lang="en-GB" dirty="0">
                <a:solidFill>
                  <a:schemeClr val="tx1"/>
                </a:solidFill>
              </a:rPr>
            </a:br>
            <a:endParaRPr lang="en-GB" dirty="0">
              <a:solidFill>
                <a:schemeClr val="tx1"/>
              </a:solidFill>
            </a:endParaRPr>
          </a:p>
        </p:txBody>
      </p:sp>
      <p:sp>
        <p:nvSpPr>
          <p:cNvPr id="3" name="Content Placeholder 2">
            <a:extLst>
              <a:ext uri="{FF2B5EF4-FFF2-40B4-BE49-F238E27FC236}">
                <a16:creationId xmlns:a16="http://schemas.microsoft.com/office/drawing/2014/main" id="{C880539B-C6DB-6C51-9CB3-B9BF5F16C4B0}"/>
              </a:ext>
            </a:extLst>
          </p:cNvPr>
          <p:cNvSpPr>
            <a:spLocks noGrp="1"/>
          </p:cNvSpPr>
          <p:nvPr>
            <p:ph idx="1"/>
          </p:nvPr>
        </p:nvSpPr>
        <p:spPr>
          <a:xfrm>
            <a:off x="6653719" y="1327454"/>
            <a:ext cx="5155659" cy="4619792"/>
          </a:xfrm>
        </p:spPr>
        <p:txBody>
          <a:bodyPr>
            <a:normAutofit/>
          </a:bodyPr>
          <a:lstStyle/>
          <a:p>
            <a:pPr marL="457200" lvl="1" indent="0">
              <a:buNone/>
            </a:pPr>
            <a:endParaRPr lang="en-GB" dirty="0"/>
          </a:p>
          <a:p>
            <a:r>
              <a:rPr lang="en-GB" sz="4000" dirty="0">
                <a:solidFill>
                  <a:srgbClr val="00B050"/>
                </a:solidFill>
                <a:latin typeface="+mn-lt"/>
              </a:rPr>
              <a:t>Wider group</a:t>
            </a:r>
          </a:p>
          <a:p>
            <a:pPr lvl="3">
              <a:buFontTx/>
              <a:buChar char="-"/>
            </a:pPr>
            <a:r>
              <a:rPr lang="en-GB" dirty="0">
                <a:solidFill>
                  <a:schemeClr val="tx1"/>
                </a:solidFill>
              </a:rPr>
              <a:t>Transplant Medicine</a:t>
            </a:r>
          </a:p>
          <a:p>
            <a:pPr lvl="3">
              <a:buFontTx/>
              <a:buChar char="-"/>
            </a:pPr>
            <a:r>
              <a:rPr lang="en-GB" dirty="0">
                <a:solidFill>
                  <a:schemeClr val="tx1"/>
                </a:solidFill>
              </a:rPr>
              <a:t>Transplant Surgery</a:t>
            </a:r>
          </a:p>
          <a:p>
            <a:pPr lvl="3">
              <a:buFontTx/>
              <a:buChar char="-"/>
            </a:pPr>
            <a:r>
              <a:rPr lang="en-GB" dirty="0">
                <a:solidFill>
                  <a:schemeClr val="tx1"/>
                </a:solidFill>
              </a:rPr>
              <a:t>Transplant Coordinators</a:t>
            </a:r>
          </a:p>
          <a:p>
            <a:pPr lvl="3">
              <a:buFontTx/>
              <a:buChar char="-"/>
            </a:pPr>
            <a:r>
              <a:rPr lang="en-GB" dirty="0">
                <a:solidFill>
                  <a:schemeClr val="tx1"/>
                </a:solidFill>
              </a:rPr>
              <a:t>AHP</a:t>
            </a:r>
          </a:p>
          <a:p>
            <a:pPr lvl="3">
              <a:buFontTx/>
              <a:buChar char="-"/>
            </a:pPr>
            <a:r>
              <a:rPr lang="en-GB" dirty="0">
                <a:solidFill>
                  <a:schemeClr val="tx1"/>
                </a:solidFill>
              </a:rPr>
              <a:t>OTDT leadership </a:t>
            </a:r>
          </a:p>
          <a:p>
            <a:pPr lvl="3">
              <a:buFontTx/>
              <a:buChar char="-"/>
            </a:pPr>
            <a:r>
              <a:rPr lang="en-GB" dirty="0">
                <a:solidFill>
                  <a:schemeClr val="tx1"/>
                </a:solidFill>
              </a:rPr>
              <a:t>NHSBT Statistics</a:t>
            </a:r>
          </a:p>
          <a:p>
            <a:pPr lvl="3">
              <a:buFontTx/>
              <a:buChar char="-"/>
            </a:pPr>
            <a:r>
              <a:rPr lang="en-GB" dirty="0">
                <a:solidFill>
                  <a:schemeClr val="tx1"/>
                </a:solidFill>
              </a:rPr>
              <a:t>NHSBT Sustainability Dept</a:t>
            </a:r>
          </a:p>
          <a:p>
            <a:pPr lvl="3">
              <a:buFontTx/>
              <a:buChar char="-"/>
            </a:pPr>
            <a:r>
              <a:rPr lang="en-GB" dirty="0">
                <a:solidFill>
                  <a:schemeClr val="tx1"/>
                </a:solidFill>
              </a:rPr>
              <a:t>Centre for Sustainable Healthcare </a:t>
            </a:r>
          </a:p>
          <a:p>
            <a:pPr lvl="3">
              <a:buFontTx/>
              <a:buChar char="-"/>
            </a:pPr>
            <a:r>
              <a:rPr lang="en-GB" dirty="0">
                <a:solidFill>
                  <a:schemeClr val="tx1"/>
                </a:solidFill>
              </a:rPr>
              <a:t>British Transplant Society</a:t>
            </a:r>
          </a:p>
          <a:p>
            <a:pPr lvl="3">
              <a:buFontTx/>
              <a:buChar char="-"/>
            </a:pPr>
            <a:endParaRPr lang="en-GB" dirty="0">
              <a:solidFill>
                <a:schemeClr val="tx1"/>
              </a:solidFill>
            </a:endParaRPr>
          </a:p>
          <a:p>
            <a:pPr lvl="1">
              <a:buFontTx/>
              <a:buChar char="-"/>
            </a:pPr>
            <a:endParaRPr lang="en-GB" dirty="0">
              <a:solidFill>
                <a:schemeClr val="tx1"/>
              </a:solidFill>
            </a:endParaRPr>
          </a:p>
        </p:txBody>
      </p:sp>
      <p:sp>
        <p:nvSpPr>
          <p:cNvPr id="4" name="Subtitle 2">
            <a:extLst>
              <a:ext uri="{FF2B5EF4-FFF2-40B4-BE49-F238E27FC236}">
                <a16:creationId xmlns:a16="http://schemas.microsoft.com/office/drawing/2014/main" id="{515B8D77-F764-6818-CE24-1982A6F52849}"/>
              </a:ext>
            </a:extLst>
          </p:cNvPr>
          <p:cNvSpPr txBox="1">
            <a:spLocks/>
          </p:cNvSpPr>
          <p:nvPr/>
        </p:nvSpPr>
        <p:spPr>
          <a:xfrm>
            <a:off x="4210541" y="906379"/>
            <a:ext cx="3946237" cy="38268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400" i="1" dirty="0"/>
              <a:t>Part of the OTDT Clinical Team within NHSBT</a:t>
            </a:r>
          </a:p>
        </p:txBody>
      </p:sp>
      <p:pic>
        <p:nvPicPr>
          <p:cNvPr id="6" name="Picture 2" descr="John O'CALLAGHAN | Consultant Surgeon | BSc, MBBS, DPhil, FRCS ...">
            <a:extLst>
              <a:ext uri="{FF2B5EF4-FFF2-40B4-BE49-F238E27FC236}">
                <a16:creationId xmlns:a16="http://schemas.microsoft.com/office/drawing/2014/main" id="{5D9F9386-CCDB-0FB4-5BC7-AE01F5ADAB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5105" y="3019292"/>
            <a:ext cx="1657350" cy="165735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Kidney care fellows and scholars | Centre for Sustainable Healthcare">
            <a:extLst>
              <a:ext uri="{FF2B5EF4-FFF2-40B4-BE49-F238E27FC236}">
                <a16:creationId xmlns:a16="http://schemas.microsoft.com/office/drawing/2014/main" id="{C5FC08D1-C2D9-BEE0-8B30-8AC642DFAE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87787" y="3027736"/>
            <a:ext cx="1657350" cy="165735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Carrie Scuffell (@CScuffell) / X">
            <a:extLst>
              <a:ext uri="{FF2B5EF4-FFF2-40B4-BE49-F238E27FC236}">
                <a16:creationId xmlns:a16="http://schemas.microsoft.com/office/drawing/2014/main" id="{754FC544-FA48-725A-9886-4A66085E646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3000" t="6263" r="23750" b="43749"/>
          <a:stretch/>
        </p:blipFill>
        <p:spPr bwMode="auto">
          <a:xfrm>
            <a:off x="1974868" y="4958734"/>
            <a:ext cx="1657350" cy="155584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person smiling at camera&#10;&#10;Description automatically generated">
            <a:extLst>
              <a:ext uri="{FF2B5EF4-FFF2-40B4-BE49-F238E27FC236}">
                <a16:creationId xmlns:a16="http://schemas.microsoft.com/office/drawing/2014/main" id="{C9A1A70B-A129-BC01-AD5F-5F5179668F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82044" y="4945708"/>
            <a:ext cx="1668835" cy="1517123"/>
          </a:xfrm>
          <a:prstGeom prst="rect">
            <a:avLst/>
          </a:prstGeom>
        </p:spPr>
      </p:pic>
      <p:pic>
        <p:nvPicPr>
          <p:cNvPr id="12" name="Picture 2">
            <a:extLst>
              <a:ext uri="{FF2B5EF4-FFF2-40B4-BE49-F238E27FC236}">
                <a16:creationId xmlns:a16="http://schemas.microsoft.com/office/drawing/2014/main" id="{46987E3F-F5AB-9F31-5B6C-352E50F132F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861" t="5456" r="-3861" b="20043"/>
          <a:stretch/>
        </p:blipFill>
        <p:spPr bwMode="auto">
          <a:xfrm>
            <a:off x="3189321" y="1463207"/>
            <a:ext cx="1585446" cy="1181172"/>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97BE00CC-191A-3A85-6E9F-3B0ADB36C9CB}"/>
              </a:ext>
            </a:extLst>
          </p:cNvPr>
          <p:cNvSpPr txBox="1"/>
          <p:nvPr/>
        </p:nvSpPr>
        <p:spPr>
          <a:xfrm>
            <a:off x="2401236" y="2658404"/>
            <a:ext cx="2791838" cy="369332"/>
          </a:xfrm>
          <a:prstGeom prst="rect">
            <a:avLst/>
          </a:prstGeom>
          <a:noFill/>
        </p:spPr>
        <p:txBody>
          <a:bodyPr wrap="square" rtlCol="0">
            <a:spAutoFit/>
          </a:bodyPr>
          <a:lstStyle/>
          <a:p>
            <a:r>
              <a:rPr lang="en-GB" dirty="0">
                <a:solidFill>
                  <a:schemeClr val="tx1"/>
                </a:solidFill>
              </a:rPr>
              <a:t>Chair: Matt Welberry Smith</a:t>
            </a:r>
          </a:p>
        </p:txBody>
      </p:sp>
      <p:sp>
        <p:nvSpPr>
          <p:cNvPr id="14" name="TextBox 13">
            <a:extLst>
              <a:ext uri="{FF2B5EF4-FFF2-40B4-BE49-F238E27FC236}">
                <a16:creationId xmlns:a16="http://schemas.microsoft.com/office/drawing/2014/main" id="{0F5A7FBA-DD5C-E8E1-4134-C21352F201DC}"/>
              </a:ext>
            </a:extLst>
          </p:cNvPr>
          <p:cNvSpPr txBox="1"/>
          <p:nvPr/>
        </p:nvSpPr>
        <p:spPr>
          <a:xfrm>
            <a:off x="0" y="1572349"/>
            <a:ext cx="2486129" cy="707886"/>
          </a:xfrm>
          <a:prstGeom prst="rect">
            <a:avLst/>
          </a:prstGeom>
          <a:noFill/>
        </p:spPr>
        <p:txBody>
          <a:bodyPr wrap="square" rtlCol="0">
            <a:spAutoFit/>
          </a:bodyPr>
          <a:lstStyle/>
          <a:p>
            <a:r>
              <a:rPr lang="en-GB" sz="4000" dirty="0">
                <a:solidFill>
                  <a:srgbClr val="00B050"/>
                </a:solidFill>
              </a:rPr>
              <a:t>Core group</a:t>
            </a:r>
          </a:p>
        </p:txBody>
      </p:sp>
      <p:sp>
        <p:nvSpPr>
          <p:cNvPr id="17" name="TextBox 16">
            <a:extLst>
              <a:ext uri="{FF2B5EF4-FFF2-40B4-BE49-F238E27FC236}">
                <a16:creationId xmlns:a16="http://schemas.microsoft.com/office/drawing/2014/main" id="{1F8B3B9C-CE17-568C-D9E1-3E4BD0F4697B}"/>
              </a:ext>
            </a:extLst>
          </p:cNvPr>
          <p:cNvSpPr txBox="1"/>
          <p:nvPr/>
        </p:nvSpPr>
        <p:spPr>
          <a:xfrm>
            <a:off x="1806736" y="4540950"/>
            <a:ext cx="1815719" cy="369332"/>
          </a:xfrm>
          <a:prstGeom prst="rect">
            <a:avLst/>
          </a:prstGeom>
          <a:solidFill>
            <a:srgbClr val="F3F2E1"/>
          </a:solidFill>
        </p:spPr>
        <p:txBody>
          <a:bodyPr wrap="square" rtlCol="0">
            <a:spAutoFit/>
          </a:bodyPr>
          <a:lstStyle/>
          <a:p>
            <a:r>
              <a:rPr lang="en-GB" dirty="0">
                <a:solidFill>
                  <a:schemeClr val="tx1"/>
                </a:solidFill>
              </a:rPr>
              <a:t>John O’Callaghan</a:t>
            </a:r>
          </a:p>
        </p:txBody>
      </p:sp>
      <p:sp>
        <p:nvSpPr>
          <p:cNvPr id="18" name="TextBox 17">
            <a:extLst>
              <a:ext uri="{FF2B5EF4-FFF2-40B4-BE49-F238E27FC236}">
                <a16:creationId xmlns:a16="http://schemas.microsoft.com/office/drawing/2014/main" id="{73072A27-CDF2-B322-2714-2900CCBFDA71}"/>
              </a:ext>
            </a:extLst>
          </p:cNvPr>
          <p:cNvSpPr txBox="1"/>
          <p:nvPr/>
        </p:nvSpPr>
        <p:spPr>
          <a:xfrm>
            <a:off x="1607179" y="6514577"/>
            <a:ext cx="2015276" cy="369332"/>
          </a:xfrm>
          <a:prstGeom prst="rect">
            <a:avLst/>
          </a:prstGeom>
          <a:noFill/>
        </p:spPr>
        <p:txBody>
          <a:bodyPr wrap="square">
            <a:spAutoFit/>
          </a:bodyPr>
          <a:lstStyle/>
          <a:p>
            <a:pPr lvl="1"/>
            <a:r>
              <a:rPr lang="en-GB" dirty="0">
                <a:solidFill>
                  <a:schemeClr val="tx1"/>
                </a:solidFill>
              </a:rPr>
              <a:t>Carrie Scuffell</a:t>
            </a:r>
          </a:p>
        </p:txBody>
      </p:sp>
      <p:sp>
        <p:nvSpPr>
          <p:cNvPr id="19" name="TextBox 18">
            <a:extLst>
              <a:ext uri="{FF2B5EF4-FFF2-40B4-BE49-F238E27FC236}">
                <a16:creationId xmlns:a16="http://schemas.microsoft.com/office/drawing/2014/main" id="{588BC5F2-30D7-0451-52A0-7F77C35884EB}"/>
              </a:ext>
            </a:extLst>
          </p:cNvPr>
          <p:cNvSpPr txBox="1"/>
          <p:nvPr/>
        </p:nvSpPr>
        <p:spPr>
          <a:xfrm>
            <a:off x="3621193" y="6501226"/>
            <a:ext cx="2015276" cy="369332"/>
          </a:xfrm>
          <a:prstGeom prst="rect">
            <a:avLst/>
          </a:prstGeom>
          <a:noFill/>
        </p:spPr>
        <p:txBody>
          <a:bodyPr wrap="square">
            <a:spAutoFit/>
          </a:bodyPr>
          <a:lstStyle/>
          <a:p>
            <a:pPr lvl="1"/>
            <a:r>
              <a:rPr lang="en-GB" dirty="0">
                <a:solidFill>
                  <a:schemeClr val="tx1"/>
                </a:solidFill>
              </a:rPr>
              <a:t>Laura Barton</a:t>
            </a:r>
          </a:p>
        </p:txBody>
      </p:sp>
      <p:sp>
        <p:nvSpPr>
          <p:cNvPr id="20" name="TextBox 19">
            <a:extLst>
              <a:ext uri="{FF2B5EF4-FFF2-40B4-BE49-F238E27FC236}">
                <a16:creationId xmlns:a16="http://schemas.microsoft.com/office/drawing/2014/main" id="{701EB90C-A166-6B52-3520-BF69D28AD80F}"/>
              </a:ext>
            </a:extLst>
          </p:cNvPr>
          <p:cNvSpPr txBox="1"/>
          <p:nvPr/>
        </p:nvSpPr>
        <p:spPr>
          <a:xfrm>
            <a:off x="3987787" y="4525836"/>
            <a:ext cx="1657350" cy="369332"/>
          </a:xfrm>
          <a:prstGeom prst="rect">
            <a:avLst/>
          </a:prstGeom>
          <a:solidFill>
            <a:srgbClr val="F3F2E1"/>
          </a:solidFill>
        </p:spPr>
        <p:txBody>
          <a:bodyPr wrap="square" rtlCol="0">
            <a:spAutoFit/>
          </a:bodyPr>
          <a:lstStyle/>
          <a:p>
            <a:r>
              <a:rPr lang="en-GB" dirty="0">
                <a:solidFill>
                  <a:schemeClr val="tx1"/>
                </a:solidFill>
              </a:rPr>
              <a:t>Rosa Montero</a:t>
            </a:r>
          </a:p>
        </p:txBody>
      </p:sp>
      <p:pic>
        <p:nvPicPr>
          <p:cNvPr id="21" name="Picture 20">
            <a:extLst>
              <a:ext uri="{FF2B5EF4-FFF2-40B4-BE49-F238E27FC236}">
                <a16:creationId xmlns:a16="http://schemas.microsoft.com/office/drawing/2014/main" id="{113E4F10-F295-CBE1-727D-7EA52EF7FDC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bwMode="auto">
          <a:xfrm>
            <a:off x="276625" y="221094"/>
            <a:ext cx="1778394" cy="644668"/>
          </a:xfrm>
          <a:prstGeom prst="rect">
            <a:avLst/>
          </a:prstGeom>
          <a:noFill/>
        </p:spPr>
      </p:pic>
    </p:spTree>
    <p:extLst>
      <p:ext uri="{BB962C8B-B14F-4D97-AF65-F5344CB8AC3E}">
        <p14:creationId xmlns:p14="http://schemas.microsoft.com/office/powerpoint/2010/main" val="7929896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B3DD9-D186-9115-3062-1F7010A8A581}"/>
              </a:ext>
            </a:extLst>
          </p:cNvPr>
          <p:cNvSpPr>
            <a:spLocks noGrp="1"/>
          </p:cNvSpPr>
          <p:nvPr>
            <p:ph type="title"/>
          </p:nvPr>
        </p:nvSpPr>
        <p:spPr>
          <a:xfrm>
            <a:off x="0" y="13014"/>
            <a:ext cx="12192000" cy="1325563"/>
          </a:xfrm>
        </p:spPr>
        <p:txBody>
          <a:bodyPr>
            <a:normAutofit/>
          </a:bodyPr>
          <a:lstStyle/>
          <a:p>
            <a:pPr algn="ctr"/>
            <a:r>
              <a:rPr lang="en-GB" sz="4800" dirty="0">
                <a:solidFill>
                  <a:schemeClr val="tx1"/>
                </a:solidFill>
              </a:rPr>
              <a:t>What is ESIT?</a:t>
            </a:r>
            <a:endParaRPr lang="en-GB" sz="4400" i="1" dirty="0">
              <a:solidFill>
                <a:schemeClr val="tx1"/>
              </a:solidFill>
            </a:endParaRPr>
          </a:p>
        </p:txBody>
      </p:sp>
      <p:sp>
        <p:nvSpPr>
          <p:cNvPr id="7" name="Content Placeholder 2">
            <a:extLst>
              <a:ext uri="{FF2B5EF4-FFF2-40B4-BE49-F238E27FC236}">
                <a16:creationId xmlns:a16="http://schemas.microsoft.com/office/drawing/2014/main" id="{B9EE1E2B-B2A3-70D2-7192-2E1F947F424A}"/>
              </a:ext>
            </a:extLst>
          </p:cNvPr>
          <p:cNvSpPr txBox="1">
            <a:spLocks/>
          </p:cNvSpPr>
          <p:nvPr/>
        </p:nvSpPr>
        <p:spPr>
          <a:xfrm>
            <a:off x="838200" y="1559522"/>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400" b="1" dirty="0">
                <a:solidFill>
                  <a:srgbClr val="00B050"/>
                </a:solidFill>
                <a:latin typeface="Calibri" panose="020F0502020204030204" pitchFamily="34" charset="0"/>
                <a:ea typeface="Calibri" panose="020F0502020204030204" pitchFamily="34" charset="0"/>
              </a:rPr>
              <a:t>Vision</a:t>
            </a:r>
          </a:p>
          <a:p>
            <a:r>
              <a:rPr lang="en-GB" sz="2200" b="1" i="1" dirty="0">
                <a:latin typeface="Calibri" panose="020F0502020204030204" pitchFamily="34" charset="0"/>
                <a:ea typeface="Calibri" panose="020F0502020204030204" pitchFamily="34" charset="0"/>
              </a:rPr>
              <a:t>Enabling an environmentally sustainable future for transplant services in the UK</a:t>
            </a:r>
            <a:endParaRPr lang="en-GB" sz="2400" dirty="0">
              <a:latin typeface="Calibri" panose="020F0502020204030204" pitchFamily="34" charset="0"/>
              <a:ea typeface="Calibri" panose="020F0502020204030204" pitchFamily="34" charset="0"/>
            </a:endParaRPr>
          </a:p>
          <a:p>
            <a:pPr marL="0" indent="0">
              <a:buFont typeface="Arial" panose="020B0604020202020204" pitchFamily="34" charset="0"/>
              <a:buNone/>
            </a:pPr>
            <a:r>
              <a:rPr lang="en-GB" sz="2400" b="1" dirty="0">
                <a:solidFill>
                  <a:srgbClr val="00B050"/>
                </a:solidFill>
                <a:latin typeface="Calibri" panose="020F0502020204030204" pitchFamily="34" charset="0"/>
                <a:ea typeface="Calibri" panose="020F0502020204030204" pitchFamily="34" charset="0"/>
              </a:rPr>
              <a:t>Mission</a:t>
            </a:r>
          </a:p>
          <a:p>
            <a:r>
              <a:rPr lang="en-GB" sz="2200" b="1" i="1" dirty="0">
                <a:latin typeface="Calibri" panose="020F0502020204030204" pitchFamily="34" charset="0"/>
                <a:ea typeface="Calibri" panose="020F0502020204030204" pitchFamily="34" charset="0"/>
              </a:rPr>
              <a:t>Providing the UK transplant community with the data, strategies and tools needed to improve environmental sustainability in the delivery of transplant </a:t>
            </a:r>
            <a:r>
              <a:rPr lang="en-GB" sz="2400" b="1" i="1" dirty="0">
                <a:latin typeface="Calibri" panose="020F0502020204030204" pitchFamily="34" charset="0"/>
                <a:ea typeface="Calibri" panose="020F0502020204030204" pitchFamily="34" charset="0"/>
              </a:rPr>
              <a:t>services</a:t>
            </a:r>
            <a:endParaRPr lang="en-GB" sz="2400" dirty="0"/>
          </a:p>
        </p:txBody>
      </p:sp>
      <p:sp>
        <p:nvSpPr>
          <p:cNvPr id="3" name="TextBox 2">
            <a:extLst>
              <a:ext uri="{FF2B5EF4-FFF2-40B4-BE49-F238E27FC236}">
                <a16:creationId xmlns:a16="http://schemas.microsoft.com/office/drawing/2014/main" id="{B6719417-528E-D34C-9EBC-E5F5B347DE17}"/>
              </a:ext>
            </a:extLst>
          </p:cNvPr>
          <p:cNvSpPr txBox="1"/>
          <p:nvPr/>
        </p:nvSpPr>
        <p:spPr>
          <a:xfrm>
            <a:off x="9325583" y="6147420"/>
            <a:ext cx="2746443" cy="511726"/>
          </a:xfrm>
          <a:prstGeom prst="rect">
            <a:avLst/>
          </a:prstGeom>
          <a:solidFill>
            <a:srgbClr val="F3F2E1"/>
          </a:solidFill>
        </p:spPr>
        <p:txBody>
          <a:bodyPr wrap="square" rtlCol="0">
            <a:spAutoFit/>
          </a:bodyPr>
          <a:lstStyle/>
          <a:p>
            <a:endParaRPr lang="en-GB" dirty="0"/>
          </a:p>
        </p:txBody>
      </p:sp>
      <p:pic>
        <p:nvPicPr>
          <p:cNvPr id="8" name="Picture 7" descr="A close-up of a toolbox&#10;&#10;Description automatically generated">
            <a:extLst>
              <a:ext uri="{FF2B5EF4-FFF2-40B4-BE49-F238E27FC236}">
                <a16:creationId xmlns:a16="http://schemas.microsoft.com/office/drawing/2014/main" id="{E6DD39FA-DC74-A151-795E-9BC42D7F8F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7505" y="3998977"/>
            <a:ext cx="10016990" cy="2599002"/>
          </a:xfrm>
          <a:prstGeom prst="rect">
            <a:avLst/>
          </a:prstGeom>
        </p:spPr>
      </p:pic>
      <p:pic>
        <p:nvPicPr>
          <p:cNvPr id="4" name="Picture 3">
            <a:extLst>
              <a:ext uri="{FF2B5EF4-FFF2-40B4-BE49-F238E27FC236}">
                <a16:creationId xmlns:a16="http://schemas.microsoft.com/office/drawing/2014/main" id="{2B78E062-D508-7E22-2977-7F2F0832DB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276625" y="221094"/>
            <a:ext cx="1778394" cy="644668"/>
          </a:xfrm>
          <a:prstGeom prst="rect">
            <a:avLst/>
          </a:prstGeom>
          <a:noFill/>
        </p:spPr>
      </p:pic>
    </p:spTree>
    <p:extLst>
      <p:ext uri="{BB962C8B-B14F-4D97-AF65-F5344CB8AC3E}">
        <p14:creationId xmlns:p14="http://schemas.microsoft.com/office/powerpoint/2010/main" val="1534581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94CE9C-184E-36CF-D6B9-833171F8B493}"/>
            </a:ext>
          </a:extLst>
        </p:cNvPr>
        <p:cNvGrpSpPr/>
        <p:nvPr/>
      </p:nvGrpSpPr>
      <p:grpSpPr>
        <a:xfrm>
          <a:off x="0" y="0"/>
          <a:ext cx="0" cy="0"/>
          <a:chOff x="0" y="0"/>
          <a:chExt cx="0" cy="0"/>
        </a:xfrm>
      </p:grpSpPr>
      <p:sp>
        <p:nvSpPr>
          <p:cNvPr id="16" name="Rectangle: Rounded Corners 15">
            <a:extLst>
              <a:ext uri="{FF2B5EF4-FFF2-40B4-BE49-F238E27FC236}">
                <a16:creationId xmlns:a16="http://schemas.microsoft.com/office/drawing/2014/main" id="{0049B943-C663-DBEC-5551-743DCDB62B65}"/>
              </a:ext>
            </a:extLst>
          </p:cNvPr>
          <p:cNvSpPr/>
          <p:nvPr/>
        </p:nvSpPr>
        <p:spPr>
          <a:xfrm>
            <a:off x="302141" y="1325604"/>
            <a:ext cx="11587715" cy="4767183"/>
          </a:xfrm>
          <a:prstGeom prst="roundRect">
            <a:avLst/>
          </a:prstGeom>
          <a:solidFill>
            <a:srgbClr val="F3F2E1"/>
          </a:solidFill>
          <a:ln w="38100">
            <a:solidFill>
              <a:srgbClr val="54823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C666D111-6D8F-FFD3-CC69-00A7906793B4}"/>
              </a:ext>
            </a:extLst>
          </p:cNvPr>
          <p:cNvSpPr txBox="1"/>
          <p:nvPr/>
        </p:nvSpPr>
        <p:spPr>
          <a:xfrm>
            <a:off x="1471624" y="1569511"/>
            <a:ext cx="9248750" cy="1877437"/>
          </a:xfrm>
          <a:prstGeom prst="rect">
            <a:avLst/>
          </a:prstGeom>
          <a:noFill/>
        </p:spPr>
        <p:txBody>
          <a:bodyPr wrap="square" rtlCol="0">
            <a:spAutoFit/>
          </a:bodyPr>
          <a:lstStyle/>
          <a:p>
            <a:pPr marL="342900" indent="-342900">
              <a:buFont typeface="Arial" panose="020B0604020202020204" pitchFamily="34" charset="0"/>
              <a:buChar char="•"/>
            </a:pPr>
            <a:r>
              <a:rPr lang="en-GB" sz="2000" b="1" dirty="0">
                <a:solidFill>
                  <a:schemeClr val="accent6">
                    <a:lumMod val="50000"/>
                  </a:schemeClr>
                </a:solidFill>
                <a:latin typeface="Arial" panose="020B0604020202020204" pitchFamily="34" charset="0"/>
                <a:cs typeface="Arial" panose="020B0604020202020204" pitchFamily="34" charset="0"/>
              </a:rPr>
              <a:t>Online launch April 1</a:t>
            </a:r>
            <a:r>
              <a:rPr lang="en-GB" sz="2000" b="1" baseline="30000" dirty="0">
                <a:solidFill>
                  <a:schemeClr val="accent6">
                    <a:lumMod val="50000"/>
                  </a:schemeClr>
                </a:solidFill>
                <a:latin typeface="Arial" panose="020B0604020202020204" pitchFamily="34" charset="0"/>
                <a:cs typeface="Arial" panose="020B0604020202020204" pitchFamily="34" charset="0"/>
              </a:rPr>
              <a:t>st</a:t>
            </a:r>
          </a:p>
          <a:p>
            <a:pPr marL="342900" indent="-342900">
              <a:buFont typeface="Arial" panose="020B0604020202020204" pitchFamily="34" charset="0"/>
              <a:buChar char="•"/>
            </a:pPr>
            <a:r>
              <a:rPr lang="en-GB" sz="2000" b="1" dirty="0">
                <a:solidFill>
                  <a:schemeClr val="accent6">
                    <a:lumMod val="50000"/>
                  </a:schemeClr>
                </a:solidFill>
                <a:latin typeface="Arial" panose="020B0604020202020204" pitchFamily="34" charset="0"/>
                <a:cs typeface="Arial" panose="020B0604020202020204" pitchFamily="34" charset="0"/>
              </a:rPr>
              <a:t>Network of ESIT champions </a:t>
            </a:r>
          </a:p>
          <a:p>
            <a:pPr marL="342900" indent="-342900">
              <a:buFont typeface="Arial" panose="020B0604020202020204" pitchFamily="34" charset="0"/>
              <a:buChar char="•"/>
            </a:pPr>
            <a:r>
              <a:rPr lang="en-GB" sz="2000" b="1" dirty="0">
                <a:solidFill>
                  <a:schemeClr val="accent6">
                    <a:lumMod val="50000"/>
                  </a:schemeClr>
                </a:solidFill>
                <a:latin typeface="Arial" panose="020B0604020202020204" pitchFamily="34" charset="0"/>
                <a:cs typeface="Arial" panose="020B0604020202020204" pitchFamily="34" charset="0"/>
              </a:rPr>
              <a:t>Introductory coffee hour (1pm on 26</a:t>
            </a:r>
            <a:r>
              <a:rPr lang="en-GB" sz="2000" b="1" baseline="30000" dirty="0">
                <a:solidFill>
                  <a:schemeClr val="accent6">
                    <a:lumMod val="50000"/>
                  </a:schemeClr>
                </a:solidFill>
                <a:latin typeface="Arial" panose="020B0604020202020204" pitchFamily="34" charset="0"/>
                <a:cs typeface="Arial" panose="020B0604020202020204" pitchFamily="34" charset="0"/>
              </a:rPr>
              <a:t>th</a:t>
            </a:r>
            <a:r>
              <a:rPr lang="en-GB" sz="2000" b="1" dirty="0">
                <a:solidFill>
                  <a:schemeClr val="accent6">
                    <a:lumMod val="50000"/>
                  </a:schemeClr>
                </a:solidFill>
                <a:latin typeface="Arial" panose="020B0604020202020204" pitchFamily="34" charset="0"/>
                <a:cs typeface="Arial" panose="020B0604020202020204" pitchFamily="34" charset="0"/>
              </a:rPr>
              <a:t> June)</a:t>
            </a:r>
          </a:p>
          <a:p>
            <a:pPr marL="342900" indent="-342900">
              <a:buFont typeface="Arial" panose="020B0604020202020204" pitchFamily="34" charset="0"/>
              <a:buChar char="•"/>
            </a:pPr>
            <a:r>
              <a:rPr lang="en-GB" sz="2000" b="1" dirty="0">
                <a:solidFill>
                  <a:schemeClr val="accent6">
                    <a:lumMod val="50000"/>
                  </a:schemeClr>
                </a:solidFill>
                <a:latin typeface="Arial" panose="020B0604020202020204" pitchFamily="34" charset="0"/>
                <a:cs typeface="Arial" panose="020B0604020202020204" pitchFamily="34" charset="0"/>
              </a:rPr>
              <a:t>Free training programme in carbon literacy (July-Nov 2025)</a:t>
            </a:r>
          </a:p>
          <a:p>
            <a:pPr marL="342900" indent="-342900">
              <a:buFont typeface="Arial" panose="020B0604020202020204" pitchFamily="34" charset="0"/>
              <a:buChar char="•"/>
            </a:pPr>
            <a:r>
              <a:rPr lang="en-GB" sz="2000" b="1" dirty="0">
                <a:solidFill>
                  <a:schemeClr val="accent6">
                    <a:lumMod val="50000"/>
                  </a:schemeClr>
                </a:solidFill>
                <a:latin typeface="Arial" panose="020B0604020202020204" pitchFamily="34" charset="0"/>
                <a:cs typeface="Arial" panose="020B0604020202020204" pitchFamily="34" charset="0"/>
              </a:rPr>
              <a:t>ESIT Pledge</a:t>
            </a:r>
          </a:p>
          <a:p>
            <a:pPr marL="285750" indent="-285750">
              <a:buFont typeface="Arial" panose="020B0604020202020204" pitchFamily="34" charset="0"/>
              <a:buChar char="•"/>
            </a:pPr>
            <a:endParaRPr lang="en-GB" sz="1600" b="1" dirty="0">
              <a:solidFill>
                <a:schemeClr val="accent6">
                  <a:lumMod val="50000"/>
                </a:schemeClr>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93B00BBE-0262-8444-DC3F-5350EA59A6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276625" y="221094"/>
            <a:ext cx="1778394" cy="644668"/>
          </a:xfrm>
          <a:prstGeom prst="rect">
            <a:avLst/>
          </a:prstGeom>
          <a:noFill/>
        </p:spPr>
      </p:pic>
      <p:sp>
        <p:nvSpPr>
          <p:cNvPr id="8" name="TextBox 7">
            <a:extLst>
              <a:ext uri="{FF2B5EF4-FFF2-40B4-BE49-F238E27FC236}">
                <a16:creationId xmlns:a16="http://schemas.microsoft.com/office/drawing/2014/main" id="{CFC0C370-179B-3E1C-DFB0-D388EDE151D5}"/>
              </a:ext>
            </a:extLst>
          </p:cNvPr>
          <p:cNvSpPr txBox="1"/>
          <p:nvPr/>
        </p:nvSpPr>
        <p:spPr>
          <a:xfrm>
            <a:off x="6880110" y="5034099"/>
            <a:ext cx="4306169" cy="707886"/>
          </a:xfrm>
          <a:prstGeom prst="rect">
            <a:avLst/>
          </a:prstGeom>
          <a:noFill/>
        </p:spPr>
        <p:txBody>
          <a:bodyPr wrap="square" rtlCol="0">
            <a:spAutoFit/>
          </a:bodyPr>
          <a:lstStyle/>
          <a:p>
            <a:pPr marL="342900" indent="-342900">
              <a:buFont typeface="Arial" panose="020B0604020202020204" pitchFamily="34" charset="0"/>
              <a:buChar char="•"/>
            </a:pPr>
            <a:r>
              <a:rPr lang="en-GB" sz="2000" b="1" dirty="0">
                <a:solidFill>
                  <a:schemeClr val="accent6">
                    <a:lumMod val="50000"/>
                  </a:schemeClr>
                </a:solidFill>
                <a:latin typeface="Arial" panose="020B0604020202020204" pitchFamily="34" charset="0"/>
                <a:cs typeface="Arial" panose="020B0604020202020204" pitchFamily="34" charset="0"/>
              </a:rPr>
              <a:t>ESOT – ESIT collaboration</a:t>
            </a:r>
          </a:p>
          <a:p>
            <a:pPr marL="285750" indent="-285750">
              <a:buFont typeface="Arial" panose="020B0604020202020204" pitchFamily="34" charset="0"/>
              <a:buChar char="•"/>
            </a:pPr>
            <a:r>
              <a:rPr lang="en-GB" sz="2000" b="1" dirty="0">
                <a:solidFill>
                  <a:schemeClr val="accent6">
                    <a:lumMod val="50000"/>
                  </a:schemeClr>
                </a:solidFill>
                <a:latin typeface="Arial" panose="020B0604020202020204" pitchFamily="34" charset="0"/>
                <a:cs typeface="Arial" panose="020B0604020202020204" pitchFamily="34" charset="0"/>
              </a:rPr>
              <a:t>Multi-agency green task force</a:t>
            </a:r>
            <a:endParaRPr lang="en-GB" sz="1600" b="1" dirty="0">
              <a:solidFill>
                <a:schemeClr val="accent6">
                  <a:lumMod val="50000"/>
                </a:schemeClr>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BD47A0AE-C6E4-3BDA-247B-85F830B6BF3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8873" b="34942" l="13839" r="22459">
                        <a14:foregroundMark x1="20012" y1="23709" x2="20012" y2="23709"/>
                        <a14:foregroundMark x1="19647" y1="18310" x2="19647" y2="18310"/>
                        <a14:foregroundMark x1="19221" y1="12676" x2="19221" y2="12676"/>
                        <a14:foregroundMark x1="19221" y1="15258" x2="19221" y2="15258"/>
                        <a14:foregroundMark x1="17579" y1="22066" x2="17579" y2="22066"/>
                        <a14:foregroundMark x1="16971" y1="22066" x2="16971" y2="22066"/>
                        <a14:foregroundMark x1="14842" y1="22066" x2="14842" y2="22066"/>
                        <a14:foregroundMark x1="15085" y1="27230" x2="15085" y2="27230"/>
                      </a14:backgroundRemoval>
                    </a14:imgEffect>
                  </a14:imgLayer>
                </a14:imgProps>
              </a:ext>
            </a:extLst>
          </a:blip>
          <a:srcRect l="12762" t="5615" r="76464" b="61799"/>
          <a:stretch/>
        </p:blipFill>
        <p:spPr>
          <a:xfrm>
            <a:off x="625936" y="1443463"/>
            <a:ext cx="1079771" cy="846308"/>
          </a:xfrm>
          <a:prstGeom prst="rect">
            <a:avLst/>
          </a:prstGeom>
        </p:spPr>
      </p:pic>
      <p:pic>
        <p:nvPicPr>
          <p:cNvPr id="10" name="Picture 9">
            <a:extLst>
              <a:ext uri="{FF2B5EF4-FFF2-40B4-BE49-F238E27FC236}">
                <a16:creationId xmlns:a16="http://schemas.microsoft.com/office/drawing/2014/main" id="{855ADD65-CFD5-97B0-48B5-7431972C5F7A}"/>
              </a:ext>
            </a:extLst>
          </p:cNvPr>
          <p:cNvPicPr>
            <a:picLocks noChangeAspect="1"/>
          </p:cNvPicPr>
          <p:nvPr/>
        </p:nvPicPr>
        <p:blipFill>
          <a:blip r:embed="rId6">
            <a:extLst>
              <a:ext uri="{BEBA8EAE-BF5A-486C-A8C5-ECC9F3942E4B}">
                <a14:imgProps xmlns:a14="http://schemas.microsoft.com/office/drawing/2010/main">
                  <a14:imgLayer r:embed="rId5">
                    <a14:imgEffect>
                      <a14:backgroundRemoval t="7746" b="36854" l="45803" r="54380">
                        <a14:foregroundMark x1="53224" y1="36854" x2="53224" y2="36854"/>
                        <a14:foregroundMark x1="51764" y1="31221" x2="51764" y2="31221"/>
                        <a14:foregroundMark x1="50973" y1="33099" x2="50973" y2="33099"/>
                        <a14:foregroundMark x1="53224" y1="30751" x2="53224" y2="30751"/>
                        <a14:foregroundMark x1="53589" y1="19249" x2="53589" y2="19249"/>
                        <a14:foregroundMark x1="52798" y1="18779" x2="52798" y2="18779"/>
                        <a14:foregroundMark x1="48723" y1="22300" x2="48723" y2="22300"/>
                      </a14:backgroundRemoval>
                    </a14:imgEffect>
                  </a14:imgLayer>
                </a14:imgProps>
              </a:ext>
            </a:extLst>
          </a:blip>
          <a:srcRect l="44791" t="4284" r="44512" b="60676"/>
          <a:stretch/>
        </p:blipFill>
        <p:spPr>
          <a:xfrm>
            <a:off x="2749937" y="3541310"/>
            <a:ext cx="1072134" cy="910035"/>
          </a:xfrm>
          <a:prstGeom prst="rect">
            <a:avLst/>
          </a:prstGeom>
        </p:spPr>
      </p:pic>
      <p:sp>
        <p:nvSpPr>
          <p:cNvPr id="13" name="TextBox 12">
            <a:extLst>
              <a:ext uri="{FF2B5EF4-FFF2-40B4-BE49-F238E27FC236}">
                <a16:creationId xmlns:a16="http://schemas.microsoft.com/office/drawing/2014/main" id="{EB0482E0-3BB1-BFFC-DC4C-D45DFCB16FE2}"/>
              </a:ext>
            </a:extLst>
          </p:cNvPr>
          <p:cNvSpPr txBox="1"/>
          <p:nvPr/>
        </p:nvSpPr>
        <p:spPr>
          <a:xfrm>
            <a:off x="3822071" y="3572996"/>
            <a:ext cx="7079784" cy="1015663"/>
          </a:xfrm>
          <a:prstGeom prst="rect">
            <a:avLst/>
          </a:prstGeom>
          <a:noFill/>
        </p:spPr>
        <p:txBody>
          <a:bodyPr wrap="square" rtlCol="0">
            <a:spAutoFit/>
          </a:bodyPr>
          <a:lstStyle/>
          <a:p>
            <a:pPr marL="342900" indent="-342900">
              <a:buFont typeface="Arial" panose="020B0604020202020204" pitchFamily="34" charset="0"/>
              <a:buChar char="•"/>
            </a:pPr>
            <a:r>
              <a:rPr lang="en-GB" sz="2000" b="1" dirty="0">
                <a:solidFill>
                  <a:schemeClr val="accent6">
                    <a:lumMod val="50000"/>
                  </a:schemeClr>
                </a:solidFill>
                <a:latin typeface="Arial" panose="020B0604020202020204" pitchFamily="34" charset="0"/>
                <a:cs typeface="Arial" panose="020B0604020202020204" pitchFamily="34" charset="0"/>
              </a:rPr>
              <a:t>Funding for pathway mapping</a:t>
            </a:r>
          </a:p>
          <a:p>
            <a:pPr marL="285750" indent="-285750">
              <a:buFont typeface="Arial" panose="020B0604020202020204" pitchFamily="34" charset="0"/>
              <a:buChar char="•"/>
            </a:pPr>
            <a:r>
              <a:rPr lang="en-GB" sz="2000" b="1" dirty="0">
                <a:solidFill>
                  <a:schemeClr val="accent6">
                    <a:lumMod val="50000"/>
                  </a:schemeClr>
                </a:solidFill>
                <a:latin typeface="Arial" panose="020B0604020202020204" pitchFamily="34" charset="0"/>
                <a:cs typeface="Arial" panose="020B0604020202020204" pitchFamily="34" charset="0"/>
              </a:rPr>
              <a:t>Dashboard development</a:t>
            </a:r>
          </a:p>
          <a:p>
            <a:pPr marL="285750" indent="-285750">
              <a:buFont typeface="Arial" panose="020B0604020202020204" pitchFamily="34" charset="0"/>
              <a:buChar char="•"/>
            </a:pPr>
            <a:r>
              <a:rPr lang="en-GB" sz="2000" b="1" dirty="0">
                <a:solidFill>
                  <a:schemeClr val="accent6">
                    <a:lumMod val="50000"/>
                  </a:schemeClr>
                </a:solidFill>
                <a:latin typeface="Arial" panose="020B0604020202020204" pitchFamily="34" charset="0"/>
                <a:cs typeface="Arial" panose="020B0604020202020204" pitchFamily="34" charset="0"/>
              </a:rPr>
              <a:t>National Sustainable QI project</a:t>
            </a:r>
          </a:p>
        </p:txBody>
      </p:sp>
      <p:pic>
        <p:nvPicPr>
          <p:cNvPr id="14" name="Picture 13" descr="A close-up of a toolbox&#10;&#10;Description automatically generated">
            <a:extLst>
              <a:ext uri="{FF2B5EF4-FFF2-40B4-BE49-F238E27FC236}">
                <a16:creationId xmlns:a16="http://schemas.microsoft.com/office/drawing/2014/main" id="{85CCA94E-1858-21C9-211F-F747B32716D4}"/>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963" b="36227" l="79249" r="86862">
                        <a14:foregroundMark x1="82595" y1="12500" x2="82595" y2="12500"/>
                        <a14:foregroundMark x1="83027" y1="11667" x2="83027" y2="11667"/>
                        <a14:foregroundMark x1="81838" y1="12500" x2="81838" y2="12500"/>
                        <a14:foregroundMark x1="81297" y1="12500" x2="81297" y2="12500"/>
                        <a14:foregroundMark x1="81081" y1="12083" x2="81081" y2="12083"/>
                        <a14:foregroundMark x1="81730" y1="12500" x2="81730" y2="12500"/>
                        <a14:foregroundMark x1="82162" y1="11250" x2="82162" y2="11250"/>
                        <a14:foregroundMark x1="81297" y1="12083" x2="81297" y2="12083"/>
                        <a14:foregroundMark x1="82270" y1="11250" x2="82270" y2="11250"/>
                        <a14:foregroundMark x1="81081" y1="12083" x2="81081" y2="12083"/>
                        <a14:foregroundMark x1="82811" y1="11250" x2="82811" y2="11250"/>
                        <a14:foregroundMark x1="82703" y1="11250" x2="82703" y2="11250"/>
                        <a14:foregroundMark x1="83459" y1="11667" x2="83459" y2="11667"/>
                      </a14:backgroundRemoval>
                    </a14:imgEffect>
                  </a14:imgLayer>
                </a14:imgProps>
              </a:ext>
              <a:ext uri="{28A0092B-C50C-407E-A947-70E740481C1C}">
                <a14:useLocalDpi xmlns:a14="http://schemas.microsoft.com/office/drawing/2010/main" val="0"/>
              </a:ext>
            </a:extLst>
          </a:blip>
          <a:srcRect l="78297" t="7805" r="12186" b="60615"/>
          <a:stretch/>
        </p:blipFill>
        <p:spPr>
          <a:xfrm>
            <a:off x="6008903" y="4862287"/>
            <a:ext cx="1041385" cy="896610"/>
          </a:xfrm>
          <a:prstGeom prst="rect">
            <a:avLst/>
          </a:prstGeom>
        </p:spPr>
      </p:pic>
    </p:spTree>
    <p:extLst>
      <p:ext uri="{BB962C8B-B14F-4D97-AF65-F5344CB8AC3E}">
        <p14:creationId xmlns:p14="http://schemas.microsoft.com/office/powerpoint/2010/main" val="16443010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384008-B670-2425-62C7-2B078D04DC49}"/>
            </a:ext>
          </a:extLst>
        </p:cNvPr>
        <p:cNvGrpSpPr/>
        <p:nvPr/>
      </p:nvGrpSpPr>
      <p:grpSpPr>
        <a:xfrm>
          <a:off x="0" y="0"/>
          <a:ext cx="0" cy="0"/>
          <a:chOff x="0" y="0"/>
          <a:chExt cx="0" cy="0"/>
        </a:xfrm>
      </p:grpSpPr>
      <p:sp>
        <p:nvSpPr>
          <p:cNvPr id="16" name="Rectangle: Rounded Corners 15">
            <a:extLst>
              <a:ext uri="{FF2B5EF4-FFF2-40B4-BE49-F238E27FC236}">
                <a16:creationId xmlns:a16="http://schemas.microsoft.com/office/drawing/2014/main" id="{6121301C-0467-3969-5884-EA46F5A2841C}"/>
              </a:ext>
            </a:extLst>
          </p:cNvPr>
          <p:cNvSpPr/>
          <p:nvPr/>
        </p:nvSpPr>
        <p:spPr>
          <a:xfrm>
            <a:off x="302141" y="1355320"/>
            <a:ext cx="11587715" cy="4767183"/>
          </a:xfrm>
          <a:prstGeom prst="roundRect">
            <a:avLst/>
          </a:prstGeom>
          <a:solidFill>
            <a:srgbClr val="F3F2E1"/>
          </a:solidFill>
          <a:ln w="38100">
            <a:solidFill>
              <a:srgbClr val="54823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200" dirty="0"/>
          </a:p>
        </p:txBody>
      </p:sp>
      <p:sp>
        <p:nvSpPr>
          <p:cNvPr id="12" name="TextBox 11">
            <a:extLst>
              <a:ext uri="{FF2B5EF4-FFF2-40B4-BE49-F238E27FC236}">
                <a16:creationId xmlns:a16="http://schemas.microsoft.com/office/drawing/2014/main" id="{10DA57DF-D11B-1318-B5DE-E54743B6F152}"/>
              </a:ext>
            </a:extLst>
          </p:cNvPr>
          <p:cNvSpPr txBox="1"/>
          <p:nvPr/>
        </p:nvSpPr>
        <p:spPr>
          <a:xfrm>
            <a:off x="3425573" y="5548804"/>
            <a:ext cx="2706474" cy="400110"/>
          </a:xfrm>
          <a:prstGeom prst="rect">
            <a:avLst/>
          </a:prstGeom>
          <a:noFill/>
        </p:spPr>
        <p:txBody>
          <a:bodyPr wrap="square" rtlCol="0">
            <a:spAutoFit/>
          </a:bodyPr>
          <a:lstStyle/>
          <a:p>
            <a:r>
              <a:rPr lang="en-GB" sz="2000" b="1" dirty="0">
                <a:solidFill>
                  <a:srgbClr val="548235"/>
                </a:solidFill>
              </a:rPr>
              <a:t>ESIT@nhsbt.nhs.uk</a:t>
            </a:r>
          </a:p>
        </p:txBody>
      </p:sp>
      <p:pic>
        <p:nvPicPr>
          <p:cNvPr id="1026" name="Picture 2">
            <a:extLst>
              <a:ext uri="{FF2B5EF4-FFF2-40B4-BE49-F238E27FC236}">
                <a16:creationId xmlns:a16="http://schemas.microsoft.com/office/drawing/2014/main" id="{35D86B0C-7C80-EDC8-1535-3F2DC39AF533}"/>
              </a:ext>
            </a:extLst>
          </p:cNvPr>
          <p:cNvPicPr>
            <a:picLocks noChangeAspect="1" noChangeArrowheads="1"/>
          </p:cNvPicPr>
          <p:nvPr/>
        </p:nvPicPr>
        <p:blipFill>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991013" y="5507131"/>
            <a:ext cx="429872" cy="429872"/>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75F6EABA-1307-04E9-909A-9A06657F1310}"/>
              </a:ext>
            </a:extLst>
          </p:cNvPr>
          <p:cNvSpPr txBox="1"/>
          <p:nvPr/>
        </p:nvSpPr>
        <p:spPr>
          <a:xfrm>
            <a:off x="7109409" y="5555559"/>
            <a:ext cx="2150542" cy="369332"/>
          </a:xfrm>
          <a:prstGeom prst="rect">
            <a:avLst/>
          </a:prstGeom>
          <a:noFill/>
        </p:spPr>
        <p:txBody>
          <a:bodyPr wrap="square" rtlCol="0">
            <a:spAutoFit/>
          </a:bodyPr>
          <a:lstStyle/>
          <a:p>
            <a:r>
              <a:rPr lang="en-GB" b="1" dirty="0">
                <a:solidFill>
                  <a:srgbClr val="548235"/>
                </a:solidFill>
              </a:rPr>
              <a:t>@ESIT_NHSBT</a:t>
            </a:r>
          </a:p>
        </p:txBody>
      </p:sp>
      <p:pic>
        <p:nvPicPr>
          <p:cNvPr id="2" name="Picture 2" descr="Blue Sky Social Logo">
            <a:extLst>
              <a:ext uri="{FF2B5EF4-FFF2-40B4-BE49-F238E27FC236}">
                <a16:creationId xmlns:a16="http://schemas.microsoft.com/office/drawing/2014/main" id="{2C092F7A-B303-D018-0C9B-E8596AE8216A}"/>
              </a:ext>
            </a:extLst>
          </p:cNvPr>
          <p:cNvPicPr>
            <a:picLocks noChangeAspect="1" noChangeArrowheads="1"/>
          </p:cNvPicPr>
          <p:nvPr/>
        </p:nvPicPr>
        <p:blipFill>
          <a:blip r:embed="rId4">
            <a:duotone>
              <a:schemeClr val="accent6">
                <a:shade val="45000"/>
                <a:satMod val="135000"/>
              </a:schemeClr>
              <a:prstClr val="white"/>
            </a:duotone>
            <a:extLst>
              <a:ext uri="{BEBA8EAE-BF5A-486C-A8C5-ECC9F3942E4B}">
                <a14:imgProps xmlns:a14="http://schemas.microsoft.com/office/drawing/2010/main">
                  <a14:imgLayer r:embed="rId5">
                    <a14:imgEffect>
                      <a14:backgroundRemoval t="10000" b="90000" l="10000" r="90000">
                        <a14:foregroundMark x1="14167" y1="70833" x2="14167" y2="70833"/>
                        <a14:foregroundMark x1="28333" y1="73333" x2="28333" y2="73333"/>
                        <a14:foregroundMark x1="33333" y1="74167" x2="33333" y2="74167"/>
                        <a14:foregroundMark x1="45833" y1="74167" x2="45833" y2="74167"/>
                        <a14:foregroundMark x1="60833" y1="75833" x2="60833" y2="75833"/>
                        <a14:foregroundMark x1="72500" y1="75000" x2="72500" y2="75000"/>
                        <a14:foregroundMark x1="84167" y1="75833" x2="84167" y2="75833"/>
                        <a14:foregroundMark x1="61667" y1="45833" x2="61667" y2="45833"/>
                      </a14:backgroundRemoval>
                    </a14:imgEffect>
                  </a14:imgLayer>
                </a14:imgProps>
              </a:ext>
              <a:ext uri="{28A0092B-C50C-407E-A947-70E740481C1C}">
                <a14:useLocalDpi xmlns:a14="http://schemas.microsoft.com/office/drawing/2010/main" val="0"/>
              </a:ext>
            </a:extLst>
          </a:blip>
          <a:srcRect/>
          <a:stretch>
            <a:fillRect/>
          </a:stretch>
        </p:blipFill>
        <p:spPr bwMode="auto">
          <a:xfrm>
            <a:off x="6571079" y="5448079"/>
            <a:ext cx="601076" cy="60107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BE2116A6-B62C-7805-DB40-9ACCDA4BEBA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bwMode="auto">
          <a:xfrm>
            <a:off x="276625" y="221094"/>
            <a:ext cx="1778394" cy="644668"/>
          </a:xfrm>
          <a:prstGeom prst="rect">
            <a:avLst/>
          </a:prstGeom>
          <a:noFill/>
        </p:spPr>
      </p:pic>
      <p:sp>
        <p:nvSpPr>
          <p:cNvPr id="3" name="TextBox 2">
            <a:extLst>
              <a:ext uri="{FF2B5EF4-FFF2-40B4-BE49-F238E27FC236}">
                <a16:creationId xmlns:a16="http://schemas.microsoft.com/office/drawing/2014/main" id="{D2805040-8531-6F0B-C4F2-D3BBB7785320}"/>
              </a:ext>
            </a:extLst>
          </p:cNvPr>
          <p:cNvSpPr txBox="1"/>
          <p:nvPr/>
        </p:nvSpPr>
        <p:spPr>
          <a:xfrm>
            <a:off x="3794900" y="1634246"/>
            <a:ext cx="4766553" cy="861774"/>
          </a:xfrm>
          <a:prstGeom prst="rect">
            <a:avLst/>
          </a:prstGeom>
          <a:noFill/>
        </p:spPr>
        <p:txBody>
          <a:bodyPr wrap="square" rtlCol="0">
            <a:spAutoFit/>
          </a:bodyPr>
          <a:lstStyle/>
          <a:p>
            <a:r>
              <a:rPr lang="en-GB" sz="3200" dirty="0">
                <a:solidFill>
                  <a:schemeClr val="tx1"/>
                </a:solidFill>
              </a:rPr>
              <a:t>How can I get involved?</a:t>
            </a:r>
            <a:endParaRPr lang="en-GB" sz="3200" dirty="0"/>
          </a:p>
          <a:p>
            <a:endParaRPr lang="en-GB" dirty="0"/>
          </a:p>
        </p:txBody>
      </p:sp>
      <p:sp>
        <p:nvSpPr>
          <p:cNvPr id="4" name="TextBox 3">
            <a:extLst>
              <a:ext uri="{FF2B5EF4-FFF2-40B4-BE49-F238E27FC236}">
                <a16:creationId xmlns:a16="http://schemas.microsoft.com/office/drawing/2014/main" id="{ED996F28-ADCF-F3EF-531B-051BFE5FDF0A}"/>
              </a:ext>
            </a:extLst>
          </p:cNvPr>
          <p:cNvSpPr txBox="1"/>
          <p:nvPr/>
        </p:nvSpPr>
        <p:spPr>
          <a:xfrm>
            <a:off x="1165822" y="2602404"/>
            <a:ext cx="3528851" cy="461665"/>
          </a:xfrm>
          <a:prstGeom prst="rect">
            <a:avLst/>
          </a:prstGeom>
          <a:noFill/>
        </p:spPr>
        <p:txBody>
          <a:bodyPr wrap="none" rtlCol="0">
            <a:spAutoFit/>
          </a:bodyPr>
          <a:lstStyle/>
          <a:p>
            <a:r>
              <a:rPr lang="en-GB" sz="2400" b="1" dirty="0"/>
              <a:t>Become an ESIT champion</a:t>
            </a:r>
          </a:p>
        </p:txBody>
      </p:sp>
      <p:sp>
        <p:nvSpPr>
          <p:cNvPr id="5" name="TextBox 4">
            <a:extLst>
              <a:ext uri="{FF2B5EF4-FFF2-40B4-BE49-F238E27FC236}">
                <a16:creationId xmlns:a16="http://schemas.microsoft.com/office/drawing/2014/main" id="{652A31E9-54D6-3E6E-1798-5A3D4801A520}"/>
              </a:ext>
            </a:extLst>
          </p:cNvPr>
          <p:cNvSpPr txBox="1"/>
          <p:nvPr/>
        </p:nvSpPr>
        <p:spPr>
          <a:xfrm>
            <a:off x="4446540" y="3534426"/>
            <a:ext cx="2210733" cy="461665"/>
          </a:xfrm>
          <a:prstGeom prst="rect">
            <a:avLst/>
          </a:prstGeom>
          <a:noFill/>
        </p:spPr>
        <p:txBody>
          <a:bodyPr wrap="none" rtlCol="0">
            <a:spAutoFit/>
          </a:bodyPr>
          <a:lstStyle/>
          <a:p>
            <a:r>
              <a:rPr lang="en-GB" sz="2400" b="1" dirty="0"/>
              <a:t>Sign the pledge </a:t>
            </a:r>
          </a:p>
        </p:txBody>
      </p:sp>
      <p:sp>
        <p:nvSpPr>
          <p:cNvPr id="7" name="TextBox 6">
            <a:extLst>
              <a:ext uri="{FF2B5EF4-FFF2-40B4-BE49-F238E27FC236}">
                <a16:creationId xmlns:a16="http://schemas.microsoft.com/office/drawing/2014/main" id="{B16FD93B-C6B4-28C0-D856-BF5BDE19CBE7}"/>
              </a:ext>
            </a:extLst>
          </p:cNvPr>
          <p:cNvSpPr txBox="1"/>
          <p:nvPr/>
        </p:nvSpPr>
        <p:spPr>
          <a:xfrm>
            <a:off x="6095999" y="2602403"/>
            <a:ext cx="4733347" cy="461665"/>
          </a:xfrm>
          <a:prstGeom prst="rect">
            <a:avLst/>
          </a:prstGeom>
          <a:noFill/>
        </p:spPr>
        <p:txBody>
          <a:bodyPr wrap="none" rtlCol="0">
            <a:spAutoFit/>
          </a:bodyPr>
          <a:lstStyle/>
          <a:p>
            <a:r>
              <a:rPr lang="en-GB" sz="2400" b="1" dirty="0"/>
              <a:t>Attend the carbon literacy training</a:t>
            </a:r>
          </a:p>
        </p:txBody>
      </p:sp>
      <p:sp>
        <p:nvSpPr>
          <p:cNvPr id="15" name="TextBox 14">
            <a:extLst>
              <a:ext uri="{FF2B5EF4-FFF2-40B4-BE49-F238E27FC236}">
                <a16:creationId xmlns:a16="http://schemas.microsoft.com/office/drawing/2014/main" id="{8DC37B65-CC7C-EE9C-4584-6E6FD3A19372}"/>
              </a:ext>
            </a:extLst>
          </p:cNvPr>
          <p:cNvSpPr txBox="1"/>
          <p:nvPr/>
        </p:nvSpPr>
        <p:spPr>
          <a:xfrm>
            <a:off x="1608439" y="4485650"/>
            <a:ext cx="8246488" cy="461665"/>
          </a:xfrm>
          <a:prstGeom prst="rect">
            <a:avLst/>
          </a:prstGeom>
          <a:noFill/>
        </p:spPr>
        <p:txBody>
          <a:bodyPr wrap="none" rtlCol="0">
            <a:spAutoFit/>
          </a:bodyPr>
          <a:lstStyle/>
          <a:p>
            <a:r>
              <a:rPr lang="en-GB" sz="2400" b="1" dirty="0"/>
              <a:t>Think about practical ways you might improve ESIT in your area</a:t>
            </a:r>
          </a:p>
        </p:txBody>
      </p:sp>
      <p:sp>
        <p:nvSpPr>
          <p:cNvPr id="17" name="TextBox 16">
            <a:extLst>
              <a:ext uri="{FF2B5EF4-FFF2-40B4-BE49-F238E27FC236}">
                <a16:creationId xmlns:a16="http://schemas.microsoft.com/office/drawing/2014/main" id="{C0D75B29-FE95-C0ED-89E9-D93C01ADA524}"/>
              </a:ext>
            </a:extLst>
          </p:cNvPr>
          <p:cNvSpPr txBox="1"/>
          <p:nvPr/>
        </p:nvSpPr>
        <p:spPr>
          <a:xfrm>
            <a:off x="1021484" y="5487249"/>
            <a:ext cx="1826654" cy="461665"/>
          </a:xfrm>
          <a:prstGeom prst="rect">
            <a:avLst/>
          </a:prstGeom>
          <a:noFill/>
        </p:spPr>
        <p:txBody>
          <a:bodyPr wrap="none" rtlCol="0">
            <a:spAutoFit/>
          </a:bodyPr>
          <a:lstStyle/>
          <a:p>
            <a:r>
              <a:rPr lang="en-GB" sz="2400" b="1" dirty="0"/>
              <a:t>Contact us….</a:t>
            </a:r>
          </a:p>
        </p:txBody>
      </p:sp>
      <p:pic>
        <p:nvPicPr>
          <p:cNvPr id="19" name="Picture 2">
            <a:extLst>
              <a:ext uri="{FF2B5EF4-FFF2-40B4-BE49-F238E27FC236}">
                <a16:creationId xmlns:a16="http://schemas.microsoft.com/office/drawing/2014/main" id="{2178555C-C139-0536-8D5E-88266C438F5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57390" y="3373588"/>
            <a:ext cx="855060" cy="8406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751271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CD421D8-3B22-F5E5-BF34-28E96AFE4797}"/>
              </a:ext>
            </a:extLst>
          </p:cNvPr>
          <p:cNvSpPr txBox="1"/>
          <p:nvPr/>
        </p:nvSpPr>
        <p:spPr>
          <a:xfrm>
            <a:off x="8265915" y="5898885"/>
            <a:ext cx="3782826" cy="903955"/>
          </a:xfrm>
          <a:prstGeom prst="rect">
            <a:avLst/>
          </a:prstGeom>
          <a:solidFill>
            <a:srgbClr val="F3F2E1"/>
          </a:solidFill>
        </p:spPr>
        <p:txBody>
          <a:bodyPr wrap="square" rtlCol="0">
            <a:spAutoFit/>
          </a:bodyPr>
          <a:lstStyle/>
          <a:p>
            <a:endParaRPr lang="en-GB" dirty="0"/>
          </a:p>
        </p:txBody>
      </p:sp>
      <p:sp>
        <p:nvSpPr>
          <p:cNvPr id="8" name="Rectangle 7">
            <a:extLst>
              <a:ext uri="{FF2B5EF4-FFF2-40B4-BE49-F238E27FC236}">
                <a16:creationId xmlns:a16="http://schemas.microsoft.com/office/drawing/2014/main" id="{3DA1E72A-93C2-BECB-B591-87776117F01C}"/>
              </a:ext>
            </a:extLst>
          </p:cNvPr>
          <p:cNvSpPr/>
          <p:nvPr/>
        </p:nvSpPr>
        <p:spPr>
          <a:xfrm>
            <a:off x="7036665" y="3840396"/>
            <a:ext cx="2439843" cy="3170099"/>
          </a:xfrm>
          <a:prstGeom prst="rect">
            <a:avLst/>
          </a:prstGeom>
          <a:noFill/>
        </p:spPr>
        <p:txBody>
          <a:bodyPr wrap="square" lIns="91440" tIns="45720" rIns="91440" bIns="45720">
            <a:spAutoFit/>
          </a:bodyPr>
          <a:lstStyle/>
          <a:p>
            <a:pPr algn="ctr"/>
            <a:r>
              <a:rPr lang="en-US" sz="20000" b="1" cap="none" spc="0" dirty="0">
                <a:ln w="6600">
                  <a:solidFill>
                    <a:schemeClr val="accent1">
                      <a:lumMod val="50000"/>
                    </a:schemeClr>
                  </a:solidFill>
                  <a:prstDash val="solid"/>
                </a:ln>
                <a:solidFill>
                  <a:srgbClr val="4065A9"/>
                </a:solidFill>
              </a:rPr>
              <a:t>T</a:t>
            </a:r>
          </a:p>
        </p:txBody>
      </p:sp>
      <p:sp>
        <p:nvSpPr>
          <p:cNvPr id="14" name="Rectangle 13">
            <a:extLst>
              <a:ext uri="{FF2B5EF4-FFF2-40B4-BE49-F238E27FC236}">
                <a16:creationId xmlns:a16="http://schemas.microsoft.com/office/drawing/2014/main" id="{631BC97D-FE89-6D26-A752-6DFF35B1657D}"/>
              </a:ext>
            </a:extLst>
          </p:cNvPr>
          <p:cNvSpPr/>
          <p:nvPr/>
        </p:nvSpPr>
        <p:spPr>
          <a:xfrm>
            <a:off x="7588167" y="3716476"/>
            <a:ext cx="3782826" cy="3170099"/>
          </a:xfrm>
          <a:prstGeom prst="rect">
            <a:avLst/>
          </a:prstGeom>
          <a:noFill/>
        </p:spPr>
        <p:txBody>
          <a:bodyPr wrap="square" lIns="91440" tIns="45720" rIns="91440" bIns="45720">
            <a:spAutoFit/>
          </a:bodyPr>
          <a:lstStyle/>
          <a:p>
            <a:pPr algn="ctr"/>
            <a:r>
              <a:rPr lang="en-US" sz="5500" b="1" cap="none" spc="0" dirty="0" err="1">
                <a:ln w="6600">
                  <a:solidFill>
                    <a:schemeClr val="accent1">
                      <a:lumMod val="50000"/>
                    </a:schemeClr>
                  </a:solidFill>
                  <a:prstDash val="solid"/>
                </a:ln>
                <a:solidFill>
                  <a:srgbClr val="4065A9"/>
                </a:solidFill>
              </a:rPr>
              <a:t>eam</a:t>
            </a:r>
            <a:r>
              <a:rPr lang="en-US" sz="20000" b="1" cap="none" spc="0" dirty="0">
                <a:ln w="6600">
                  <a:solidFill>
                    <a:schemeClr val="accent1">
                      <a:lumMod val="50000"/>
                    </a:schemeClr>
                  </a:solidFill>
                  <a:prstDash val="solid"/>
                </a:ln>
                <a:solidFill>
                  <a:srgbClr val="00B0F0"/>
                </a:solidFill>
              </a:rPr>
              <a:t> </a:t>
            </a:r>
          </a:p>
        </p:txBody>
      </p:sp>
      <p:grpSp>
        <p:nvGrpSpPr>
          <p:cNvPr id="18" name="Group 17">
            <a:extLst>
              <a:ext uri="{FF2B5EF4-FFF2-40B4-BE49-F238E27FC236}">
                <a16:creationId xmlns:a16="http://schemas.microsoft.com/office/drawing/2014/main" id="{94B4026C-5C67-F47E-93F0-FD459A3D2BF5}"/>
              </a:ext>
            </a:extLst>
          </p:cNvPr>
          <p:cNvGrpSpPr/>
          <p:nvPr/>
        </p:nvGrpSpPr>
        <p:grpSpPr>
          <a:xfrm>
            <a:off x="3096558" y="821652"/>
            <a:ext cx="5757082" cy="4671980"/>
            <a:chOff x="1451431" y="1206748"/>
            <a:chExt cx="5757082" cy="4671980"/>
          </a:xfrm>
        </p:grpSpPr>
        <p:sp>
          <p:nvSpPr>
            <p:cNvPr id="5" name="Rectangle 4">
              <a:extLst>
                <a:ext uri="{FF2B5EF4-FFF2-40B4-BE49-F238E27FC236}">
                  <a16:creationId xmlns:a16="http://schemas.microsoft.com/office/drawing/2014/main" id="{A954B76B-379E-6EC6-CF2E-BFC7FF0B881F}"/>
                </a:ext>
              </a:extLst>
            </p:cNvPr>
            <p:cNvSpPr/>
            <p:nvPr/>
          </p:nvSpPr>
          <p:spPr>
            <a:xfrm>
              <a:off x="1822786" y="1424195"/>
              <a:ext cx="2439843" cy="2862322"/>
            </a:xfrm>
            <a:prstGeom prst="rect">
              <a:avLst/>
            </a:prstGeom>
            <a:noFill/>
          </p:spPr>
          <p:txBody>
            <a:bodyPr wrap="square" lIns="91440" tIns="45720" rIns="91440" bIns="45720">
              <a:spAutoFit/>
            </a:bodyPr>
            <a:lstStyle/>
            <a:p>
              <a:pPr algn="ctr"/>
              <a:r>
                <a:rPr lang="en-US" sz="18000" b="1" cap="none" spc="0" dirty="0">
                  <a:ln w="6600">
                    <a:solidFill>
                      <a:schemeClr val="accent1">
                        <a:lumMod val="50000"/>
                      </a:schemeClr>
                    </a:solidFill>
                    <a:prstDash val="solid"/>
                  </a:ln>
                  <a:solidFill>
                    <a:srgbClr val="4065A9"/>
                  </a:solidFill>
                </a:rPr>
                <a:t>U</a:t>
              </a:r>
            </a:p>
          </p:txBody>
        </p:sp>
        <p:sp>
          <p:nvSpPr>
            <p:cNvPr id="6" name="Rectangle 5">
              <a:extLst>
                <a:ext uri="{FF2B5EF4-FFF2-40B4-BE49-F238E27FC236}">
                  <a16:creationId xmlns:a16="http://schemas.microsoft.com/office/drawing/2014/main" id="{4A3B59A2-5B96-53F4-7D86-9BCE6CE1347D}"/>
                </a:ext>
              </a:extLst>
            </p:cNvPr>
            <p:cNvSpPr/>
            <p:nvPr/>
          </p:nvSpPr>
          <p:spPr>
            <a:xfrm>
              <a:off x="3455572" y="2640443"/>
              <a:ext cx="2439843" cy="2862322"/>
            </a:xfrm>
            <a:prstGeom prst="rect">
              <a:avLst/>
            </a:prstGeom>
            <a:noFill/>
          </p:spPr>
          <p:txBody>
            <a:bodyPr wrap="square" lIns="91440" tIns="45720" rIns="91440" bIns="45720">
              <a:spAutoFit/>
            </a:bodyPr>
            <a:lstStyle/>
            <a:p>
              <a:pPr algn="ctr"/>
              <a:r>
                <a:rPr lang="en-US" sz="18000" b="1" cap="none" spc="0" dirty="0">
                  <a:ln w="6600">
                    <a:solidFill>
                      <a:schemeClr val="accent1">
                        <a:lumMod val="50000"/>
                      </a:schemeClr>
                    </a:solidFill>
                    <a:prstDash val="solid"/>
                  </a:ln>
                  <a:solidFill>
                    <a:srgbClr val="4065A9"/>
                  </a:solidFill>
                </a:rPr>
                <a:t>D</a:t>
              </a:r>
            </a:p>
          </p:txBody>
        </p:sp>
        <p:pic>
          <p:nvPicPr>
            <p:cNvPr id="9" name="Picture 6" descr="Image result for Human Liver Icon">
              <a:extLst>
                <a:ext uri="{FF2B5EF4-FFF2-40B4-BE49-F238E27FC236}">
                  <a16:creationId xmlns:a16="http://schemas.microsoft.com/office/drawing/2014/main" id="{8D3EFFDA-2D1E-9E45-8FC7-6B5598B5884B}"/>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896" b="90625" l="7813" r="98438">
                          <a14:foregroundMark x1="8854" y1="57813" x2="8854" y2="57813"/>
                          <a14:foregroundMark x1="18229" y1="90625" x2="18229" y2="90625"/>
                          <a14:foregroundMark x1="93229" y1="27604" x2="93229" y2="27604"/>
                          <a14:foregroundMark x1="98438" y1="27083" x2="98438" y2="27083"/>
                          <a14:foregroundMark x1="68229" y1="21875" x2="68229" y2="21875"/>
                        </a14:backgroundRemoval>
                      </a14:imgEffect>
                    </a14:imgLayer>
                  </a14:imgProps>
                </a:ext>
                <a:ext uri="{28A0092B-C50C-407E-A947-70E740481C1C}">
                  <a14:useLocalDpi xmlns:a14="http://schemas.microsoft.com/office/drawing/2010/main" val="0"/>
                </a:ext>
              </a:extLst>
            </a:blip>
            <a:srcRect/>
            <a:stretch>
              <a:fillRect/>
            </a:stretch>
          </p:blipFill>
          <p:spPr bwMode="auto">
            <a:xfrm rot="20809186">
              <a:off x="2742026" y="2495081"/>
              <a:ext cx="601362" cy="60136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0" descr="Image result for human heart icon">
              <a:extLst>
                <a:ext uri="{FF2B5EF4-FFF2-40B4-BE49-F238E27FC236}">
                  <a16:creationId xmlns:a16="http://schemas.microsoft.com/office/drawing/2014/main" id="{AC3624FF-0283-BFF8-964D-4D1ADC4AE388}"/>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2435" b="80311" l="27778" r="73889">
                          <a14:foregroundMark x1="60556" y1="77720" x2="60556" y2="77720"/>
                          <a14:foregroundMark x1="62778" y1="80311" x2="62778" y2="80311"/>
                          <a14:foregroundMark x1="27778" y1="49223" x2="27778" y2="49223"/>
                          <a14:foregroundMark x1="40556" y1="12435" x2="40556" y2="12435"/>
                          <a14:foregroundMark x1="65556" y1="39378" x2="65556" y2="39378"/>
                          <a14:foregroundMark x1="68889" y1="41969" x2="68889" y2="41969"/>
                        </a14:backgroundRemoval>
                      </a14:imgEffect>
                    </a14:imgLayer>
                  </a14:imgProps>
                </a:ext>
                <a:ext uri="{28A0092B-C50C-407E-A947-70E740481C1C}">
                  <a14:useLocalDpi xmlns:a14="http://schemas.microsoft.com/office/drawing/2010/main" val="0"/>
                </a:ext>
              </a:extLst>
            </a:blip>
            <a:srcRect l="22064" t="6217" r="19651" b="17005"/>
            <a:stretch/>
          </p:blipFill>
          <p:spPr bwMode="auto">
            <a:xfrm>
              <a:off x="1451431" y="1206748"/>
              <a:ext cx="371355" cy="52450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2" descr="Human Kidney Vector Art, Icons, and Graphics for Free Download">
              <a:extLst>
                <a:ext uri="{FF2B5EF4-FFF2-40B4-BE49-F238E27FC236}">
                  <a16:creationId xmlns:a16="http://schemas.microsoft.com/office/drawing/2014/main" id="{43B4B9D5-087E-66A0-FE7B-54AD5AABA5F7}"/>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18878" b="83673" l="57762" r="83827">
                          <a14:foregroundMark x1="57762" y1="30510" x2="57762" y2="30510"/>
                          <a14:foregroundMark x1="61877" y1="18878" x2="61877" y2="18878"/>
                          <a14:foregroundMark x1="83827" y1="49694" x2="83827" y2="49694"/>
                          <a14:foregroundMark x1="69892" y1="83673" x2="69892" y2="83673"/>
                          <a14:foregroundMark x1="57978" y1="58673" x2="57978" y2="58673"/>
                          <a14:foregroundMark x1="58628" y1="52143" x2="58628" y2="52143"/>
                          <a14:foregroundMark x1="58845" y1="48469" x2="58845" y2="48469"/>
                        </a14:backgroundRemoval>
                      </a14:imgEffect>
                    </a14:imgLayer>
                  </a14:imgProps>
                </a:ext>
                <a:ext uri="{28A0092B-C50C-407E-A947-70E740481C1C}">
                  <a14:useLocalDpi xmlns:a14="http://schemas.microsoft.com/office/drawing/2010/main" val="0"/>
                </a:ext>
              </a:extLst>
            </a:blip>
            <a:srcRect l="55111" t="15365" r="14240" b="11111"/>
            <a:stretch/>
          </p:blipFill>
          <p:spPr bwMode="auto">
            <a:xfrm>
              <a:off x="7000069" y="5524894"/>
              <a:ext cx="208444" cy="35383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0" descr="Image result for lung icon">
              <a:extLst>
                <a:ext uri="{FF2B5EF4-FFF2-40B4-BE49-F238E27FC236}">
                  <a16:creationId xmlns:a16="http://schemas.microsoft.com/office/drawing/2014/main" id="{09E6DAF6-16BF-04AC-B66F-DC11D9EC908E}"/>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14660" b="80105" l="13559" r="83051">
                          <a14:foregroundMark x1="15254" y1="56021" x2="15254" y2="56021"/>
                          <a14:foregroundMark x1="21469" y1="78010" x2="21469" y2="78010"/>
                          <a14:foregroundMark x1="21469" y1="80105" x2="21469" y2="80105"/>
                          <a14:foregroundMark x1="79661" y1="80105" x2="79661" y2="80105"/>
                          <a14:foregroundMark x1="83051" y1="57068" x2="83051" y2="57068"/>
                          <a14:foregroundMark x1="14124" y1="56545" x2="14124" y2="56545"/>
                        </a14:backgroundRemoval>
                      </a14:imgEffect>
                    </a14:imgLayer>
                  </a14:imgProps>
                </a:ext>
                <a:ext uri="{28A0092B-C50C-407E-A947-70E740481C1C}">
                  <a14:useLocalDpi xmlns:a14="http://schemas.microsoft.com/office/drawing/2010/main" val="0"/>
                </a:ext>
              </a:extLst>
            </a:blip>
            <a:srcRect l="10743" t="7309" r="9451" b="17004"/>
            <a:stretch/>
          </p:blipFill>
          <p:spPr bwMode="auto">
            <a:xfrm>
              <a:off x="4419491" y="3782043"/>
              <a:ext cx="547410" cy="55027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mage result for pancreas icon">
              <a:extLst>
                <a:ext uri="{FF2B5EF4-FFF2-40B4-BE49-F238E27FC236}">
                  <a16:creationId xmlns:a16="http://schemas.microsoft.com/office/drawing/2014/main" id="{12D5E3DC-F5EB-2C53-6F42-8F283021D026}"/>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13889" b="83333" l="11299" r="89831">
                          <a14:foregroundMark x1="20339" y1="20000" x2="20339" y2="20000"/>
                          <a14:foregroundMark x1="16949" y1="20000" x2="16949" y2="20000"/>
                          <a14:foregroundMark x1="63277" y1="30000" x2="63277" y2="30000"/>
                          <a14:foregroundMark x1="63277" y1="28333" x2="63277" y2="28333"/>
                          <a14:foregroundMark x1="11864" y1="49444" x2="11864" y2="49444"/>
                          <a14:foregroundMark x1="31638" y1="77222" x2="31638" y2="77222"/>
                          <a14:foregroundMark x1="31638" y1="83333" x2="31638" y2="83333"/>
                        </a14:backgroundRemoval>
                      </a14:imgEffect>
                    </a14:imgLayer>
                  </a14:imgProps>
                </a:ext>
                <a:ext uri="{28A0092B-C50C-407E-A947-70E740481C1C}">
                  <a14:useLocalDpi xmlns:a14="http://schemas.microsoft.com/office/drawing/2010/main" val="0"/>
                </a:ext>
              </a:extLst>
            </a:blip>
            <a:srcRect l="3224" t="6086" b="12691"/>
            <a:stretch/>
          </p:blipFill>
          <p:spPr bwMode="auto">
            <a:xfrm>
              <a:off x="5887863" y="5452988"/>
              <a:ext cx="460764" cy="393270"/>
            </a:xfrm>
            <a:prstGeom prst="rect">
              <a:avLst/>
            </a:prstGeom>
            <a:noFill/>
            <a:extLst>
              <a:ext uri="{909E8E84-426E-40DD-AFC4-6F175D3DCCD1}">
                <a14:hiddenFill xmlns:a14="http://schemas.microsoft.com/office/drawing/2010/main">
                  <a:solidFill>
                    <a:srgbClr val="FFFFFF"/>
                  </a:solidFill>
                </a14:hiddenFill>
              </a:ext>
            </a:extLst>
          </p:spPr>
        </p:pic>
      </p:grpSp>
      <p:sp>
        <p:nvSpPr>
          <p:cNvPr id="26" name="Rectangle 25">
            <a:extLst>
              <a:ext uri="{FF2B5EF4-FFF2-40B4-BE49-F238E27FC236}">
                <a16:creationId xmlns:a16="http://schemas.microsoft.com/office/drawing/2014/main" id="{6B191C10-073B-3CBD-3E50-9FB8281B1D51}"/>
              </a:ext>
            </a:extLst>
          </p:cNvPr>
          <p:cNvSpPr/>
          <p:nvPr/>
        </p:nvSpPr>
        <p:spPr>
          <a:xfrm>
            <a:off x="2083161" y="-394729"/>
            <a:ext cx="2439843" cy="2862322"/>
          </a:xfrm>
          <a:prstGeom prst="rect">
            <a:avLst/>
          </a:prstGeom>
          <a:noFill/>
        </p:spPr>
        <p:txBody>
          <a:bodyPr wrap="square" lIns="91440" tIns="45720" rIns="91440" bIns="45720">
            <a:spAutoFit/>
          </a:bodyPr>
          <a:lstStyle/>
          <a:p>
            <a:pPr algn="ctr"/>
            <a:r>
              <a:rPr lang="en-US" sz="18000" b="1" dirty="0">
                <a:ln w="6600">
                  <a:solidFill>
                    <a:schemeClr val="accent1">
                      <a:lumMod val="50000"/>
                    </a:schemeClr>
                  </a:solidFill>
                  <a:prstDash val="solid"/>
                </a:ln>
                <a:solidFill>
                  <a:srgbClr val="4065A9"/>
                </a:solidFill>
              </a:rPr>
              <a:t>O</a:t>
            </a:r>
            <a:endParaRPr lang="en-US" sz="18000" b="1" cap="none" spc="0" dirty="0">
              <a:ln w="6600">
                <a:solidFill>
                  <a:schemeClr val="accent1">
                    <a:lumMod val="50000"/>
                  </a:schemeClr>
                </a:solidFill>
                <a:prstDash val="solid"/>
              </a:ln>
              <a:solidFill>
                <a:srgbClr val="4065A9"/>
              </a:solidFill>
            </a:endParaRPr>
          </a:p>
        </p:txBody>
      </p:sp>
      <p:sp>
        <p:nvSpPr>
          <p:cNvPr id="13" name="Rectangle 12">
            <a:extLst>
              <a:ext uri="{FF2B5EF4-FFF2-40B4-BE49-F238E27FC236}">
                <a16:creationId xmlns:a16="http://schemas.microsoft.com/office/drawing/2014/main" id="{A636543E-701B-897E-B404-C5B2CFB2DF33}"/>
              </a:ext>
            </a:extLst>
          </p:cNvPr>
          <p:cNvSpPr/>
          <p:nvPr/>
        </p:nvSpPr>
        <p:spPr>
          <a:xfrm>
            <a:off x="3535904" y="-1133727"/>
            <a:ext cx="2439843" cy="3170099"/>
          </a:xfrm>
          <a:prstGeom prst="rect">
            <a:avLst/>
          </a:prstGeom>
          <a:noFill/>
        </p:spPr>
        <p:txBody>
          <a:bodyPr wrap="square" lIns="91440" tIns="45720" rIns="91440" bIns="45720">
            <a:spAutoFit/>
          </a:bodyPr>
          <a:lstStyle/>
          <a:p>
            <a:pPr algn="ctr"/>
            <a:r>
              <a:rPr lang="en-US" sz="5500" b="1" cap="none" spc="0" dirty="0" err="1">
                <a:ln w="6600">
                  <a:solidFill>
                    <a:schemeClr val="accent1">
                      <a:lumMod val="50000"/>
                    </a:schemeClr>
                  </a:solidFill>
                  <a:prstDash val="solid"/>
                </a:ln>
                <a:solidFill>
                  <a:srgbClr val="4065A9"/>
                </a:solidFill>
              </a:rPr>
              <a:t>rgan</a:t>
            </a:r>
            <a:r>
              <a:rPr lang="en-US" sz="20000" b="1" cap="none" spc="0" dirty="0">
                <a:ln w="6600">
                  <a:solidFill>
                    <a:schemeClr val="accent1">
                      <a:lumMod val="50000"/>
                    </a:schemeClr>
                  </a:solidFill>
                  <a:prstDash val="solid"/>
                </a:ln>
                <a:solidFill>
                  <a:srgbClr val="00B0F0"/>
                </a:solidFill>
              </a:rPr>
              <a:t> </a:t>
            </a:r>
          </a:p>
        </p:txBody>
      </p:sp>
      <p:sp>
        <p:nvSpPr>
          <p:cNvPr id="15" name="Rectangle 14">
            <a:extLst>
              <a:ext uri="{FF2B5EF4-FFF2-40B4-BE49-F238E27FC236}">
                <a16:creationId xmlns:a16="http://schemas.microsoft.com/office/drawing/2014/main" id="{9FA754FB-ACA1-68BF-FEC6-A63E706753F8}"/>
              </a:ext>
            </a:extLst>
          </p:cNvPr>
          <p:cNvSpPr/>
          <p:nvPr/>
        </p:nvSpPr>
        <p:spPr>
          <a:xfrm>
            <a:off x="6376335" y="1541285"/>
            <a:ext cx="5014379" cy="3170099"/>
          </a:xfrm>
          <a:prstGeom prst="rect">
            <a:avLst/>
          </a:prstGeom>
          <a:noFill/>
        </p:spPr>
        <p:txBody>
          <a:bodyPr wrap="square" lIns="91440" tIns="45720" rIns="91440" bIns="45720">
            <a:spAutoFit/>
          </a:bodyPr>
          <a:lstStyle/>
          <a:p>
            <a:pPr algn="ctr"/>
            <a:r>
              <a:rPr lang="en-US" sz="5500" b="1" cap="none" spc="0" dirty="0" err="1">
                <a:ln w="6600">
                  <a:solidFill>
                    <a:schemeClr val="accent1">
                      <a:lumMod val="50000"/>
                    </a:schemeClr>
                  </a:solidFill>
                  <a:prstDash val="solid"/>
                </a:ln>
                <a:solidFill>
                  <a:srgbClr val="4065A9"/>
                </a:solidFill>
              </a:rPr>
              <a:t>evelopment</a:t>
            </a:r>
            <a:r>
              <a:rPr lang="en-US" sz="20000" b="1" cap="none" spc="0" dirty="0">
                <a:ln w="6600">
                  <a:solidFill>
                    <a:schemeClr val="accent1">
                      <a:lumMod val="50000"/>
                    </a:schemeClr>
                  </a:solidFill>
                  <a:prstDash val="solid"/>
                </a:ln>
                <a:solidFill>
                  <a:srgbClr val="00B0F0"/>
                </a:solidFill>
              </a:rPr>
              <a:t> </a:t>
            </a:r>
          </a:p>
        </p:txBody>
      </p:sp>
      <p:sp>
        <p:nvSpPr>
          <p:cNvPr id="20" name="Subtitle 2">
            <a:extLst>
              <a:ext uri="{FF2B5EF4-FFF2-40B4-BE49-F238E27FC236}">
                <a16:creationId xmlns:a16="http://schemas.microsoft.com/office/drawing/2014/main" id="{AB7CC3DA-5413-B4E7-2306-2A9E98F20258}"/>
              </a:ext>
            </a:extLst>
          </p:cNvPr>
          <p:cNvSpPr txBox="1">
            <a:spLocks/>
          </p:cNvSpPr>
          <p:nvPr/>
        </p:nvSpPr>
        <p:spPr>
          <a:xfrm>
            <a:off x="9272492" y="2798678"/>
            <a:ext cx="3526766" cy="238614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7200" dirty="0">
                <a:latin typeface="Arial" panose="020B0604020202020204" pitchFamily="34" charset="0"/>
                <a:ea typeface="Calibri" panose="020F0502020204030204" pitchFamily="34" charset="0"/>
              </a:rPr>
              <a:t> </a:t>
            </a:r>
            <a:endParaRPr lang="en-GB" sz="7200" dirty="0"/>
          </a:p>
        </p:txBody>
      </p:sp>
      <p:sp>
        <p:nvSpPr>
          <p:cNvPr id="4" name="Rectangle 3">
            <a:extLst>
              <a:ext uri="{FF2B5EF4-FFF2-40B4-BE49-F238E27FC236}">
                <a16:creationId xmlns:a16="http://schemas.microsoft.com/office/drawing/2014/main" id="{6A8C6587-A7AB-8FE7-BA16-CD25F4E3951F}"/>
              </a:ext>
            </a:extLst>
          </p:cNvPr>
          <p:cNvSpPr/>
          <p:nvPr/>
        </p:nvSpPr>
        <p:spPr>
          <a:xfrm>
            <a:off x="4844094" y="41983"/>
            <a:ext cx="3782826" cy="2600859"/>
          </a:xfrm>
          <a:prstGeom prst="rect">
            <a:avLst/>
          </a:prstGeom>
          <a:noFill/>
        </p:spPr>
        <p:txBody>
          <a:bodyPr wrap="square" lIns="91440" tIns="45720" rIns="91440" bIns="45720">
            <a:noAutofit/>
          </a:bodyPr>
          <a:lstStyle/>
          <a:p>
            <a:pPr algn="ctr"/>
            <a:r>
              <a:rPr lang="en-US" sz="5500" b="1" cap="none" spc="0" dirty="0" err="1">
                <a:ln w="6600">
                  <a:solidFill>
                    <a:schemeClr val="accent1">
                      <a:lumMod val="50000"/>
                    </a:schemeClr>
                  </a:solidFill>
                  <a:prstDash val="solid"/>
                </a:ln>
                <a:solidFill>
                  <a:srgbClr val="4065A9"/>
                </a:solidFill>
              </a:rPr>
              <a:t>tilisation</a:t>
            </a:r>
            <a:r>
              <a:rPr lang="en-US" sz="20000" b="1" cap="none" spc="0" dirty="0">
                <a:ln w="6600">
                  <a:solidFill>
                    <a:schemeClr val="accent1">
                      <a:lumMod val="50000"/>
                    </a:schemeClr>
                  </a:solidFill>
                  <a:prstDash val="solid"/>
                </a:ln>
                <a:solidFill>
                  <a:srgbClr val="00B0F0"/>
                </a:solidFill>
              </a:rPr>
              <a:t> </a:t>
            </a:r>
          </a:p>
        </p:txBody>
      </p:sp>
    </p:spTree>
    <p:extLst>
      <p:ext uri="{BB962C8B-B14F-4D97-AF65-F5344CB8AC3E}">
        <p14:creationId xmlns:p14="http://schemas.microsoft.com/office/powerpoint/2010/main" val="4071467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3" grpId="0"/>
      <p:bldP spid="15"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F2E1"/>
        </a:solid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492F1A05-7638-E6A3-02C9-FC945ECFE907}"/>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0EAC90CE-B9F6-D018-F5F7-172A4FFFD6B2}"/>
              </a:ext>
            </a:extLst>
          </p:cNvPr>
          <p:cNvPicPr/>
          <p:nvPr/>
        </p:nvPicPr>
        <p:blipFill>
          <a:blip r:embed="rId2"/>
          <a:srcRect/>
          <a:stretch>
            <a:fillRect/>
          </a:stretch>
        </p:blipFill>
        <p:spPr>
          <a:xfrm>
            <a:off x="0" y="0"/>
            <a:ext cx="12192000" cy="6858000"/>
          </a:xfrm>
          <a:prstGeom prst="rect">
            <a:avLst/>
          </a:prstGeom>
        </p:spPr>
      </p:pic>
    </p:spTree>
    <p:extLst>
      <p:ext uri="{BB962C8B-B14F-4D97-AF65-F5344CB8AC3E}">
        <p14:creationId xmlns:p14="http://schemas.microsoft.com/office/powerpoint/2010/main" val="37085794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D41BB42-D1DB-4575-953D-F5F5BD37F880}"/>
              </a:ext>
            </a:extLst>
          </p:cNvPr>
          <p:cNvSpPr txBox="1"/>
          <p:nvPr/>
        </p:nvSpPr>
        <p:spPr>
          <a:xfrm>
            <a:off x="8265915" y="5898885"/>
            <a:ext cx="3782826" cy="903955"/>
          </a:xfrm>
          <a:prstGeom prst="rect">
            <a:avLst/>
          </a:prstGeom>
          <a:solidFill>
            <a:srgbClr val="F3F2E1"/>
          </a:solidFill>
        </p:spPr>
        <p:txBody>
          <a:bodyPr wrap="square" rtlCol="0">
            <a:spAutoFit/>
          </a:bodyPr>
          <a:lstStyle/>
          <a:p>
            <a:endParaRPr lang="en-GB" dirty="0"/>
          </a:p>
        </p:txBody>
      </p:sp>
      <p:pic>
        <p:nvPicPr>
          <p:cNvPr id="13" name="Picture 12">
            <a:extLst>
              <a:ext uri="{FF2B5EF4-FFF2-40B4-BE49-F238E27FC236}">
                <a16:creationId xmlns:a16="http://schemas.microsoft.com/office/drawing/2014/main" id="{4C44A472-B8CC-B4FA-FCBD-BEC8437AC4AE}"/>
              </a:ext>
            </a:extLst>
          </p:cNvPr>
          <p:cNvPicPr>
            <a:picLocks noChangeAspect="1"/>
          </p:cNvPicPr>
          <p:nvPr/>
        </p:nvPicPr>
        <p:blipFill rotWithShape="1">
          <a:blip r:embed="rId2"/>
          <a:srcRect l="8730" t="9365" r="30423" b="4286"/>
          <a:stretch/>
        </p:blipFill>
        <p:spPr>
          <a:xfrm>
            <a:off x="3325585" y="1083082"/>
            <a:ext cx="5540829" cy="5242107"/>
          </a:xfrm>
          <a:prstGeom prst="rect">
            <a:avLst/>
          </a:prstGeom>
        </p:spPr>
      </p:pic>
      <p:pic>
        <p:nvPicPr>
          <p:cNvPr id="11" name="Picture 10">
            <a:extLst>
              <a:ext uri="{FF2B5EF4-FFF2-40B4-BE49-F238E27FC236}">
                <a16:creationId xmlns:a16="http://schemas.microsoft.com/office/drawing/2014/main" id="{3DB2CC56-4FD0-FD94-9B43-6A4E016ED976}"/>
              </a:ext>
            </a:extLst>
          </p:cNvPr>
          <p:cNvPicPr>
            <a:picLocks noChangeAspect="1"/>
          </p:cNvPicPr>
          <p:nvPr/>
        </p:nvPicPr>
        <p:blipFill rotWithShape="1">
          <a:blip r:embed="rId3"/>
          <a:srcRect l="14550" t="6665" r="15608" b="38255"/>
          <a:stretch/>
        </p:blipFill>
        <p:spPr>
          <a:xfrm>
            <a:off x="2478040" y="2849048"/>
            <a:ext cx="7235917" cy="3804338"/>
          </a:xfrm>
          <a:prstGeom prst="rect">
            <a:avLst/>
          </a:prstGeom>
        </p:spPr>
      </p:pic>
      <p:pic>
        <p:nvPicPr>
          <p:cNvPr id="2" name="Picture 1">
            <a:extLst>
              <a:ext uri="{FF2B5EF4-FFF2-40B4-BE49-F238E27FC236}">
                <a16:creationId xmlns:a16="http://schemas.microsoft.com/office/drawing/2014/main" id="{BB6E2018-0BE1-7860-8D35-7235FC8C41BC}"/>
              </a:ext>
            </a:extLst>
          </p:cNvPr>
          <p:cNvPicPr>
            <a:picLocks noChangeAspect="1"/>
          </p:cNvPicPr>
          <p:nvPr/>
        </p:nvPicPr>
        <p:blipFill>
          <a:blip r:embed="rId4"/>
          <a:stretch>
            <a:fillRect/>
          </a:stretch>
        </p:blipFill>
        <p:spPr>
          <a:xfrm>
            <a:off x="0" y="0"/>
            <a:ext cx="2419126" cy="1838425"/>
          </a:xfrm>
          <a:prstGeom prst="rect">
            <a:avLst/>
          </a:prstGeom>
        </p:spPr>
      </p:pic>
      <p:sp>
        <p:nvSpPr>
          <p:cNvPr id="3" name="TextBox 2">
            <a:extLst>
              <a:ext uri="{FF2B5EF4-FFF2-40B4-BE49-F238E27FC236}">
                <a16:creationId xmlns:a16="http://schemas.microsoft.com/office/drawing/2014/main" id="{F7B0BAB4-76B5-E1D4-92B6-C4669CD5266E}"/>
              </a:ext>
            </a:extLst>
          </p:cNvPr>
          <p:cNvSpPr txBox="1"/>
          <p:nvPr/>
        </p:nvSpPr>
        <p:spPr>
          <a:xfrm>
            <a:off x="1775998" y="2077872"/>
            <a:ext cx="8640000" cy="4247317"/>
          </a:xfrm>
          <a:prstGeom prst="rect">
            <a:avLst/>
          </a:prstGeom>
          <a:solidFill>
            <a:schemeClr val="bg1"/>
          </a:solidFill>
          <a:ln>
            <a:solidFill>
              <a:schemeClr val="tx1"/>
            </a:solidFill>
          </a:ln>
        </p:spPr>
        <p:txBody>
          <a:bodyPr wrap="square" rtlCol="0">
            <a:spAutoFit/>
          </a:bodyPr>
          <a:lstStyle/>
          <a:p>
            <a:pPr algn="ctr"/>
            <a:r>
              <a:rPr lang="en-GB" u="sng" dirty="0"/>
              <a:t>Recommendation themes</a:t>
            </a:r>
          </a:p>
          <a:p>
            <a:pPr algn="ctr"/>
            <a:endParaRPr lang="en-GB" u="sng" dirty="0"/>
          </a:p>
          <a:p>
            <a:pPr>
              <a:lnSpc>
                <a:spcPct val="200000"/>
              </a:lnSpc>
            </a:pPr>
            <a:r>
              <a:rPr lang="en-GB" dirty="0"/>
              <a:t>1. Placing the patients at the heart of the service.</a:t>
            </a:r>
          </a:p>
          <a:p>
            <a:pPr>
              <a:lnSpc>
                <a:spcPct val="200000"/>
              </a:lnSpc>
            </a:pPr>
            <a:r>
              <a:rPr lang="en-GB" dirty="0"/>
              <a:t>2. An operational infrastructure that maximises transplant potential</a:t>
            </a:r>
          </a:p>
          <a:p>
            <a:pPr>
              <a:lnSpc>
                <a:spcPct val="200000"/>
              </a:lnSpc>
            </a:pPr>
            <a:r>
              <a:rPr lang="en-GB" dirty="0"/>
              <a:t>3. Creating a sustainable workforce that is fit for the future.</a:t>
            </a:r>
          </a:p>
          <a:p>
            <a:pPr>
              <a:lnSpc>
                <a:spcPct val="200000"/>
              </a:lnSpc>
            </a:pPr>
            <a:r>
              <a:rPr lang="en-GB" dirty="0"/>
              <a:t>4. Data provision that informs decisions and drives improvements.</a:t>
            </a:r>
          </a:p>
          <a:p>
            <a:pPr>
              <a:lnSpc>
                <a:spcPct val="200000"/>
              </a:lnSpc>
            </a:pPr>
            <a:r>
              <a:rPr lang="en-GB" dirty="0"/>
              <a:t>5. Driving and supporting innovation.</a:t>
            </a:r>
          </a:p>
          <a:p>
            <a:pPr>
              <a:lnSpc>
                <a:spcPct val="200000"/>
              </a:lnSpc>
            </a:pPr>
            <a:r>
              <a:rPr lang="en-GB" dirty="0"/>
              <a:t>6. Delivering improvements through new strategic and commissioning frameworks.</a:t>
            </a:r>
          </a:p>
          <a:p>
            <a:endParaRPr lang="en-GB" dirty="0"/>
          </a:p>
        </p:txBody>
      </p:sp>
      <p:sp>
        <p:nvSpPr>
          <p:cNvPr id="7" name="TextBox 6">
            <a:extLst>
              <a:ext uri="{FF2B5EF4-FFF2-40B4-BE49-F238E27FC236}">
                <a16:creationId xmlns:a16="http://schemas.microsoft.com/office/drawing/2014/main" id="{35AC3AEC-DB3E-1440-E2D5-DC2C57A5D340}"/>
              </a:ext>
            </a:extLst>
          </p:cNvPr>
          <p:cNvSpPr txBox="1"/>
          <p:nvPr/>
        </p:nvSpPr>
        <p:spPr>
          <a:xfrm>
            <a:off x="1908678" y="308688"/>
            <a:ext cx="8248650" cy="276999"/>
          </a:xfrm>
          <a:prstGeom prst="rect">
            <a:avLst/>
          </a:prstGeom>
          <a:noFill/>
        </p:spPr>
        <p:txBody>
          <a:bodyPr wrap="square">
            <a:spAutoFit/>
          </a:bodyPr>
          <a:lstStyle/>
          <a:p>
            <a:r>
              <a:rPr lang="en-GB" sz="1200" dirty="0">
                <a:hlinkClick r:id="rId5"/>
              </a:rPr>
              <a:t>Honouring the gift of donation: utilising organs for transplant - summary report of the Organ Utilisation Group - GOV.UK</a:t>
            </a:r>
            <a:endParaRPr lang="en-GB" sz="1200" dirty="0"/>
          </a:p>
        </p:txBody>
      </p:sp>
    </p:spTree>
    <p:extLst>
      <p:ext uri="{BB962C8B-B14F-4D97-AF65-F5344CB8AC3E}">
        <p14:creationId xmlns:p14="http://schemas.microsoft.com/office/powerpoint/2010/main" val="2693829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heme/theme1.xml><?xml version="1.0" encoding="utf-8"?>
<a:theme xmlns:a="http://schemas.openxmlformats.org/drawingml/2006/main" name="17_NHSBT_presentation_style_v2">
  <a:themeElements>
    <a:clrScheme name="NHSBT">
      <a:dk1>
        <a:sysClr val="windowText" lastClr="000000"/>
      </a:dk1>
      <a:lt1>
        <a:sysClr val="window" lastClr="FFFFFF"/>
      </a:lt1>
      <a:dk2>
        <a:srgbClr val="1F497D"/>
      </a:dk2>
      <a:lt2>
        <a:srgbClr val="EEECE1"/>
      </a:lt2>
      <a:accent1>
        <a:srgbClr val="0072C6"/>
      </a:accent1>
      <a:accent2>
        <a:srgbClr val="0091C9"/>
      </a:accent2>
      <a:accent3>
        <a:srgbClr val="003893"/>
      </a:accent3>
      <a:accent4>
        <a:srgbClr val="56008C"/>
      </a:accent4>
      <a:accent5>
        <a:srgbClr val="009E49"/>
      </a:accent5>
      <a:accent6>
        <a:srgbClr val="D81E05"/>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6_NHSBT_presentation_style_v2">
  <a:themeElements>
    <a:clrScheme name="NHSBT">
      <a:dk1>
        <a:sysClr val="windowText" lastClr="000000"/>
      </a:dk1>
      <a:lt1>
        <a:sysClr val="window" lastClr="FFFFFF"/>
      </a:lt1>
      <a:dk2>
        <a:srgbClr val="1F497D"/>
      </a:dk2>
      <a:lt2>
        <a:srgbClr val="EEECE1"/>
      </a:lt2>
      <a:accent1>
        <a:srgbClr val="0072C6"/>
      </a:accent1>
      <a:accent2>
        <a:srgbClr val="0091C9"/>
      </a:accent2>
      <a:accent3>
        <a:srgbClr val="003893"/>
      </a:accent3>
      <a:accent4>
        <a:srgbClr val="56008C"/>
      </a:accent4>
      <a:accent5>
        <a:srgbClr val="009E49"/>
      </a:accent5>
      <a:accent6>
        <a:srgbClr val="D81E05"/>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8_NHSBT_presentation_style_v2">
  <a:themeElements>
    <a:clrScheme name="6_NHSBT_presentation_style_v2 1">
      <a:dk1>
        <a:srgbClr val="000000"/>
      </a:dk1>
      <a:lt1>
        <a:srgbClr val="FFFFFF"/>
      </a:lt1>
      <a:dk2>
        <a:srgbClr val="1F497D"/>
      </a:dk2>
      <a:lt2>
        <a:srgbClr val="EEECE1"/>
      </a:lt2>
      <a:accent1>
        <a:srgbClr val="0072C6"/>
      </a:accent1>
      <a:accent2>
        <a:srgbClr val="0091C9"/>
      </a:accent2>
      <a:accent3>
        <a:srgbClr val="FFFFFF"/>
      </a:accent3>
      <a:accent4>
        <a:srgbClr val="000000"/>
      </a:accent4>
      <a:accent5>
        <a:srgbClr val="AABCDF"/>
      </a:accent5>
      <a:accent6>
        <a:srgbClr val="0083B6"/>
      </a:accent6>
      <a:hlink>
        <a:srgbClr val="000000"/>
      </a:hlink>
      <a:folHlink>
        <a:srgbClr val="000000"/>
      </a:folHlink>
    </a:clrScheme>
    <a:fontScheme name="6_NHSBT_presentation_style_v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6_NHSBT_presentation_style_v2 1">
        <a:dk1>
          <a:srgbClr val="000000"/>
        </a:dk1>
        <a:lt1>
          <a:srgbClr val="FFFFFF"/>
        </a:lt1>
        <a:dk2>
          <a:srgbClr val="1F497D"/>
        </a:dk2>
        <a:lt2>
          <a:srgbClr val="EEECE1"/>
        </a:lt2>
        <a:accent1>
          <a:srgbClr val="0072C6"/>
        </a:accent1>
        <a:accent2>
          <a:srgbClr val="0091C9"/>
        </a:accent2>
        <a:accent3>
          <a:srgbClr val="FFFFFF"/>
        </a:accent3>
        <a:accent4>
          <a:srgbClr val="000000"/>
        </a:accent4>
        <a:accent5>
          <a:srgbClr val="AABCDF"/>
        </a:accent5>
        <a:accent6>
          <a:srgbClr val="0083B6"/>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9_NHSBT_presentation_style_v2">
  <a:themeElements>
    <a:clrScheme name="14_NHSBT_presentation_style_v2 1">
      <a:dk1>
        <a:srgbClr val="000000"/>
      </a:dk1>
      <a:lt1>
        <a:srgbClr val="FFFFFF"/>
      </a:lt1>
      <a:dk2>
        <a:srgbClr val="1F497D"/>
      </a:dk2>
      <a:lt2>
        <a:srgbClr val="EEECE1"/>
      </a:lt2>
      <a:accent1>
        <a:srgbClr val="0072C6"/>
      </a:accent1>
      <a:accent2>
        <a:srgbClr val="0091C9"/>
      </a:accent2>
      <a:accent3>
        <a:srgbClr val="FFFFFF"/>
      </a:accent3>
      <a:accent4>
        <a:srgbClr val="000000"/>
      </a:accent4>
      <a:accent5>
        <a:srgbClr val="AABCDF"/>
      </a:accent5>
      <a:accent6>
        <a:srgbClr val="0083B6"/>
      </a:accent6>
      <a:hlink>
        <a:srgbClr val="000000"/>
      </a:hlink>
      <a:folHlink>
        <a:srgbClr val="000000"/>
      </a:folHlink>
    </a:clrScheme>
    <a:fontScheme name="14_NHSBT_presentation_style_v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4_NHSBT_presentation_style_v2 1">
        <a:dk1>
          <a:srgbClr val="000000"/>
        </a:dk1>
        <a:lt1>
          <a:srgbClr val="FFFFFF"/>
        </a:lt1>
        <a:dk2>
          <a:srgbClr val="1F497D"/>
        </a:dk2>
        <a:lt2>
          <a:srgbClr val="EEECE1"/>
        </a:lt2>
        <a:accent1>
          <a:srgbClr val="0072C6"/>
        </a:accent1>
        <a:accent2>
          <a:srgbClr val="0091C9"/>
        </a:accent2>
        <a:accent3>
          <a:srgbClr val="FFFFFF"/>
        </a:accent3>
        <a:accent4>
          <a:srgbClr val="000000"/>
        </a:accent4>
        <a:accent5>
          <a:srgbClr val="AABCDF"/>
        </a:accent5>
        <a:accent6>
          <a:srgbClr val="0083B6"/>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1_NHSBT_presentation_style_v2">
  <a:themeElements>
    <a:clrScheme name="11_NHSBT_presentation_style_v2 1">
      <a:dk1>
        <a:srgbClr val="000000"/>
      </a:dk1>
      <a:lt1>
        <a:srgbClr val="FFFFFF"/>
      </a:lt1>
      <a:dk2>
        <a:srgbClr val="1F497D"/>
      </a:dk2>
      <a:lt2>
        <a:srgbClr val="EEECE1"/>
      </a:lt2>
      <a:accent1>
        <a:srgbClr val="0072C6"/>
      </a:accent1>
      <a:accent2>
        <a:srgbClr val="0091C9"/>
      </a:accent2>
      <a:accent3>
        <a:srgbClr val="FFFFFF"/>
      </a:accent3>
      <a:accent4>
        <a:srgbClr val="000000"/>
      </a:accent4>
      <a:accent5>
        <a:srgbClr val="AABCDF"/>
      </a:accent5>
      <a:accent6>
        <a:srgbClr val="0083B6"/>
      </a:accent6>
      <a:hlink>
        <a:srgbClr val="000000"/>
      </a:hlink>
      <a:folHlink>
        <a:srgbClr val="000000"/>
      </a:folHlink>
    </a:clrScheme>
    <a:fontScheme name="11_NHSBT_presentation_style_v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1_NHSBT_presentation_style_v2 1">
        <a:dk1>
          <a:srgbClr val="000000"/>
        </a:dk1>
        <a:lt1>
          <a:srgbClr val="FFFFFF"/>
        </a:lt1>
        <a:dk2>
          <a:srgbClr val="1F497D"/>
        </a:dk2>
        <a:lt2>
          <a:srgbClr val="EEECE1"/>
        </a:lt2>
        <a:accent1>
          <a:srgbClr val="0072C6"/>
        </a:accent1>
        <a:accent2>
          <a:srgbClr val="0091C9"/>
        </a:accent2>
        <a:accent3>
          <a:srgbClr val="FFFFFF"/>
        </a:accent3>
        <a:accent4>
          <a:srgbClr val="000000"/>
        </a:accent4>
        <a:accent5>
          <a:srgbClr val="AABCDF"/>
        </a:accent5>
        <a:accent6>
          <a:srgbClr val="0083B6"/>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NHSBT PowerPoint widescreen template 2021.potx" id="{1B7D834A-F187-46EF-A269-28398B970CAA}" vid="{9824D68E-8E8E-4E78-BF1B-09DA18BDF9C4}"/>
    </a:ext>
  </a:extLst>
</a:theme>
</file>

<file path=ppt/theme/theme6.xml><?xml version="1.0" encoding="utf-8"?>
<a:theme xmlns:a="http://schemas.openxmlformats.org/drawingml/2006/main" name="14_NHSBT_presentation_style_v2">
  <a:themeElements>
    <a:clrScheme name="14_NHSBT_presentation_style_v2 1">
      <a:dk1>
        <a:srgbClr val="000000"/>
      </a:dk1>
      <a:lt1>
        <a:srgbClr val="FFFFFF"/>
      </a:lt1>
      <a:dk2>
        <a:srgbClr val="1F497D"/>
      </a:dk2>
      <a:lt2>
        <a:srgbClr val="EEECE1"/>
      </a:lt2>
      <a:accent1>
        <a:srgbClr val="0072C6"/>
      </a:accent1>
      <a:accent2>
        <a:srgbClr val="0091C9"/>
      </a:accent2>
      <a:accent3>
        <a:srgbClr val="FFFFFF"/>
      </a:accent3>
      <a:accent4>
        <a:srgbClr val="000000"/>
      </a:accent4>
      <a:accent5>
        <a:srgbClr val="AABCDF"/>
      </a:accent5>
      <a:accent6>
        <a:srgbClr val="0083B6"/>
      </a:accent6>
      <a:hlink>
        <a:srgbClr val="000000"/>
      </a:hlink>
      <a:folHlink>
        <a:srgbClr val="000000"/>
      </a:folHlink>
    </a:clrScheme>
    <a:fontScheme name="14_NHSBT_presentation_style_v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4_NHSBT_presentation_style_v2 1">
        <a:dk1>
          <a:srgbClr val="000000"/>
        </a:dk1>
        <a:lt1>
          <a:srgbClr val="FFFFFF"/>
        </a:lt1>
        <a:dk2>
          <a:srgbClr val="1F497D"/>
        </a:dk2>
        <a:lt2>
          <a:srgbClr val="EEECE1"/>
        </a:lt2>
        <a:accent1>
          <a:srgbClr val="0072C6"/>
        </a:accent1>
        <a:accent2>
          <a:srgbClr val="0091C9"/>
        </a:accent2>
        <a:accent3>
          <a:srgbClr val="FFFFFF"/>
        </a:accent3>
        <a:accent4>
          <a:srgbClr val="000000"/>
        </a:accent4>
        <a:accent5>
          <a:srgbClr val="AABCDF"/>
        </a:accent5>
        <a:accent6>
          <a:srgbClr val="0083B6"/>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NHSBT PowerPoint widescreen template 2021.potx" id="{1B7D834A-F187-46EF-A269-28398B970CAA}" vid="{FC73087E-B94B-4103-8119-DA5B3F9AE1EE}"/>
    </a:ext>
  </a:extLst>
</a:theme>
</file>

<file path=ppt/theme/theme7.xml><?xml version="1.0" encoding="utf-8"?>
<a:theme xmlns:a="http://schemas.openxmlformats.org/drawingml/2006/main" name="12_NHSBT_presentation_style_v2">
  <a:themeElements>
    <a:clrScheme name="11_NHSBT_presentation_style_v2 1">
      <a:dk1>
        <a:srgbClr val="000000"/>
      </a:dk1>
      <a:lt1>
        <a:srgbClr val="FFFFFF"/>
      </a:lt1>
      <a:dk2>
        <a:srgbClr val="1F497D"/>
      </a:dk2>
      <a:lt2>
        <a:srgbClr val="EEECE1"/>
      </a:lt2>
      <a:accent1>
        <a:srgbClr val="0072C6"/>
      </a:accent1>
      <a:accent2>
        <a:srgbClr val="0091C9"/>
      </a:accent2>
      <a:accent3>
        <a:srgbClr val="FFFFFF"/>
      </a:accent3>
      <a:accent4>
        <a:srgbClr val="000000"/>
      </a:accent4>
      <a:accent5>
        <a:srgbClr val="AABCDF"/>
      </a:accent5>
      <a:accent6>
        <a:srgbClr val="0083B6"/>
      </a:accent6>
      <a:hlink>
        <a:srgbClr val="000000"/>
      </a:hlink>
      <a:folHlink>
        <a:srgbClr val="000000"/>
      </a:folHlink>
    </a:clrScheme>
    <a:fontScheme name="11_NHSBT_presentation_style_v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1_NHSBT_presentation_style_v2 1">
        <a:dk1>
          <a:srgbClr val="000000"/>
        </a:dk1>
        <a:lt1>
          <a:srgbClr val="FFFFFF"/>
        </a:lt1>
        <a:dk2>
          <a:srgbClr val="1F497D"/>
        </a:dk2>
        <a:lt2>
          <a:srgbClr val="EEECE1"/>
        </a:lt2>
        <a:accent1>
          <a:srgbClr val="0072C6"/>
        </a:accent1>
        <a:accent2>
          <a:srgbClr val="0091C9"/>
        </a:accent2>
        <a:accent3>
          <a:srgbClr val="FFFFFF"/>
        </a:accent3>
        <a:accent4>
          <a:srgbClr val="000000"/>
        </a:accent4>
        <a:accent5>
          <a:srgbClr val="AABCDF"/>
        </a:accent5>
        <a:accent6>
          <a:srgbClr val="0083B6"/>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NHSBT PowerPoint widescreen template 2021.potx" id="{1B7D834A-F187-46EF-A269-28398B970CAA}" vid="{9824D68E-8E8E-4E78-BF1B-09DA18BDF9C4}"/>
    </a:ext>
  </a:extLst>
</a:theme>
</file>

<file path=ppt/theme/theme8.xml><?xml version="1.0" encoding="utf-8"?>
<a:theme xmlns:a="http://schemas.openxmlformats.org/drawingml/2006/main" name="20_NHSBT_presentation_style_v2">
  <a:themeElements>
    <a:clrScheme name="14_NHSBT_presentation_style_v2 1">
      <a:dk1>
        <a:srgbClr val="000000"/>
      </a:dk1>
      <a:lt1>
        <a:srgbClr val="FFFFFF"/>
      </a:lt1>
      <a:dk2>
        <a:srgbClr val="1F497D"/>
      </a:dk2>
      <a:lt2>
        <a:srgbClr val="EEECE1"/>
      </a:lt2>
      <a:accent1>
        <a:srgbClr val="0072C6"/>
      </a:accent1>
      <a:accent2>
        <a:srgbClr val="0091C9"/>
      </a:accent2>
      <a:accent3>
        <a:srgbClr val="FFFFFF"/>
      </a:accent3>
      <a:accent4>
        <a:srgbClr val="000000"/>
      </a:accent4>
      <a:accent5>
        <a:srgbClr val="AABCDF"/>
      </a:accent5>
      <a:accent6>
        <a:srgbClr val="0083B6"/>
      </a:accent6>
      <a:hlink>
        <a:srgbClr val="000000"/>
      </a:hlink>
      <a:folHlink>
        <a:srgbClr val="000000"/>
      </a:folHlink>
    </a:clrScheme>
    <a:fontScheme name="14_NHSBT_presentation_style_v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4_NHSBT_presentation_style_v2 1">
        <a:dk1>
          <a:srgbClr val="000000"/>
        </a:dk1>
        <a:lt1>
          <a:srgbClr val="FFFFFF"/>
        </a:lt1>
        <a:dk2>
          <a:srgbClr val="1F497D"/>
        </a:dk2>
        <a:lt2>
          <a:srgbClr val="EEECE1"/>
        </a:lt2>
        <a:accent1>
          <a:srgbClr val="0072C6"/>
        </a:accent1>
        <a:accent2>
          <a:srgbClr val="0091C9"/>
        </a:accent2>
        <a:accent3>
          <a:srgbClr val="FFFFFF"/>
        </a:accent3>
        <a:accent4>
          <a:srgbClr val="000000"/>
        </a:accent4>
        <a:accent5>
          <a:srgbClr val="AABCDF"/>
        </a:accent5>
        <a:accent6>
          <a:srgbClr val="0083B6"/>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NHSBT PowerPoint widescreen template 2021.potx" id="{1B7D834A-F187-46EF-A269-28398B970CAA}" vid="{FC73087E-B94B-4103-8119-DA5B3F9AE1EE}"/>
    </a:ext>
  </a:extLst>
</a:theme>
</file>

<file path=ppt/theme/theme9.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D097D6B675AF34D9FCBF20A3775A223" ma:contentTypeVersion="6" ma:contentTypeDescription="Create a new document." ma:contentTypeScope="" ma:versionID="38995a063970a75c27e08392df1f2be8">
  <xsd:schema xmlns:xsd="http://www.w3.org/2001/XMLSchema" xmlns:xs="http://www.w3.org/2001/XMLSchema" xmlns:p="http://schemas.microsoft.com/office/2006/metadata/properties" xmlns:ns2="585afff9-8319-4eb5-abf2-113748625117" xmlns:ns3="bf988a31-5909-44c6-a48e-b7c8f1d6bcaf" targetNamespace="http://schemas.microsoft.com/office/2006/metadata/properties" ma:root="true" ma:fieldsID="74a8e18255f930e55b9dd0c99f06b96a" ns2:_="" ns3:_="">
    <xsd:import namespace="585afff9-8319-4eb5-abf2-113748625117"/>
    <xsd:import namespace="bf988a31-5909-44c6-a48e-b7c8f1d6bcaf"/>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85afff9-8319-4eb5-abf2-11374862511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f988a31-5909-44c6-a48e-b7c8f1d6bca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8E862A0-D29D-4C2E-A8B7-651834292607}">
  <ds:schemaRefs>
    <ds:schemaRef ds:uri="http://schemas.microsoft.com/office/2006/documentManagement/types"/>
    <ds:schemaRef ds:uri="585afff9-8319-4eb5-abf2-113748625117"/>
    <ds:schemaRef ds:uri="http://purl.org/dc/elements/1.1/"/>
    <ds:schemaRef ds:uri="http://purl.org/dc/terms/"/>
    <ds:schemaRef ds:uri="http://schemas.openxmlformats.org/package/2006/metadata/core-properties"/>
    <ds:schemaRef ds:uri="bf988a31-5909-44c6-a48e-b7c8f1d6bcaf"/>
    <ds:schemaRef ds:uri="http://www.w3.org/XML/1998/namespace"/>
    <ds:schemaRef ds:uri="http://schemas.microsoft.com/office/infopath/2007/PartnerControls"/>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1F73BD6A-16E8-425D-8121-D81933926B89}">
  <ds:schemaRefs>
    <ds:schemaRef ds:uri="http://schemas.microsoft.com/sharepoint/v3/contenttype/forms"/>
  </ds:schemaRefs>
</ds:datastoreItem>
</file>

<file path=customXml/itemProps3.xml><?xml version="1.0" encoding="utf-8"?>
<ds:datastoreItem xmlns:ds="http://schemas.openxmlformats.org/officeDocument/2006/customXml" ds:itemID="{E3A1CFAB-FE9B-4378-BCB9-CED7334654EF}">
  <ds:schemaRefs>
    <ds:schemaRef ds:uri="585afff9-8319-4eb5-abf2-113748625117"/>
    <ds:schemaRef ds:uri="bf988a31-5909-44c6-a48e-b7c8f1d6bca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7252</TotalTime>
  <Words>1394</Words>
  <Application>Microsoft Office PowerPoint</Application>
  <PresentationFormat>Widescreen</PresentationFormat>
  <Paragraphs>320</Paragraphs>
  <Slides>28</Slides>
  <Notes>8</Notes>
  <HiddenSlides>0</HiddenSlides>
  <MMClips>0</MMClips>
  <ScaleCrop>false</ScaleCrop>
  <HeadingPairs>
    <vt:vector size="6" baseType="variant">
      <vt:variant>
        <vt:lpstr>Fonts Used</vt:lpstr>
      </vt:variant>
      <vt:variant>
        <vt:i4>12</vt:i4>
      </vt:variant>
      <vt:variant>
        <vt:lpstr>Theme</vt:lpstr>
      </vt:variant>
      <vt:variant>
        <vt:i4>10</vt:i4>
      </vt:variant>
      <vt:variant>
        <vt:lpstr>Slide Titles</vt:lpstr>
      </vt:variant>
      <vt:variant>
        <vt:i4>28</vt:i4>
      </vt:variant>
    </vt:vector>
  </HeadingPairs>
  <TitlesOfParts>
    <vt:vector size="50" baseType="lpstr">
      <vt:lpstr>Aptos</vt:lpstr>
      <vt:lpstr>Arial</vt:lpstr>
      <vt:lpstr>Bitter</vt:lpstr>
      <vt:lpstr>BlinkMacSystemFont</vt:lpstr>
      <vt:lpstr>Calibri</vt:lpstr>
      <vt:lpstr>GDS Transport</vt:lpstr>
      <vt:lpstr>Lucida Grande</vt:lpstr>
      <vt:lpstr>Open Sans 1</vt:lpstr>
      <vt:lpstr>Open Sans 1 Bold</vt:lpstr>
      <vt:lpstr>Segoe UI</vt:lpstr>
      <vt:lpstr>Times New Roman</vt:lpstr>
      <vt:lpstr>Wingdings</vt:lpstr>
      <vt:lpstr>17_NHSBT_presentation_style_v2</vt:lpstr>
      <vt:lpstr>16_NHSBT_presentation_style_v2</vt:lpstr>
      <vt:lpstr>18_NHSBT_presentation_style_v2</vt:lpstr>
      <vt:lpstr>19_NHSBT_presentation_style_v2</vt:lpstr>
      <vt:lpstr>11_NHSBT_presentation_style_v2</vt:lpstr>
      <vt:lpstr>14_NHSBT_presentation_style_v2</vt:lpstr>
      <vt:lpstr>12_NHSBT_presentation_style_v2</vt:lpstr>
      <vt:lpstr>20_NHSBT_presentation_style_v2</vt:lpstr>
      <vt:lpstr>2_Office Theme</vt:lpstr>
      <vt:lpstr>Office Theme</vt:lpstr>
      <vt:lpstr>PowerPoint Presentation</vt:lpstr>
      <vt:lpstr>PowerPoint Presentation</vt:lpstr>
      <vt:lpstr> Who are ESIT?  </vt:lpstr>
      <vt:lpstr>What is ESIT?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Background</vt:lpstr>
      <vt:lpstr>Background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dc:creator>
  <cp:lastModifiedBy>Carrie Scuffell</cp:lastModifiedBy>
  <cp:revision>9</cp:revision>
  <dcterms:created xsi:type="dcterms:W3CDTF">2022-02-11T09:21:16Z</dcterms:created>
  <dcterms:modified xsi:type="dcterms:W3CDTF">2025-10-01T21:43:05Z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0x0101004D097D6B675AF34D9FCBF20A3775A223</vt:lpwstr>
  </property>
  <property fmtid="{D5CDD505-2E9C-101B-9397-08002B2CF9AE}" pid="3" name="MediaServiceImageTags">
    <vt:lpwstr/>
  </property>
</Properties>
</file>