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Frutiger Bold" charset="1" panose="020B0803030504020204"/>
      <p:regular r:id="rId7"/>
    </p:embeddedFont>
    <p:embeddedFont>
      <p:font typeface="Frutiger" charset="1" panose="020B0602020204020204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8.fntdata"/><Relationship Id="rId3" Type="http://schemas.openxmlformats.org/officeDocument/2006/relationships/viewProps" Target="viewProps.xml"/><Relationship Id="rId7" Type="http://schemas.openxmlformats.org/officeDocument/2006/relationships/font" Target="fonts/font7.fntdata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customXml" Target="../customXml/item3.xml"/><Relationship Id="rId5" Type="http://schemas.openxmlformats.org/officeDocument/2006/relationships/tableStyles" Target="tableStyles.xml"/><Relationship Id="rId10" Type="http://schemas.openxmlformats.org/officeDocument/2006/relationships/customXml" Target="../customXml/item2.xml"/><Relationship Id="rId4" Type="http://schemas.openxmlformats.org/officeDocument/2006/relationships/theme" Target="theme/theme1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975663" y="9479027"/>
            <a:ext cx="4873622" cy="807973"/>
          </a:xfrm>
          <a:custGeom>
            <a:avLst/>
            <a:gdLst/>
            <a:ahLst/>
            <a:cxnLst/>
            <a:rect r="r" b="b" t="t" l="l"/>
            <a:pathLst>
              <a:path h="807973" w="4873622">
                <a:moveTo>
                  <a:pt x="0" y="0"/>
                </a:moveTo>
                <a:lnTo>
                  <a:pt x="4873622" y="0"/>
                </a:lnTo>
                <a:lnTo>
                  <a:pt x="4873622" y="807973"/>
                </a:lnTo>
                <a:lnTo>
                  <a:pt x="0" y="80797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294487" y="554829"/>
            <a:ext cx="3389892" cy="947741"/>
          </a:xfrm>
          <a:custGeom>
            <a:avLst/>
            <a:gdLst/>
            <a:ahLst/>
            <a:cxnLst/>
            <a:rect r="r" b="b" t="t" l="l"/>
            <a:pathLst>
              <a:path h="947741" w="3389892">
                <a:moveTo>
                  <a:pt x="0" y="0"/>
                </a:moveTo>
                <a:lnTo>
                  <a:pt x="3389891" y="0"/>
                </a:lnTo>
                <a:lnTo>
                  <a:pt x="3389891" y="947742"/>
                </a:lnTo>
                <a:lnTo>
                  <a:pt x="0" y="9477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605131" y="1028700"/>
            <a:ext cx="10800205" cy="1726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97"/>
              </a:lnSpc>
            </a:pPr>
            <a:r>
              <a:rPr lang="en-US" sz="5700" b="true">
                <a:solidFill>
                  <a:srgbClr val="FDED01"/>
                </a:solidFill>
                <a:latin typeface="Frutiger Bold"/>
                <a:ea typeface="Frutiger Bold"/>
                <a:cs typeface="Frutiger Bold"/>
                <a:sym typeface="Frutiger Bold"/>
              </a:rPr>
              <a:t>Don’t use two when </a:t>
            </a:r>
          </a:p>
          <a:p>
            <a:pPr algn="ctr">
              <a:lnSpc>
                <a:spcPts val="6897"/>
              </a:lnSpc>
            </a:pPr>
            <a:r>
              <a:rPr lang="en-US" b="true" sz="5700">
                <a:solidFill>
                  <a:srgbClr val="FDED01"/>
                </a:solidFill>
                <a:latin typeface="Frutiger Bold"/>
                <a:ea typeface="Frutiger Bold"/>
                <a:cs typeface="Frutiger Bold"/>
                <a:sym typeface="Frutiger Bold"/>
              </a:rPr>
              <a:t>one will do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20272" y="8348155"/>
            <a:ext cx="14447457" cy="1153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23"/>
              </a:lnSpc>
            </a:pPr>
            <a:r>
              <a:rPr lang="en-US" sz="3899" b="true">
                <a:solidFill>
                  <a:srgbClr val="FFFFFF"/>
                </a:solidFill>
                <a:latin typeface="Frutiger Bold"/>
                <a:ea typeface="Frutiger Bold"/>
                <a:cs typeface="Frutiger Bold"/>
                <a:sym typeface="Frutiger Bold"/>
              </a:rPr>
              <a:t>One adult therapeutic dose of</a:t>
            </a:r>
          </a:p>
          <a:p>
            <a:pPr algn="ctr">
              <a:lnSpc>
                <a:spcPts val="4523"/>
              </a:lnSpc>
            </a:pPr>
            <a:r>
              <a:rPr lang="en-US" sz="3899" b="true">
                <a:solidFill>
                  <a:srgbClr val="FFFFFF"/>
                </a:solidFill>
                <a:latin typeface="Frutiger Bold"/>
                <a:ea typeface="Frutiger Bold"/>
                <a:cs typeface="Frutiger Bold"/>
                <a:sym typeface="Frutiger Bold"/>
              </a:rPr>
              <a:t>platelets is required for prophylaxis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5204344" y="3074067"/>
            <a:ext cx="3032335" cy="4502194"/>
            <a:chOff x="0" y="0"/>
            <a:chExt cx="4043114" cy="6002925"/>
          </a:xfrm>
        </p:grpSpPr>
        <p:sp>
          <p:nvSpPr>
            <p:cNvPr name="Freeform 8" id="8"/>
            <p:cNvSpPr/>
            <p:nvPr/>
          </p:nvSpPr>
          <p:spPr>
            <a:xfrm flipH="false" flipV="false" rot="24000">
              <a:off x="20808" y="13895"/>
              <a:ext cx="4001497" cy="5975135"/>
            </a:xfrm>
            <a:custGeom>
              <a:avLst/>
              <a:gdLst/>
              <a:ahLst/>
              <a:cxnLst/>
              <a:rect r="r" b="b" t="t" l="l"/>
              <a:pathLst>
                <a:path h="5975135" w="4001497">
                  <a:moveTo>
                    <a:pt x="0" y="0"/>
                  </a:moveTo>
                  <a:lnTo>
                    <a:pt x="4001498" y="0"/>
                  </a:lnTo>
                  <a:lnTo>
                    <a:pt x="4001498" y="5975135"/>
                  </a:lnTo>
                  <a:lnTo>
                    <a:pt x="0" y="59751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36231" t="-24271" r="-336714" b="-21877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10800000">
              <a:off x="756467" y="1535019"/>
              <a:ext cx="2569901" cy="3106401"/>
            </a:xfrm>
            <a:custGeom>
              <a:avLst/>
              <a:gdLst/>
              <a:ahLst/>
              <a:cxnLst/>
              <a:rect r="r" b="b" t="t" l="l"/>
              <a:pathLst>
                <a:path h="3106401" w="2569901">
                  <a:moveTo>
                    <a:pt x="0" y="0"/>
                  </a:moveTo>
                  <a:lnTo>
                    <a:pt x="2569901" y="0"/>
                  </a:lnTo>
                  <a:lnTo>
                    <a:pt x="2569901" y="3106401"/>
                  </a:lnTo>
                  <a:lnTo>
                    <a:pt x="0" y="31064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2704" r="0" b="-2704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0549934" y="3345896"/>
            <a:ext cx="3032335" cy="4502194"/>
            <a:chOff x="0" y="0"/>
            <a:chExt cx="4043114" cy="6002925"/>
          </a:xfrm>
        </p:grpSpPr>
        <p:sp>
          <p:nvSpPr>
            <p:cNvPr name="Freeform 11" id="11"/>
            <p:cNvSpPr/>
            <p:nvPr/>
          </p:nvSpPr>
          <p:spPr>
            <a:xfrm flipH="false" flipV="false" rot="24000">
              <a:off x="20808" y="13895"/>
              <a:ext cx="4001497" cy="5975135"/>
            </a:xfrm>
            <a:custGeom>
              <a:avLst/>
              <a:gdLst/>
              <a:ahLst/>
              <a:cxnLst/>
              <a:rect r="r" b="b" t="t" l="l"/>
              <a:pathLst>
                <a:path h="5975135" w="4001497">
                  <a:moveTo>
                    <a:pt x="0" y="0"/>
                  </a:moveTo>
                  <a:lnTo>
                    <a:pt x="4001498" y="0"/>
                  </a:lnTo>
                  <a:lnTo>
                    <a:pt x="4001498" y="5975135"/>
                  </a:lnTo>
                  <a:lnTo>
                    <a:pt x="0" y="59751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36231" t="-24271" r="-336714" b="-21877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-10800000">
              <a:off x="756467" y="1535019"/>
              <a:ext cx="2569901" cy="3106401"/>
            </a:xfrm>
            <a:custGeom>
              <a:avLst/>
              <a:gdLst/>
              <a:ahLst/>
              <a:cxnLst/>
              <a:rect r="r" b="b" t="t" l="l"/>
              <a:pathLst>
                <a:path h="3106401" w="2569901">
                  <a:moveTo>
                    <a:pt x="0" y="0"/>
                  </a:moveTo>
                  <a:lnTo>
                    <a:pt x="2569901" y="0"/>
                  </a:lnTo>
                  <a:lnTo>
                    <a:pt x="2569901" y="3106401"/>
                  </a:lnTo>
                  <a:lnTo>
                    <a:pt x="0" y="31064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2704" r="0" b="-2704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0251304" y="3907565"/>
            <a:ext cx="4521427" cy="4521427"/>
          </a:xfrm>
          <a:custGeom>
            <a:avLst/>
            <a:gdLst/>
            <a:ahLst/>
            <a:cxnLst/>
            <a:rect r="r" b="b" t="t" l="l"/>
            <a:pathLst>
              <a:path h="4521427" w="4521427">
                <a:moveTo>
                  <a:pt x="0" y="0"/>
                </a:moveTo>
                <a:lnTo>
                  <a:pt x="4521427" y="0"/>
                </a:lnTo>
                <a:lnTo>
                  <a:pt x="4521427" y="4521427"/>
                </a:lnTo>
                <a:lnTo>
                  <a:pt x="0" y="45214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3011960" y="3836437"/>
            <a:ext cx="3032335" cy="4502194"/>
            <a:chOff x="0" y="0"/>
            <a:chExt cx="4043114" cy="6002925"/>
          </a:xfrm>
        </p:grpSpPr>
        <p:sp>
          <p:nvSpPr>
            <p:cNvPr name="Freeform 15" id="15"/>
            <p:cNvSpPr/>
            <p:nvPr/>
          </p:nvSpPr>
          <p:spPr>
            <a:xfrm flipH="false" flipV="false" rot="24000">
              <a:off x="20808" y="13895"/>
              <a:ext cx="4001497" cy="5975135"/>
            </a:xfrm>
            <a:custGeom>
              <a:avLst/>
              <a:gdLst/>
              <a:ahLst/>
              <a:cxnLst/>
              <a:rect r="r" b="b" t="t" l="l"/>
              <a:pathLst>
                <a:path h="5975135" w="4001497">
                  <a:moveTo>
                    <a:pt x="0" y="0"/>
                  </a:moveTo>
                  <a:lnTo>
                    <a:pt x="4001498" y="0"/>
                  </a:lnTo>
                  <a:lnTo>
                    <a:pt x="4001498" y="5975135"/>
                  </a:lnTo>
                  <a:lnTo>
                    <a:pt x="0" y="59751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36231" t="-24271" r="-336714" b="-21877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-10800000">
              <a:off x="756467" y="1535019"/>
              <a:ext cx="2569901" cy="3106401"/>
            </a:xfrm>
            <a:custGeom>
              <a:avLst/>
              <a:gdLst/>
              <a:ahLst/>
              <a:cxnLst/>
              <a:rect r="r" b="b" t="t" l="l"/>
              <a:pathLst>
                <a:path h="3106401" w="2569901">
                  <a:moveTo>
                    <a:pt x="0" y="0"/>
                  </a:moveTo>
                  <a:lnTo>
                    <a:pt x="2569901" y="0"/>
                  </a:lnTo>
                  <a:lnTo>
                    <a:pt x="2569901" y="3106401"/>
                  </a:lnTo>
                  <a:lnTo>
                    <a:pt x="0" y="31064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2704" r="0" b="-2704"/>
              </a:stretch>
            </a:blipFill>
          </p:spPr>
        </p:sp>
      </p:grpSp>
      <p:sp>
        <p:nvSpPr>
          <p:cNvPr name="Freeform 17" id="17"/>
          <p:cNvSpPr/>
          <p:nvPr/>
        </p:nvSpPr>
        <p:spPr>
          <a:xfrm flipH="false" flipV="false" rot="0">
            <a:off x="4693289" y="4815754"/>
            <a:ext cx="3032335" cy="3032335"/>
          </a:xfrm>
          <a:custGeom>
            <a:avLst/>
            <a:gdLst/>
            <a:ahLst/>
            <a:cxnLst/>
            <a:rect r="r" b="b" t="t" l="l"/>
            <a:pathLst>
              <a:path h="3032335" w="3032335">
                <a:moveTo>
                  <a:pt x="0" y="0"/>
                </a:moveTo>
                <a:lnTo>
                  <a:pt x="3032335" y="0"/>
                </a:lnTo>
                <a:lnTo>
                  <a:pt x="3032335" y="3032336"/>
                </a:lnTo>
                <a:lnTo>
                  <a:pt x="0" y="30323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79681" y="10000304"/>
            <a:ext cx="2732279" cy="1765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24"/>
              </a:lnSpc>
            </a:pPr>
            <a:r>
              <a:rPr lang="en-US" sz="1324">
                <a:solidFill>
                  <a:srgbClr val="FFFFFF"/>
                </a:solidFill>
                <a:latin typeface="Frutiger"/>
                <a:ea typeface="Frutiger"/>
                <a:cs typeface="Frutiger"/>
                <a:sym typeface="Frutiger"/>
              </a:rPr>
              <a:t>Version 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Props1.xml><?xml version="1.0" encoding="utf-8"?>
<ds:datastoreItem xmlns:ds="http://schemas.openxmlformats.org/officeDocument/2006/customXml" ds:itemID="{70D54301-36D4-425B-913D-DBCDC1DBD3C0}"/>
</file>

<file path=customXml/itemProps2.xml><?xml version="1.0" encoding="utf-8"?>
<ds:datastoreItem xmlns:ds="http://schemas.openxmlformats.org/officeDocument/2006/customXml" ds:itemID="{D90232B6-2763-4029-A67F-6913FF3335AD}"/>
</file>

<file path=customXml/itemProps3.xml><?xml version="1.0" encoding="utf-8"?>
<ds:datastoreItem xmlns:ds="http://schemas.openxmlformats.org/officeDocument/2006/customXml" ds:itemID="{C2C317AF-CA52-4259-B172-C65EC648F84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O+</dc:title>
  <cp:revision>1</cp:revision>
  <dcterms:created xsi:type="dcterms:W3CDTF">2006-08-16T00:00:00Z</dcterms:created>
  <dcterms:modified xsi:type="dcterms:W3CDTF">2011-08-01T06:04:30Z</dcterms:modified>
  <dc:identifier>DAHNBMgYUSU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</Properties>
</file>