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Frutiger Bold" charset="1" panose="020B0803030504020204"/>
      <p:regular r:id="rId7"/>
    </p:embeddedFont>
    <p:embeddedFont>
      <p:font typeface="Frutiger" charset="1" panose="020B060202020402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41296" y="9479027"/>
            <a:ext cx="4873622" cy="807973"/>
          </a:xfrm>
          <a:custGeom>
            <a:avLst/>
            <a:gdLst/>
            <a:ahLst/>
            <a:cxnLst/>
            <a:rect r="r" b="b" t="t" l="l"/>
            <a:pathLst>
              <a:path h="807973" w="4873622">
                <a:moveTo>
                  <a:pt x="0" y="0"/>
                </a:moveTo>
                <a:lnTo>
                  <a:pt x="4873622" y="0"/>
                </a:lnTo>
                <a:lnTo>
                  <a:pt x="4873622" y="807973"/>
                </a:lnTo>
                <a:lnTo>
                  <a:pt x="0" y="8079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307248" y="327908"/>
            <a:ext cx="3389892" cy="947741"/>
          </a:xfrm>
          <a:custGeom>
            <a:avLst/>
            <a:gdLst/>
            <a:ahLst/>
            <a:cxnLst/>
            <a:rect r="r" b="b" t="t" l="l"/>
            <a:pathLst>
              <a:path h="947741" w="3389892">
                <a:moveTo>
                  <a:pt x="0" y="0"/>
                </a:moveTo>
                <a:lnTo>
                  <a:pt x="3389892" y="0"/>
                </a:lnTo>
                <a:lnTo>
                  <a:pt x="3389892" y="947741"/>
                </a:lnTo>
                <a:lnTo>
                  <a:pt x="0" y="947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5400000">
            <a:off x="2137669" y="4174492"/>
            <a:ext cx="3060061" cy="3101301"/>
            <a:chOff x="0" y="0"/>
            <a:chExt cx="4711700" cy="4775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711700" cy="4775200"/>
            </a:xfrm>
            <a:custGeom>
              <a:avLst/>
              <a:gdLst/>
              <a:ahLst/>
              <a:cxnLst/>
              <a:rect r="r" b="b" t="t" l="l"/>
              <a:pathLst>
                <a:path h="4775200" w="4711700">
                  <a:moveTo>
                    <a:pt x="0" y="0"/>
                  </a:moveTo>
                  <a:lnTo>
                    <a:pt x="4711700" y="0"/>
                  </a:lnTo>
                  <a:lnTo>
                    <a:pt x="4711700" y="4775200"/>
                  </a:lnTo>
                  <a:lnTo>
                    <a:pt x="0" y="477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23936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7543860" y="3832194"/>
            <a:ext cx="3200279" cy="3785897"/>
            <a:chOff x="0" y="0"/>
            <a:chExt cx="4927600" cy="58293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927600" cy="5829300"/>
            </a:xfrm>
            <a:custGeom>
              <a:avLst/>
              <a:gdLst/>
              <a:ahLst/>
              <a:cxnLst/>
              <a:rect r="r" b="b" t="t" l="l"/>
              <a:pathLst>
                <a:path h="5829300" w="4927600">
                  <a:moveTo>
                    <a:pt x="0" y="0"/>
                  </a:moveTo>
                  <a:lnTo>
                    <a:pt x="4927600" y="0"/>
                  </a:lnTo>
                  <a:lnTo>
                    <a:pt x="4927600" y="5829300"/>
                  </a:lnTo>
                  <a:lnTo>
                    <a:pt x="0" y="5829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068240" y="3352572"/>
            <a:ext cx="3109549" cy="4058086"/>
            <a:chOff x="0" y="0"/>
            <a:chExt cx="4787900" cy="6248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787900" cy="6248400"/>
            </a:xfrm>
            <a:custGeom>
              <a:avLst/>
              <a:gdLst/>
              <a:ahLst/>
              <a:cxnLst/>
              <a:rect r="r" b="b" t="t" l="l"/>
              <a:pathLst>
                <a:path h="6248400" w="4787900">
                  <a:moveTo>
                    <a:pt x="0" y="0"/>
                  </a:moveTo>
                  <a:lnTo>
                    <a:pt x="4787900" y="0"/>
                  </a:lnTo>
                  <a:lnTo>
                    <a:pt x="4787900" y="6248400"/>
                  </a:lnTo>
                  <a:lnTo>
                    <a:pt x="0" y="624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117048" y="1226698"/>
            <a:ext cx="14053904" cy="1946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60"/>
              </a:lnSpc>
            </a:pPr>
            <a:r>
              <a:rPr lang="en-US" b="true" sz="5700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CMV negative components should only be considered for specific patient needs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3946" y="7570466"/>
            <a:ext cx="4529584" cy="4382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67"/>
              </a:lnSpc>
            </a:pPr>
            <a:r>
              <a:rPr lang="en-US" sz="2619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Intrauterine transfusion (IUT)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630766" y="7904292"/>
            <a:ext cx="5026467" cy="1354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57"/>
              </a:lnSpc>
            </a:pPr>
            <a:r>
              <a:rPr lang="en-US" sz="2619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Elective transfusion during pregnancy NOT during labour and delivery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997111" y="7570466"/>
            <a:ext cx="5251806" cy="1354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57"/>
              </a:lnSpc>
            </a:pPr>
            <a:r>
              <a:rPr lang="en-US" sz="2619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Neonatal transfusion up to 28 days post estimated date of delivery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79681" y="10000304"/>
            <a:ext cx="2732279" cy="176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24"/>
              </a:lnSpc>
            </a:pPr>
            <a:r>
              <a:rPr lang="en-US" sz="1324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Props1.xml><?xml version="1.0" encoding="utf-8"?>
<ds:datastoreItem xmlns:ds="http://schemas.openxmlformats.org/officeDocument/2006/customXml" ds:itemID="{1D19DC40-B521-4823-B700-C9F33E051AA5}"/>
</file>

<file path=customXml/itemProps2.xml><?xml version="1.0" encoding="utf-8"?>
<ds:datastoreItem xmlns:ds="http://schemas.openxmlformats.org/officeDocument/2006/customXml" ds:itemID="{1CAA592C-EF93-417D-9480-E2A8EEDA76B1}"/>
</file>

<file path=customXml/itemProps3.xml><?xml version="1.0" encoding="utf-8"?>
<ds:datastoreItem xmlns:ds="http://schemas.openxmlformats.org/officeDocument/2006/customXml" ds:itemID="{B2D36173-464C-4241-A21B-C3BA5B2A154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O+</dc:title>
  <cp:revision>1</cp:revision>
  <dcterms:created xsi:type="dcterms:W3CDTF">2006-08-16T00:00:00Z</dcterms:created>
  <dcterms:modified xsi:type="dcterms:W3CDTF">2011-08-01T06:04:30Z</dcterms:modified>
  <dc:identifier>DAHNBMgYUSU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</Properties>
</file>