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1374100" cy="15113000"/>
  <p:notesSz cx="6858000" cy="9144000"/>
  <p:embeddedFontLst>
    <p:embeddedFont>
      <p:font typeface="Arial MT Pro Bold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4" d="100"/>
          <a:sy n="24" d="100"/>
        </p:scale>
        <p:origin x="147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8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68811" y="767899"/>
            <a:ext cx="4035906" cy="1128353"/>
          </a:xfrm>
          <a:custGeom>
            <a:avLst/>
            <a:gdLst/>
            <a:ahLst/>
            <a:cxnLst/>
            <a:rect l="l" t="t" r="r" b="b"/>
            <a:pathLst>
              <a:path w="4035906" h="1128353">
                <a:moveTo>
                  <a:pt x="0" y="0"/>
                </a:moveTo>
                <a:lnTo>
                  <a:pt x="4035905" y="0"/>
                </a:lnTo>
                <a:lnTo>
                  <a:pt x="4035905" y="1128353"/>
                </a:lnTo>
                <a:lnTo>
                  <a:pt x="0" y="1128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5262716" y="13380221"/>
            <a:ext cx="5534779" cy="917582"/>
          </a:xfrm>
          <a:custGeom>
            <a:avLst/>
            <a:gdLst/>
            <a:ahLst/>
            <a:cxnLst/>
            <a:rect l="l" t="t" r="r" b="b"/>
            <a:pathLst>
              <a:path w="5534779" h="917582">
                <a:moveTo>
                  <a:pt x="0" y="0"/>
                </a:moveTo>
                <a:lnTo>
                  <a:pt x="5534779" y="0"/>
                </a:lnTo>
                <a:lnTo>
                  <a:pt x="5534779" y="917582"/>
                </a:lnTo>
                <a:lnTo>
                  <a:pt x="0" y="9175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12000" y="4799247"/>
            <a:ext cx="7452735" cy="6046031"/>
          </a:xfrm>
          <a:custGeom>
            <a:avLst/>
            <a:gdLst/>
            <a:ahLst/>
            <a:cxnLst/>
            <a:rect l="l" t="t" r="r" b="b"/>
            <a:pathLst>
              <a:path w="7452735" h="6046031">
                <a:moveTo>
                  <a:pt x="0" y="0"/>
                </a:moveTo>
                <a:lnTo>
                  <a:pt x="7452735" y="0"/>
                </a:lnTo>
                <a:lnTo>
                  <a:pt x="7452735" y="6046031"/>
                </a:lnTo>
                <a:lnTo>
                  <a:pt x="0" y="6046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1042711" y="1331025"/>
            <a:ext cx="20462926" cy="1683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Clinical review may reduce blood sampling </a:t>
            </a:r>
          </a:p>
          <a:p>
            <a:pPr algn="l">
              <a:lnSpc>
                <a:spcPts val="6439"/>
              </a:lnSpc>
              <a:spcBef>
                <a:spcPct val="0"/>
              </a:spcBef>
            </a:pPr>
            <a:endParaRPr lang="en-US" sz="4599" b="1">
              <a:solidFill>
                <a:srgbClr val="F7F7ED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588941" y="9832273"/>
            <a:ext cx="17988051" cy="5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Will this test result change my patient’s care management?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88941" y="6765297"/>
            <a:ext cx="7113798" cy="5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Has my patient had recent blood tests?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88941" y="8298785"/>
            <a:ext cx="10523070" cy="5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Are there any underlying risks of anaemia?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588941" y="5231809"/>
            <a:ext cx="5980591" cy="5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Is my patient clinically stable?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69149" y="12293190"/>
            <a:ext cx="18973761" cy="5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Please refer to your hospital policy for minimum retesting guidance.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11810" y="14226830"/>
            <a:ext cx="2360040" cy="5272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C01C112D955145B6643BFF8DF71165" ma:contentTypeVersion="17" ma:contentTypeDescription="Create a new document." ma:contentTypeScope="" ma:versionID="35b415f1c149acf5f5bda5862d0c7200">
  <xsd:schema xmlns:xsd="http://www.w3.org/2001/XMLSchema" xmlns:xs="http://www.w3.org/2001/XMLSchema" xmlns:p="http://schemas.microsoft.com/office/2006/metadata/properties" xmlns:ns2="b1ea1039-5617-4b4d-b673-6cbfbfdc7e6a" xmlns:ns3="4791cfa2-d727-4b23-a193-4ea19786126d" xmlns:ns4="0aee4a98-54e2-4fa9-8bf1-c07c68638e25" targetNamespace="http://schemas.microsoft.com/office/2006/metadata/properties" ma:root="true" ma:fieldsID="0caddf5419395009462c43c4eb570912" ns2:_="" ns3:_="" ns4:_="">
    <xsd:import namespace="b1ea1039-5617-4b4d-b673-6cbfbfdc7e6a"/>
    <xsd:import namespace="4791cfa2-d727-4b23-a193-4ea19786126d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a1039-5617-4b4d-b673-6cbfbfdc7e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91cfa2-d727-4b23-a193-4ea19786126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a8172d-0811-4225-af41-26a6fbe418af}" ma:internalName="TaxCatchAll" ma:showField="CatchAllData" ma:web="4791cfa2-d727-4b23-a193-4ea1978612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ea1039-5617-4b4d-b673-6cbfbfdc7e6a">
      <Terms xmlns="http://schemas.microsoft.com/office/infopath/2007/PartnerControls"/>
    </lcf76f155ced4ddcb4097134ff3c332f>
    <TaxCatchAll xmlns="0aee4a98-54e2-4fa9-8bf1-c07c68638e25" xsi:nil="true"/>
  </documentManagement>
</p:properties>
</file>

<file path=customXml/itemProps1.xml><?xml version="1.0" encoding="utf-8"?>
<ds:datastoreItem xmlns:ds="http://schemas.openxmlformats.org/officeDocument/2006/customXml" ds:itemID="{68E46456-ED1B-41B3-A487-7E92F4BA6EC3}"/>
</file>

<file path=customXml/itemProps2.xml><?xml version="1.0" encoding="utf-8"?>
<ds:datastoreItem xmlns:ds="http://schemas.openxmlformats.org/officeDocument/2006/customXml" ds:itemID="{4D72CD81-D1D9-491D-B612-99F9F3F72402}"/>
</file>

<file path=customXml/itemProps3.xml><?xml version="1.0" encoding="utf-8"?>
<ds:datastoreItem xmlns:ds="http://schemas.openxmlformats.org/officeDocument/2006/customXml" ds:itemID="{B97FCCC7-34BC-46CC-8958-467EDCC34AA0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MT Pro Bold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</dc:title>
  <dc:creator>Tracy Johnston</dc:creator>
  <cp:lastModifiedBy>Tracy Johnston</cp:lastModifiedBy>
  <cp:revision>2</cp:revision>
  <dcterms:created xsi:type="dcterms:W3CDTF">2006-08-16T00:00:00Z</dcterms:created>
  <dcterms:modified xsi:type="dcterms:W3CDTF">2026-07-31T16:29:17Z</dcterms:modified>
  <dc:identifier>DAGWjjnpPj4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0x010100BFC01C112D955145B6643BFF8DF71165</vt:lpwstr>
  </property>
</Properties>
</file>