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1374100" cy="15113000"/>
  <p:notesSz cx="6858000" cy="9144000"/>
  <p:embeddedFontLst>
    <p:embeddedFont>
      <p:font typeface="Arial MT Pro Bold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4" d="100"/>
          <a:sy n="24" d="100"/>
        </p:scale>
        <p:origin x="147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6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190716" y="5977088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8"/>
                </a:lnTo>
                <a:lnTo>
                  <a:pt x="0" y="41688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987816" y="2065439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8"/>
                </a:lnTo>
                <a:lnTo>
                  <a:pt x="0" y="41688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6317513" y="2065439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8"/>
                </a:lnTo>
                <a:lnTo>
                  <a:pt x="0" y="41688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7415419" y="2947060"/>
            <a:ext cx="1794800" cy="2102254"/>
          </a:xfrm>
          <a:custGeom>
            <a:avLst/>
            <a:gdLst/>
            <a:ahLst/>
            <a:cxnLst/>
            <a:rect l="l" t="t" r="r" b="b"/>
            <a:pathLst>
              <a:path w="1794800" h="2102254">
                <a:moveTo>
                  <a:pt x="0" y="0"/>
                </a:moveTo>
                <a:lnTo>
                  <a:pt x="1794799" y="0"/>
                </a:lnTo>
                <a:lnTo>
                  <a:pt x="1794799" y="2102255"/>
                </a:lnTo>
                <a:lnTo>
                  <a:pt x="0" y="21022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9428605" y="6710557"/>
            <a:ext cx="2598790" cy="2728388"/>
          </a:xfrm>
          <a:custGeom>
            <a:avLst/>
            <a:gdLst/>
            <a:ahLst/>
            <a:cxnLst/>
            <a:rect l="l" t="t" r="r" b="b"/>
            <a:pathLst>
              <a:path w="2598790" h="2728388">
                <a:moveTo>
                  <a:pt x="0" y="0"/>
                </a:moveTo>
                <a:lnTo>
                  <a:pt x="2598790" y="0"/>
                </a:lnTo>
                <a:lnTo>
                  <a:pt x="2598790" y="2728388"/>
                </a:lnTo>
                <a:lnTo>
                  <a:pt x="0" y="27283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317513" y="9882123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8"/>
                </a:lnTo>
                <a:lnTo>
                  <a:pt x="0" y="41688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2148645" y="5881882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7"/>
                </a:lnTo>
                <a:lnTo>
                  <a:pt x="0" y="41688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3212500" y="6823309"/>
            <a:ext cx="2113157" cy="2125556"/>
          </a:xfrm>
          <a:custGeom>
            <a:avLst/>
            <a:gdLst/>
            <a:ahLst/>
            <a:cxnLst/>
            <a:rect l="l" t="t" r="r" b="b"/>
            <a:pathLst>
              <a:path w="2113157" h="2125556">
                <a:moveTo>
                  <a:pt x="0" y="0"/>
                </a:moveTo>
                <a:lnTo>
                  <a:pt x="2113157" y="0"/>
                </a:lnTo>
                <a:lnTo>
                  <a:pt x="2113157" y="2125556"/>
                </a:lnTo>
                <a:lnTo>
                  <a:pt x="0" y="21255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6468811" y="767899"/>
            <a:ext cx="4035906" cy="1128353"/>
          </a:xfrm>
          <a:custGeom>
            <a:avLst/>
            <a:gdLst/>
            <a:ahLst/>
            <a:cxnLst/>
            <a:rect l="l" t="t" r="r" b="b"/>
            <a:pathLst>
              <a:path w="4035906" h="1128353">
                <a:moveTo>
                  <a:pt x="0" y="0"/>
                </a:moveTo>
                <a:lnTo>
                  <a:pt x="4035905" y="0"/>
                </a:lnTo>
                <a:lnTo>
                  <a:pt x="4035905" y="1128353"/>
                </a:lnTo>
                <a:lnTo>
                  <a:pt x="0" y="11283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5370716" y="13839253"/>
            <a:ext cx="5534779" cy="917582"/>
          </a:xfrm>
          <a:custGeom>
            <a:avLst/>
            <a:gdLst/>
            <a:ahLst/>
            <a:cxnLst/>
            <a:rect l="l" t="t" r="r" b="b"/>
            <a:pathLst>
              <a:path w="5534779" h="917582">
                <a:moveTo>
                  <a:pt x="0" y="0"/>
                </a:moveTo>
                <a:lnTo>
                  <a:pt x="5534779" y="0"/>
                </a:lnTo>
                <a:lnTo>
                  <a:pt x="5534779" y="917582"/>
                </a:lnTo>
                <a:lnTo>
                  <a:pt x="0" y="9175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12989777" y="2671865"/>
            <a:ext cx="737009" cy="2377449"/>
          </a:xfrm>
          <a:custGeom>
            <a:avLst/>
            <a:gdLst/>
            <a:ahLst/>
            <a:cxnLst/>
            <a:rect l="l" t="t" r="r" b="b"/>
            <a:pathLst>
              <a:path w="737009" h="2377449">
                <a:moveTo>
                  <a:pt x="0" y="0"/>
                </a:moveTo>
                <a:lnTo>
                  <a:pt x="737010" y="0"/>
                </a:lnTo>
                <a:lnTo>
                  <a:pt x="737010" y="2377450"/>
                </a:lnTo>
                <a:lnTo>
                  <a:pt x="0" y="23774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2753393" y="3286015"/>
            <a:ext cx="1310943" cy="1493952"/>
          </a:xfrm>
          <a:custGeom>
            <a:avLst/>
            <a:gdLst/>
            <a:ahLst/>
            <a:cxnLst/>
            <a:rect l="l" t="t" r="r" b="b"/>
            <a:pathLst>
              <a:path w="1310943" h="1493952">
                <a:moveTo>
                  <a:pt x="0" y="0"/>
                </a:moveTo>
                <a:lnTo>
                  <a:pt x="1310943" y="0"/>
                </a:lnTo>
                <a:lnTo>
                  <a:pt x="1310943" y="1493952"/>
                </a:lnTo>
                <a:lnTo>
                  <a:pt x="0" y="14939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2808556">
            <a:off x="16255983" y="7160692"/>
            <a:ext cx="558515" cy="1801661"/>
          </a:xfrm>
          <a:custGeom>
            <a:avLst/>
            <a:gdLst/>
            <a:ahLst/>
            <a:cxnLst/>
            <a:rect l="l" t="t" r="r" b="b"/>
            <a:pathLst>
              <a:path w="558515" h="1801661">
                <a:moveTo>
                  <a:pt x="0" y="0"/>
                </a:moveTo>
                <a:lnTo>
                  <a:pt x="558515" y="0"/>
                </a:lnTo>
                <a:lnTo>
                  <a:pt x="558515" y="1801661"/>
                </a:lnTo>
                <a:lnTo>
                  <a:pt x="0" y="180166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-2845708">
            <a:off x="16900759" y="6862084"/>
            <a:ext cx="1610692" cy="1552305"/>
          </a:xfrm>
          <a:custGeom>
            <a:avLst/>
            <a:gdLst/>
            <a:ahLst/>
            <a:cxnLst/>
            <a:rect l="l" t="t" r="r" b="b"/>
            <a:pathLst>
              <a:path w="1610692" h="1552305">
                <a:moveTo>
                  <a:pt x="0" y="0"/>
                </a:moveTo>
                <a:lnTo>
                  <a:pt x="1610693" y="0"/>
                </a:lnTo>
                <a:lnTo>
                  <a:pt x="1610693" y="1552305"/>
                </a:lnTo>
                <a:lnTo>
                  <a:pt x="0" y="15523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6879139" y="10197988"/>
            <a:ext cx="2867359" cy="2867359"/>
          </a:xfrm>
          <a:custGeom>
            <a:avLst/>
            <a:gdLst/>
            <a:ahLst/>
            <a:cxnLst/>
            <a:rect l="l" t="t" r="r" b="b"/>
            <a:pathLst>
              <a:path w="2867359" h="2867359">
                <a:moveTo>
                  <a:pt x="0" y="0"/>
                </a:moveTo>
                <a:lnTo>
                  <a:pt x="2867359" y="0"/>
                </a:lnTo>
                <a:lnTo>
                  <a:pt x="2867359" y="2867359"/>
                </a:lnTo>
                <a:lnTo>
                  <a:pt x="0" y="28673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10987816" y="9861234"/>
            <a:ext cx="4168868" cy="4168868"/>
          </a:xfrm>
          <a:custGeom>
            <a:avLst/>
            <a:gdLst/>
            <a:ahLst/>
            <a:cxnLst/>
            <a:rect l="l" t="t" r="r" b="b"/>
            <a:pathLst>
              <a:path w="4168868" h="4168868">
                <a:moveTo>
                  <a:pt x="0" y="0"/>
                </a:moveTo>
                <a:lnTo>
                  <a:pt x="4168868" y="0"/>
                </a:lnTo>
                <a:lnTo>
                  <a:pt x="4168868" y="4168868"/>
                </a:lnTo>
                <a:lnTo>
                  <a:pt x="0" y="41688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1632662" y="10296684"/>
            <a:ext cx="1439588" cy="1612984"/>
          </a:xfrm>
          <a:custGeom>
            <a:avLst/>
            <a:gdLst/>
            <a:ahLst/>
            <a:cxnLst/>
            <a:rect l="l" t="t" r="r" b="b"/>
            <a:pathLst>
              <a:path w="1439588" h="1612984">
                <a:moveTo>
                  <a:pt x="0" y="0"/>
                </a:moveTo>
                <a:lnTo>
                  <a:pt x="1439588" y="0"/>
                </a:lnTo>
                <a:lnTo>
                  <a:pt x="1439588" y="1612984"/>
                </a:lnTo>
                <a:lnTo>
                  <a:pt x="0" y="16129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 flipH="1">
            <a:off x="12054555" y="11270024"/>
            <a:ext cx="1798444" cy="1846926"/>
          </a:xfrm>
          <a:custGeom>
            <a:avLst/>
            <a:gdLst/>
            <a:ahLst/>
            <a:cxnLst/>
            <a:rect l="l" t="t" r="r" b="b"/>
            <a:pathLst>
              <a:path w="1798444" h="1846926">
                <a:moveTo>
                  <a:pt x="1798444" y="0"/>
                </a:moveTo>
                <a:lnTo>
                  <a:pt x="0" y="0"/>
                </a:lnTo>
                <a:lnTo>
                  <a:pt x="0" y="1846925"/>
                </a:lnTo>
                <a:lnTo>
                  <a:pt x="1798444" y="1846925"/>
                </a:lnTo>
                <a:lnTo>
                  <a:pt x="179844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 rot="-6805171" flipH="1">
            <a:off x="12781218" y="11686037"/>
            <a:ext cx="345119" cy="345119"/>
          </a:xfrm>
          <a:custGeom>
            <a:avLst/>
            <a:gdLst/>
            <a:ahLst/>
            <a:cxnLst/>
            <a:rect l="l" t="t" r="r" b="b"/>
            <a:pathLst>
              <a:path w="345119" h="345119">
                <a:moveTo>
                  <a:pt x="345119" y="0"/>
                </a:moveTo>
                <a:lnTo>
                  <a:pt x="0" y="0"/>
                </a:lnTo>
                <a:lnTo>
                  <a:pt x="0" y="345119"/>
                </a:lnTo>
                <a:lnTo>
                  <a:pt x="345119" y="345119"/>
                </a:lnTo>
                <a:lnTo>
                  <a:pt x="34511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11346072" y="5142809"/>
            <a:ext cx="3952419" cy="739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7"/>
              </a:lnSpc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Are you bleeding </a:t>
            </a:r>
          </a:p>
          <a:p>
            <a:pPr algn="ctr">
              <a:lnSpc>
                <a:spcPts val="2827"/>
              </a:lnSpc>
              <a:spcBef>
                <a:spcPct val="0"/>
              </a:spcBef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the correct patient?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25616" y="480890"/>
            <a:ext cx="12858269" cy="873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39"/>
              </a:lnSpc>
              <a:spcBef>
                <a:spcPct val="0"/>
              </a:spcBef>
            </a:pPr>
            <a:r>
              <a:rPr lang="en-US" sz="459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How to reduce blood sample rejection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83117" y="9054252"/>
            <a:ext cx="4034396" cy="739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7"/>
              </a:lnSpc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Check volume required </a:t>
            </a:r>
          </a:p>
          <a:p>
            <a:pPr algn="ctr">
              <a:lnSpc>
                <a:spcPts val="2827"/>
              </a:lnSpc>
              <a:spcBef>
                <a:spcPct val="0"/>
              </a:spcBef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for each sample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434282" y="5142809"/>
            <a:ext cx="3757073" cy="73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0"/>
              </a:lnSpc>
              <a:spcBef>
                <a:spcPct val="0"/>
              </a:spcBef>
            </a:pPr>
            <a:r>
              <a:rPr lang="en-US" sz="2021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Avoid duplicate or            repeat samples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334492" y="9090252"/>
            <a:ext cx="4072710" cy="739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7"/>
              </a:lnSpc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Have you labelled the </a:t>
            </a:r>
          </a:p>
          <a:p>
            <a:pPr algn="ctr">
              <a:lnSpc>
                <a:spcPts val="2827"/>
              </a:lnSpc>
              <a:spcBef>
                <a:spcPct val="0"/>
              </a:spcBef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sample correctly?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155643" y="13051622"/>
            <a:ext cx="4215073" cy="7391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7"/>
              </a:lnSpc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Avoid taking samples from </a:t>
            </a:r>
          </a:p>
          <a:p>
            <a:pPr algn="ctr">
              <a:lnSpc>
                <a:spcPts val="2827"/>
              </a:lnSpc>
              <a:spcBef>
                <a:spcPct val="0"/>
              </a:spcBef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 limb with IV fluids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755125" y="13227797"/>
            <a:ext cx="3187387" cy="38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7"/>
              </a:lnSpc>
              <a:spcBef>
                <a:spcPct val="0"/>
              </a:spcBef>
            </a:pPr>
            <a:r>
              <a:rPr lang="en-US" sz="2019" b="1">
                <a:solidFill>
                  <a:srgbClr val="F7F7ED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Is your patient prepared? 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49525" y="13907893"/>
            <a:ext cx="3198240" cy="509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01C112D955145B6643BFF8DF71165" ma:contentTypeVersion="17" ma:contentTypeDescription="Create a new document." ma:contentTypeScope="" ma:versionID="35b415f1c149acf5f5bda5862d0c7200">
  <xsd:schema xmlns:xsd="http://www.w3.org/2001/XMLSchema" xmlns:xs="http://www.w3.org/2001/XMLSchema" xmlns:p="http://schemas.microsoft.com/office/2006/metadata/properties" xmlns:ns2="b1ea1039-5617-4b4d-b673-6cbfbfdc7e6a" xmlns:ns3="4791cfa2-d727-4b23-a193-4ea19786126d" xmlns:ns4="0aee4a98-54e2-4fa9-8bf1-c07c68638e25" targetNamespace="http://schemas.microsoft.com/office/2006/metadata/properties" ma:root="true" ma:fieldsID="0caddf5419395009462c43c4eb570912" ns2:_="" ns3:_="" ns4:_="">
    <xsd:import namespace="b1ea1039-5617-4b4d-b673-6cbfbfdc7e6a"/>
    <xsd:import namespace="4791cfa2-d727-4b23-a193-4ea19786126d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a1039-5617-4b4d-b673-6cbfbfdc7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91cfa2-d727-4b23-a193-4ea19786126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a8172d-0811-4225-af41-26a6fbe418af}" ma:internalName="TaxCatchAll" ma:showField="CatchAllData" ma:web="4791cfa2-d727-4b23-a193-4ea1978612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a1039-5617-4b4d-b673-6cbfbfdc7e6a">
      <Terms xmlns="http://schemas.microsoft.com/office/infopath/2007/PartnerControls"/>
    </lcf76f155ced4ddcb4097134ff3c332f>
    <TaxCatchAll xmlns="0aee4a98-54e2-4fa9-8bf1-c07c68638e25" xsi:nil="true"/>
  </documentManagement>
</p:properties>
</file>

<file path=customXml/itemProps1.xml><?xml version="1.0" encoding="utf-8"?>
<ds:datastoreItem xmlns:ds="http://schemas.openxmlformats.org/officeDocument/2006/customXml" ds:itemID="{1781B2D9-3FF2-4D61-80D9-FA38D38843CC}"/>
</file>

<file path=customXml/itemProps2.xml><?xml version="1.0" encoding="utf-8"?>
<ds:datastoreItem xmlns:ds="http://schemas.openxmlformats.org/officeDocument/2006/customXml" ds:itemID="{7ECC9A23-1ED5-4777-A4BA-2DBF3A3F1572}"/>
</file>

<file path=customXml/itemProps3.xml><?xml version="1.0" encoding="utf-8"?>
<ds:datastoreItem xmlns:ds="http://schemas.openxmlformats.org/officeDocument/2006/customXml" ds:itemID="{50C58784-AD54-4FD0-AEDF-C3ADEA5CFEAD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 MT Pro 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</dc:title>
  <dc:creator>Tracy Johnston</dc:creator>
  <cp:lastModifiedBy>Tracy Johnston</cp:lastModifiedBy>
  <cp:revision>3</cp:revision>
  <dcterms:created xsi:type="dcterms:W3CDTF">2006-08-16T00:00:00Z</dcterms:created>
  <dcterms:modified xsi:type="dcterms:W3CDTF">2026-07-31T16:29:50Z</dcterms:modified>
  <dc:identifier>DAGWjjnpPj4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0x010100BFC01C112D955145B6643BFF8DF71165</vt:lpwstr>
  </property>
</Properties>
</file>