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748A73-187A-A049-E6AA-329A56377E62}" v="5" dt="2026-07-31T10:20:37.587"/>
    <p1510:client id="{DF95D5E2-9F8C-A417-4DD9-5155F1267265}" v="19" dt="2026-07-31T07:53:07.9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mee Burtenshaw" userId="S::aimee.burtenshaw@nhsbt.nhs.uk::375a33ec-cac6-4176-ad6b-3af55146562e" providerId="AD" clId="Web-{DF95D5E2-9F8C-A417-4DD9-5155F1267265}"/>
    <pc:docChg chg="modSld">
      <pc:chgData name="Aimee Burtenshaw" userId="S::aimee.burtenshaw@nhsbt.nhs.uk::375a33ec-cac6-4176-ad6b-3af55146562e" providerId="AD" clId="Web-{DF95D5E2-9F8C-A417-4DD9-5155F1267265}" dt="2026-07-31T07:53:07.904" v="12" actId="1076"/>
      <pc:docMkLst>
        <pc:docMk/>
      </pc:docMkLst>
      <pc:sldChg chg="addSp delSp modSp">
        <pc:chgData name="Aimee Burtenshaw" userId="S::aimee.burtenshaw@nhsbt.nhs.uk::375a33ec-cac6-4176-ad6b-3af55146562e" providerId="AD" clId="Web-{DF95D5E2-9F8C-A417-4DD9-5155F1267265}" dt="2026-07-31T07:53:07.904" v="12" actId="1076"/>
        <pc:sldMkLst>
          <pc:docMk/>
          <pc:sldMk cId="0" sldId="256"/>
        </pc:sldMkLst>
        <pc:spChg chg="add mod">
          <ac:chgData name="Aimee Burtenshaw" userId="S::aimee.burtenshaw@nhsbt.nhs.uk::375a33ec-cac6-4176-ad6b-3af55146562e" providerId="AD" clId="Web-{DF95D5E2-9F8C-A417-4DD9-5155F1267265}" dt="2026-07-31T07:53:07.904" v="12" actId="1076"/>
          <ac:spMkLst>
            <pc:docMk/>
            <pc:sldMk cId="0" sldId="256"/>
            <ac:spMk id="7" creationId="{C7E9511F-906D-59E7-C96F-5078FE5E8F01}"/>
          </ac:spMkLst>
        </pc:spChg>
        <pc:picChg chg="add del mod">
          <ac:chgData name="Aimee Burtenshaw" userId="S::aimee.burtenshaw@nhsbt.nhs.uk::375a33ec-cac6-4176-ad6b-3af55146562e" providerId="AD" clId="Web-{DF95D5E2-9F8C-A417-4DD9-5155F1267265}" dt="2026-07-31T07:50:19.539" v="3"/>
          <ac:picMkLst>
            <pc:docMk/>
            <pc:sldMk cId="0" sldId="256"/>
            <ac:picMk id="6" creationId="{077C155C-FF3B-51A7-4CB5-E9BA553DDFF4}"/>
          </ac:picMkLst>
        </pc:picChg>
      </pc:sldChg>
    </pc:docChg>
  </pc:docChgLst>
  <pc:docChgLst>
    <pc:chgData name="Aimee Burtenshaw" userId="S::aimee.burtenshaw@nhsbt.nhs.uk::375a33ec-cac6-4176-ad6b-3af55146562e" providerId="AD" clId="Web-{63748A73-187A-A049-E6AA-329A56377E62}"/>
    <pc:docChg chg="modSld">
      <pc:chgData name="Aimee Burtenshaw" userId="S::aimee.burtenshaw@nhsbt.nhs.uk::375a33ec-cac6-4176-ad6b-3af55146562e" providerId="AD" clId="Web-{63748A73-187A-A049-E6AA-329A56377E62}" dt="2026-07-31T10:20:36.728" v="1" actId="20577"/>
      <pc:docMkLst>
        <pc:docMk/>
      </pc:docMkLst>
      <pc:sldChg chg="modSp">
        <pc:chgData name="Aimee Burtenshaw" userId="S::aimee.burtenshaw@nhsbt.nhs.uk::375a33ec-cac6-4176-ad6b-3af55146562e" providerId="AD" clId="Web-{63748A73-187A-A049-E6AA-329A56377E62}" dt="2026-07-31T10:20:36.728" v="1" actId="20577"/>
        <pc:sldMkLst>
          <pc:docMk/>
          <pc:sldMk cId="0" sldId="256"/>
        </pc:sldMkLst>
        <pc:spChg chg="mod">
          <ac:chgData name="Aimee Burtenshaw" userId="S::aimee.burtenshaw@nhsbt.nhs.uk::375a33ec-cac6-4176-ad6b-3af55146562e" providerId="AD" clId="Web-{63748A73-187A-A049-E6AA-329A56377E62}" dt="2026-07-31T10:20:36.728" v="1" actId="20577"/>
          <ac:spMkLst>
            <pc:docMk/>
            <pc:sldMk cId="0" sldId="256"/>
            <ac:spMk id="7" creationId="{C7E9511F-906D-59E7-C96F-5078FE5E8F0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77916" y="1055528"/>
            <a:ext cx="14540985" cy="8185007"/>
            <a:chOff x="0" y="0"/>
            <a:chExt cx="10686288" cy="60152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686287" cy="6015228"/>
            </a:xfrm>
            <a:custGeom>
              <a:avLst/>
              <a:gdLst/>
              <a:ahLst/>
              <a:cxnLst/>
              <a:rect l="l" t="t" r="r" b="b"/>
              <a:pathLst>
                <a:path w="10686287" h="6015228">
                  <a:moveTo>
                    <a:pt x="0" y="0"/>
                  </a:moveTo>
                  <a:lnTo>
                    <a:pt x="10686287" y="0"/>
                  </a:lnTo>
                  <a:lnTo>
                    <a:pt x="10686287" y="6015228"/>
                  </a:lnTo>
                  <a:lnTo>
                    <a:pt x="0" y="60152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-1537"/>
            <a:ext cx="18277988" cy="10288537"/>
            <a:chOff x="0" y="0"/>
            <a:chExt cx="14248384" cy="80203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248385" cy="8020304"/>
            </a:xfrm>
            <a:custGeom>
              <a:avLst/>
              <a:gdLst/>
              <a:ahLst/>
              <a:cxnLst/>
              <a:rect l="l" t="t" r="r" b="b"/>
              <a:pathLst>
                <a:path w="14248385" h="8020304">
                  <a:moveTo>
                    <a:pt x="0" y="0"/>
                  </a:moveTo>
                  <a:lnTo>
                    <a:pt x="14248385" y="0"/>
                  </a:lnTo>
                  <a:lnTo>
                    <a:pt x="14248385" y="8020304"/>
                  </a:lnTo>
                  <a:lnTo>
                    <a:pt x="0" y="80203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14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7E9511F-906D-59E7-C96F-5078FE5E8F01}"/>
              </a:ext>
            </a:extLst>
          </p:cNvPr>
          <p:cNvSpPr txBox="1"/>
          <p:nvPr/>
        </p:nvSpPr>
        <p:spPr>
          <a:xfrm>
            <a:off x="16979136" y="9917457"/>
            <a:ext cx="113397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ea typeface="Calibri"/>
                <a:cs typeface="Calibri"/>
              </a:rPr>
              <a:t>Version 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20d37f0-a662-4e75-ab88-b29866c19644">
      <Terms xmlns="http://schemas.microsoft.com/office/infopath/2007/PartnerControls"/>
    </lcf76f155ced4ddcb4097134ff3c332f>
    <TaxCatchAll xmlns="0aee4a98-54e2-4fa9-8bf1-c07c68638e25" xsi:nil="true"/>
    <_ip_UnifiedCompliancePolicyProperties xmlns="http://schemas.microsoft.com/sharepoint/v3" xsi:nil="true"/>
    <_Flow_SignoffStatus xmlns="a20d37f0-a662-4e75-ab88-b29866c1964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C930432A18146BCB065D39F5C27CD" ma:contentTypeVersion="22" ma:contentTypeDescription="Create a new document." ma:contentTypeScope="" ma:versionID="840fd49c3696fd8803cbf50e92e8e7cc">
  <xsd:schema xmlns:xsd="http://www.w3.org/2001/XMLSchema" xmlns:xs="http://www.w3.org/2001/XMLSchema" xmlns:p="http://schemas.microsoft.com/office/2006/metadata/properties" xmlns:ns1="http://schemas.microsoft.com/sharepoint/v3" xmlns:ns2="a20d37f0-a662-4e75-ab88-b29866c19644" xmlns:ns3="71deb8d4-20af-4d38-a2cf-dae5bcfc8bb0" xmlns:ns4="0aee4a98-54e2-4fa9-8bf1-c07c68638e25" targetNamespace="http://schemas.microsoft.com/office/2006/metadata/properties" ma:root="true" ma:fieldsID="05d1fa0422505a6004fa37df5e4851a9" ns1:_="" ns2:_="" ns3:_="" ns4:_="">
    <xsd:import namespace="http://schemas.microsoft.com/sharepoint/v3"/>
    <xsd:import namespace="a20d37f0-a662-4e75-ab88-b29866c19644"/>
    <xsd:import namespace="71deb8d4-20af-4d38-a2cf-dae5bcfc8bb0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d37f0-a662-4e75-ab88-b29866c19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eb8d4-20af-4d38-a2cf-dae5bcfc8b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b89c347-20bc-4c36-a347-30588b1ce4c6}" ma:internalName="TaxCatchAll" ma:showField="CatchAllData" ma:web="71deb8d4-20af-4d38-a2cf-dae5bcfc8b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A068EAE-435F-4456-90E7-B5EB3A6FCFA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984560C-1F1D-49A9-B033-9B04137912B9}">
  <ds:schemaRefs>
    <ds:schemaRef ds:uri="0aee4a98-54e2-4fa9-8bf1-c07c68638e25"/>
    <ds:schemaRef ds:uri="a20d37f0-a662-4e75-ab88-b29866c19644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DED3E8F7-AFBA-4586-B24C-91EFA82CB879}">
  <ds:schemaRefs>
    <ds:schemaRef ds:uri="0aee4a98-54e2-4fa9-8bf1-c07c68638e25"/>
    <ds:schemaRef ds:uri="71deb8d4-20af-4d38-a2cf-dae5bcfc8bb0"/>
    <ds:schemaRef ds:uri="a20d37f0-a662-4e75-ab88-b29866c1964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Aimee Burtenshaw</dc:creator>
  <cp:revision>3</cp:revision>
  <dcterms:created xsi:type="dcterms:W3CDTF">2006-08-16T00:00:00Z</dcterms:created>
  <dcterms:modified xsi:type="dcterms:W3CDTF">2026-07-31T10:20:44Z</dcterms:modified>
  <dc:identifier>DAHARC7IxWw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0x010100DD3C930432A18146BCB065D39F5C27CD</vt:lpwstr>
  </property>
  <property fmtid="{D5CDD505-2E9C-101B-9397-08002B2CF9AE}" pid="3" name="MediaServiceImageTags">
    <vt:lpwstr/>
  </property>
</Properties>
</file>