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6FD636-C59A-E9E0-4EAA-31E7EB46FC37}" v="10" dt="2026-07-31T08:24:01.463"/>
    <p1510:client id="{9AAA2D22-A07E-02E4-50ED-89AF16F248BB}" v="4" dt="2026-07-31T11:09:30.1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5" d="100"/>
          <a:sy n="65" d="100"/>
        </p:scale>
        <p:origin x="10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imee Burtenshaw" userId="S::aimee.burtenshaw@nhsbt.nhs.uk::375a33ec-cac6-4176-ad6b-3af55146562e" providerId="AD" clId="Web-{6A6FD636-C59A-E9E0-4EAA-31E7EB46FC37}"/>
    <pc:docChg chg="modSld">
      <pc:chgData name="Aimee Burtenshaw" userId="S::aimee.burtenshaw@nhsbt.nhs.uk::375a33ec-cac6-4176-ad6b-3af55146562e" providerId="AD" clId="Web-{6A6FD636-C59A-E9E0-4EAA-31E7EB46FC37}" dt="2026-07-31T08:24:01.463" v="7" actId="1076"/>
      <pc:docMkLst>
        <pc:docMk/>
      </pc:docMkLst>
      <pc:sldChg chg="addSp modSp">
        <pc:chgData name="Aimee Burtenshaw" userId="S::aimee.burtenshaw@nhsbt.nhs.uk::375a33ec-cac6-4176-ad6b-3af55146562e" providerId="AD" clId="Web-{6A6FD636-C59A-E9E0-4EAA-31E7EB46FC37}" dt="2026-07-31T08:24:01.463" v="7" actId="1076"/>
        <pc:sldMkLst>
          <pc:docMk/>
          <pc:sldMk cId="0" sldId="256"/>
        </pc:sldMkLst>
        <pc:spChg chg="add mod">
          <ac:chgData name="Aimee Burtenshaw" userId="S::aimee.burtenshaw@nhsbt.nhs.uk::375a33ec-cac6-4176-ad6b-3af55146562e" providerId="AD" clId="Web-{6A6FD636-C59A-E9E0-4EAA-31E7EB46FC37}" dt="2026-07-31T08:24:01.463" v="7" actId="1076"/>
          <ac:spMkLst>
            <pc:docMk/>
            <pc:sldMk cId="0" sldId="256"/>
            <ac:spMk id="4" creationId="{A13D5B53-FCE8-5D66-7DA2-926884F2C1AF}"/>
          </ac:spMkLst>
        </pc:spChg>
      </pc:sldChg>
    </pc:docChg>
  </pc:docChgLst>
  <pc:docChgLst>
    <pc:chgData name="Aimee Burtenshaw" userId="S::aimee.burtenshaw@nhsbt.nhs.uk::375a33ec-cac6-4176-ad6b-3af55146562e" providerId="AD" clId="Web-{9AAA2D22-A07E-02E4-50ED-89AF16F248BB}"/>
    <pc:docChg chg="modSld">
      <pc:chgData name="Aimee Burtenshaw" userId="S::aimee.burtenshaw@nhsbt.nhs.uk::375a33ec-cac6-4176-ad6b-3af55146562e" providerId="AD" clId="Web-{9AAA2D22-A07E-02E4-50ED-89AF16F248BB}" dt="2026-07-31T11:09:30.166" v="1" actId="20577"/>
      <pc:docMkLst>
        <pc:docMk/>
      </pc:docMkLst>
      <pc:sldChg chg="modSp">
        <pc:chgData name="Aimee Burtenshaw" userId="S::aimee.burtenshaw@nhsbt.nhs.uk::375a33ec-cac6-4176-ad6b-3af55146562e" providerId="AD" clId="Web-{9AAA2D22-A07E-02E4-50ED-89AF16F248BB}" dt="2026-07-31T11:09:30.166" v="1" actId="20577"/>
        <pc:sldMkLst>
          <pc:docMk/>
          <pc:sldMk cId="0" sldId="256"/>
        </pc:sldMkLst>
        <pc:spChg chg="mod">
          <ac:chgData name="Aimee Burtenshaw" userId="S::aimee.burtenshaw@nhsbt.nhs.uk::375a33ec-cac6-4176-ad6b-3af55146562e" providerId="AD" clId="Web-{9AAA2D22-A07E-02E4-50ED-89AF16F248BB}" dt="2026-07-31T11:09:30.166" v="1" actId="20577"/>
          <ac:spMkLst>
            <pc:docMk/>
            <pc:sldMk cId="0" sldId="256"/>
            <ac:spMk id="4" creationId="{A13D5B53-FCE8-5D66-7DA2-926884F2C1A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16256000" cy="9144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56000" cy="9144000"/>
            </a:xfrm>
            <a:custGeom>
              <a:avLst/>
              <a:gdLst/>
              <a:ahLst/>
              <a:cxnLst/>
              <a:rect l="l" t="t" r="r" b="b"/>
              <a:pathLst>
                <a:path w="16256000" h="9144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A13D5B53-FCE8-5D66-7DA2-926884F2C1AF}"/>
              </a:ext>
            </a:extLst>
          </p:cNvPr>
          <p:cNvSpPr txBox="1"/>
          <p:nvPr/>
        </p:nvSpPr>
        <p:spPr>
          <a:xfrm>
            <a:off x="16934446" y="9868473"/>
            <a:ext cx="112151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  <a:ea typeface="Calibri"/>
                <a:cs typeface="Calibri"/>
              </a:rPr>
              <a:t>Version 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a20d37f0-a662-4e75-ab88-b29866c19644">
      <Terms xmlns="http://schemas.microsoft.com/office/infopath/2007/PartnerControls"/>
    </lcf76f155ced4ddcb4097134ff3c332f>
    <TaxCatchAll xmlns="0aee4a98-54e2-4fa9-8bf1-c07c68638e25" xsi:nil="true"/>
    <_ip_UnifiedCompliancePolicyProperties xmlns="http://schemas.microsoft.com/sharepoint/v3" xsi:nil="true"/>
    <_Flow_SignoffStatus xmlns="a20d37f0-a662-4e75-ab88-b29866c1964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3C930432A18146BCB065D39F5C27CD" ma:contentTypeVersion="22" ma:contentTypeDescription="Create a new document." ma:contentTypeScope="" ma:versionID="840fd49c3696fd8803cbf50e92e8e7cc">
  <xsd:schema xmlns:xsd="http://www.w3.org/2001/XMLSchema" xmlns:xs="http://www.w3.org/2001/XMLSchema" xmlns:p="http://schemas.microsoft.com/office/2006/metadata/properties" xmlns:ns1="http://schemas.microsoft.com/sharepoint/v3" xmlns:ns2="a20d37f0-a662-4e75-ab88-b29866c19644" xmlns:ns3="71deb8d4-20af-4d38-a2cf-dae5bcfc8bb0" xmlns:ns4="0aee4a98-54e2-4fa9-8bf1-c07c68638e25" targetNamespace="http://schemas.microsoft.com/office/2006/metadata/properties" ma:root="true" ma:fieldsID="05d1fa0422505a6004fa37df5e4851a9" ns1:_="" ns2:_="" ns3:_="" ns4:_="">
    <xsd:import namespace="http://schemas.microsoft.com/sharepoint/v3"/>
    <xsd:import namespace="a20d37f0-a662-4e75-ab88-b29866c19644"/>
    <xsd:import namespace="71deb8d4-20af-4d38-a2cf-dae5bcfc8bb0"/>
    <xsd:import namespace="0aee4a98-54e2-4fa9-8bf1-c07c68638e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0d37f0-a662-4e75-ab88-b29866c196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4d4c276-3e6c-4cc9-8c7e-f782a92f08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deb8d4-20af-4d38-a2cf-dae5bcfc8bb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ee4a98-54e2-4fa9-8bf1-c07c68638e25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b89c347-20bc-4c36-a347-30588b1ce4c6}" ma:internalName="TaxCatchAll" ma:showField="CatchAllData" ma:web="71deb8d4-20af-4d38-a2cf-dae5bcfc8b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6171086-54A9-4D77-B54F-5C99AFD4A520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a20d37f0-a662-4e75-ab88-b29866c19644"/>
    <ds:schemaRef ds:uri="0aee4a98-54e2-4fa9-8bf1-c07c68638e25"/>
  </ds:schemaRefs>
</ds:datastoreItem>
</file>

<file path=customXml/itemProps2.xml><?xml version="1.0" encoding="utf-8"?>
<ds:datastoreItem xmlns:ds="http://schemas.openxmlformats.org/officeDocument/2006/customXml" ds:itemID="{64B6E286-ED4F-49F7-8235-77171356DE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20d37f0-a662-4e75-ab88-b29866c19644"/>
    <ds:schemaRef ds:uri="71deb8d4-20af-4d38-a2cf-dae5bcfc8bb0"/>
    <ds:schemaRef ds:uri="0aee4a98-54e2-4fa9-8bf1-c07c68638e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B773C7F-9496-483E-BE6F-BD1449579A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Aimee Burtenshaw</dc:creator>
  <cp:lastModifiedBy>Aimee Burtenshaw</cp:lastModifiedBy>
  <cp:revision>6</cp:revision>
  <dcterms:created xsi:type="dcterms:W3CDTF">2006-08-16T00:00:00Z</dcterms:created>
  <dcterms:modified xsi:type="dcterms:W3CDTF">2026-07-31T11:09:38Z</dcterms:modified>
  <dc:identifier>DAHARC7IxWw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0x010100DD3C930432A18146BCB065D39F5C27CD</vt:lpwstr>
  </property>
  <property fmtid="{D5CDD505-2E9C-101B-9397-08002B2CF9AE}" pid="3" name="MediaServiceImageTags">
    <vt:lpwstr/>
  </property>
</Properties>
</file>