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441C43-017D-5866-D8A3-927A8C534F01}" v="10" dt="2026-07-31T08:23:30.421"/>
    <p1510:client id="{CD1B766A-138D-A1FD-9878-6D6CFF27FFF8}" v="5" dt="2026-07-31T11:07:21.2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mee Burtenshaw" userId="S::aimee.burtenshaw@nhsbt.nhs.uk::375a33ec-cac6-4176-ad6b-3af55146562e" providerId="AD" clId="Web-{CD1B766A-138D-A1FD-9878-6D6CFF27FFF8}"/>
    <pc:docChg chg="modSld">
      <pc:chgData name="Aimee Burtenshaw" userId="S::aimee.burtenshaw@nhsbt.nhs.uk::375a33ec-cac6-4176-ad6b-3af55146562e" providerId="AD" clId="Web-{CD1B766A-138D-A1FD-9878-6D6CFF27FFF8}" dt="2026-07-31T11:07:20.702" v="1" actId="20577"/>
      <pc:docMkLst>
        <pc:docMk/>
      </pc:docMkLst>
      <pc:sldChg chg="modSp">
        <pc:chgData name="Aimee Burtenshaw" userId="S::aimee.burtenshaw@nhsbt.nhs.uk::375a33ec-cac6-4176-ad6b-3af55146562e" providerId="AD" clId="Web-{CD1B766A-138D-A1FD-9878-6D6CFF27FFF8}" dt="2026-07-31T11:07:20.702" v="1" actId="20577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CD1B766A-138D-A1FD-9878-6D6CFF27FFF8}" dt="2026-07-31T11:07:20.702" v="1" actId="20577"/>
          <ac:spMkLst>
            <pc:docMk/>
            <pc:sldMk cId="0" sldId="256"/>
            <ac:spMk id="6" creationId="{02143FD4-5DB5-EAED-21F6-655BF59DB9E9}"/>
          </ac:spMkLst>
        </pc:spChg>
      </pc:sldChg>
    </pc:docChg>
  </pc:docChgLst>
  <pc:docChgLst>
    <pc:chgData name="Aimee Burtenshaw" userId="S::aimee.burtenshaw@nhsbt.nhs.uk::375a33ec-cac6-4176-ad6b-3af55146562e" providerId="AD" clId="Web-{AC441C43-017D-5866-D8A3-927A8C534F01}"/>
    <pc:docChg chg="modSld">
      <pc:chgData name="Aimee Burtenshaw" userId="S::aimee.burtenshaw@nhsbt.nhs.uk::375a33ec-cac6-4176-ad6b-3af55146562e" providerId="AD" clId="Web-{AC441C43-017D-5866-D8A3-927A8C534F01}" dt="2026-07-31T08:23:30.421" v="7" actId="1076"/>
      <pc:docMkLst>
        <pc:docMk/>
      </pc:docMkLst>
      <pc:sldChg chg="addSp modSp">
        <pc:chgData name="Aimee Burtenshaw" userId="S::aimee.burtenshaw@nhsbt.nhs.uk::375a33ec-cac6-4176-ad6b-3af55146562e" providerId="AD" clId="Web-{AC441C43-017D-5866-D8A3-927A8C534F01}" dt="2026-07-31T08:23:30.421" v="7" actId="1076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AC441C43-017D-5866-D8A3-927A8C534F01}" dt="2026-07-31T08:23:12.733" v="1" actId="14100"/>
          <ac:spMkLst>
            <pc:docMk/>
            <pc:sldMk cId="0" sldId="256"/>
            <ac:spMk id="5" creationId="{00000000-0000-0000-0000-000000000000}"/>
          </ac:spMkLst>
        </pc:spChg>
        <pc:spChg chg="add mod">
          <ac:chgData name="Aimee Burtenshaw" userId="S::aimee.burtenshaw@nhsbt.nhs.uk::375a33ec-cac6-4176-ad6b-3af55146562e" providerId="AD" clId="Web-{AC441C43-017D-5866-D8A3-927A8C534F01}" dt="2026-07-31T08:23:30.421" v="7" actId="1076"/>
          <ac:spMkLst>
            <pc:docMk/>
            <pc:sldMk cId="0" sldId="256"/>
            <ac:spMk id="6" creationId="{02143FD4-5DB5-EAED-21F6-655BF59DB9E9}"/>
          </ac:spMkLst>
        </pc:spChg>
        <pc:grpChg chg="mod">
          <ac:chgData name="Aimee Burtenshaw" userId="S::aimee.burtenshaw@nhsbt.nhs.uk::375a33ec-cac6-4176-ad6b-3af55146562e" providerId="AD" clId="Web-{AC441C43-017D-5866-D8A3-927A8C534F01}" dt="2026-07-31T08:23:03.373" v="0" actId="14100"/>
          <ac:grpSpMkLst>
            <pc:docMk/>
            <pc:sldMk cId="0" sldId="256"/>
            <ac:grpSpMk id="4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7916" y="1055528"/>
            <a:ext cx="14540985" cy="8185007"/>
            <a:chOff x="0" y="0"/>
            <a:chExt cx="10686288" cy="6015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86287" cy="6015228"/>
            </a:xfrm>
            <a:custGeom>
              <a:avLst/>
              <a:gdLst/>
              <a:ahLst/>
              <a:cxnLst/>
              <a:rect l="l" t="t" r="r" b="b"/>
              <a:pathLst>
                <a:path w="10686287" h="6015228">
                  <a:moveTo>
                    <a:pt x="0" y="0"/>
                  </a:moveTo>
                  <a:lnTo>
                    <a:pt x="10686287" y="0"/>
                  </a:lnTo>
                  <a:lnTo>
                    <a:pt x="10686287" y="6015228"/>
                  </a:lnTo>
                  <a:lnTo>
                    <a:pt x="0" y="6015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779" y="-5661"/>
            <a:ext cx="18270219" cy="10292346"/>
            <a:chOff x="0" y="-11964"/>
            <a:chExt cx="14523353" cy="8187803"/>
          </a:xfrm>
        </p:grpSpPr>
        <p:sp>
          <p:nvSpPr>
            <p:cNvPr id="5" name="Freeform 5"/>
            <p:cNvSpPr/>
            <p:nvPr/>
          </p:nvSpPr>
          <p:spPr>
            <a:xfrm>
              <a:off x="0" y="-11964"/>
              <a:ext cx="14523353" cy="8187803"/>
            </a:xfrm>
            <a:custGeom>
              <a:avLst/>
              <a:gdLst/>
              <a:ahLst/>
              <a:cxnLst/>
              <a:rect l="l" t="t" r="r" b="b"/>
              <a:pathLst>
                <a:path w="14248385" h="8020304">
                  <a:moveTo>
                    <a:pt x="0" y="0"/>
                  </a:moveTo>
                  <a:lnTo>
                    <a:pt x="14248385" y="0"/>
                  </a:lnTo>
                  <a:lnTo>
                    <a:pt x="14248385" y="8020304"/>
                  </a:lnTo>
                  <a:lnTo>
                    <a:pt x="0" y="8020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2143FD4-5DB5-EAED-21F6-655BF59DB9E9}"/>
              </a:ext>
            </a:extLst>
          </p:cNvPr>
          <p:cNvSpPr txBox="1"/>
          <p:nvPr/>
        </p:nvSpPr>
        <p:spPr>
          <a:xfrm>
            <a:off x="16983433" y="9867184"/>
            <a:ext cx="12899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735E81-ECFA-45EB-A4B4-FFA11673F3B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2.xml><?xml version="1.0" encoding="utf-8"?>
<ds:datastoreItem xmlns:ds="http://schemas.openxmlformats.org/officeDocument/2006/customXml" ds:itemID="{3CFB555D-04E9-440C-9D6A-4F804D29FF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BBC1A3-764A-4E68-BADA-200598701AE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lastModifiedBy>Aimee Burtenshaw</cp:lastModifiedBy>
  <cp:revision>8</cp:revision>
  <dcterms:created xsi:type="dcterms:W3CDTF">2006-08-16T00:00:00Z</dcterms:created>
  <dcterms:modified xsi:type="dcterms:W3CDTF">2026-07-31T11:07:28Z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