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0E3D4C-7355-FE46-5CA3-E777ABADDFB9}" v="5" dt="2026-07-31T11:05:15.447"/>
    <p1510:client id="{D29B3290-3A56-DEB2-3168-FC6482D8F34A}" v="10" dt="2026-07-31T08:22:43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mee Burtenshaw" userId="S::aimee.burtenshaw@nhsbt.nhs.uk::375a33ec-cac6-4176-ad6b-3af55146562e" providerId="AD" clId="Web-{D29B3290-3A56-DEB2-3168-FC6482D8F34A}"/>
    <pc:docChg chg="modSld">
      <pc:chgData name="Aimee Burtenshaw" userId="S::aimee.burtenshaw@nhsbt.nhs.uk::375a33ec-cac6-4176-ad6b-3af55146562e" providerId="AD" clId="Web-{D29B3290-3A56-DEB2-3168-FC6482D8F34A}" dt="2026-07-31T08:22:43.338" v="6" actId="1076"/>
      <pc:docMkLst>
        <pc:docMk/>
      </pc:docMkLst>
      <pc:sldChg chg="addSp modSp">
        <pc:chgData name="Aimee Burtenshaw" userId="S::aimee.burtenshaw@nhsbt.nhs.uk::375a33ec-cac6-4176-ad6b-3af55146562e" providerId="AD" clId="Web-{D29B3290-3A56-DEB2-3168-FC6482D8F34A}" dt="2026-07-31T08:22:43.338" v="6" actId="1076"/>
        <pc:sldMkLst>
          <pc:docMk/>
          <pc:sldMk cId="0" sldId="256"/>
        </pc:sldMkLst>
        <pc:spChg chg="add mod">
          <ac:chgData name="Aimee Burtenshaw" userId="S::aimee.burtenshaw@nhsbt.nhs.uk::375a33ec-cac6-4176-ad6b-3af55146562e" providerId="AD" clId="Web-{D29B3290-3A56-DEB2-3168-FC6482D8F34A}" dt="2026-07-31T08:22:43.338" v="6" actId="1076"/>
          <ac:spMkLst>
            <pc:docMk/>
            <pc:sldMk cId="0" sldId="256"/>
            <ac:spMk id="6" creationId="{26806889-89C4-C07F-F5BF-3394E6350168}"/>
          </ac:spMkLst>
        </pc:spChg>
      </pc:sldChg>
    </pc:docChg>
  </pc:docChgLst>
  <pc:docChgLst>
    <pc:chgData name="Aimee Burtenshaw" userId="S::aimee.burtenshaw@nhsbt.nhs.uk::375a33ec-cac6-4176-ad6b-3af55146562e" providerId="AD" clId="Web-{650E3D4C-7355-FE46-5CA3-E777ABADDFB9}"/>
    <pc:docChg chg="modSld">
      <pc:chgData name="Aimee Burtenshaw" userId="S::aimee.burtenshaw@nhsbt.nhs.uk::375a33ec-cac6-4176-ad6b-3af55146562e" providerId="AD" clId="Web-{650E3D4C-7355-FE46-5CA3-E777ABADDFB9}" dt="2026-07-31T11:05:14.666" v="1" actId="20577"/>
      <pc:docMkLst>
        <pc:docMk/>
      </pc:docMkLst>
      <pc:sldChg chg="modSp">
        <pc:chgData name="Aimee Burtenshaw" userId="S::aimee.burtenshaw@nhsbt.nhs.uk::375a33ec-cac6-4176-ad6b-3af55146562e" providerId="AD" clId="Web-{650E3D4C-7355-FE46-5CA3-E777ABADDFB9}" dt="2026-07-31T11:05:14.666" v="1" actId="20577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650E3D4C-7355-FE46-5CA3-E777ABADDFB9}" dt="2026-07-31T11:05:14.666" v="1" actId="20577"/>
          <ac:spMkLst>
            <pc:docMk/>
            <pc:sldMk cId="0" sldId="256"/>
            <ac:spMk id="6" creationId="{26806889-89C4-C07F-F5BF-3394E63501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7916" y="1055528"/>
            <a:ext cx="14540985" cy="8185007"/>
            <a:chOff x="0" y="0"/>
            <a:chExt cx="10686288" cy="6015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86287" cy="6015228"/>
            </a:xfrm>
            <a:custGeom>
              <a:avLst/>
              <a:gdLst/>
              <a:ahLst/>
              <a:cxnLst/>
              <a:rect l="l" t="t" r="r" b="b"/>
              <a:pathLst>
                <a:path w="10686287" h="6015228">
                  <a:moveTo>
                    <a:pt x="0" y="0"/>
                  </a:moveTo>
                  <a:lnTo>
                    <a:pt x="10686287" y="0"/>
                  </a:lnTo>
                  <a:lnTo>
                    <a:pt x="10686287" y="6015228"/>
                  </a:lnTo>
                  <a:lnTo>
                    <a:pt x="0" y="6015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730" y="0"/>
            <a:ext cx="18275258" cy="10287000"/>
            <a:chOff x="0" y="0"/>
            <a:chExt cx="14248384" cy="80203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48385" cy="8020304"/>
            </a:xfrm>
            <a:custGeom>
              <a:avLst/>
              <a:gdLst/>
              <a:ahLst/>
              <a:cxnLst/>
              <a:rect l="l" t="t" r="r" b="b"/>
              <a:pathLst>
                <a:path w="14248385" h="8020304">
                  <a:moveTo>
                    <a:pt x="0" y="0"/>
                  </a:moveTo>
                  <a:lnTo>
                    <a:pt x="14248385" y="0"/>
                  </a:lnTo>
                  <a:lnTo>
                    <a:pt x="14248385" y="8020304"/>
                  </a:lnTo>
                  <a:lnTo>
                    <a:pt x="0" y="8020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6806889-89C4-C07F-F5BF-3394E6350168}"/>
              </a:ext>
            </a:extLst>
          </p:cNvPr>
          <p:cNvSpPr txBox="1"/>
          <p:nvPr/>
        </p:nvSpPr>
        <p:spPr>
          <a:xfrm>
            <a:off x="16931439" y="9871051"/>
            <a:ext cx="11902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964A5D-BF79-445E-920D-E38875157EF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2.xml><?xml version="1.0" encoding="utf-8"?>
<ds:datastoreItem xmlns:ds="http://schemas.openxmlformats.org/officeDocument/2006/customXml" ds:itemID="{19DC703C-CD2A-450E-B53A-16947008C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0D619A-7456-46A1-B672-1C9BEF8222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lastModifiedBy>Aimee Burtenshaw</cp:lastModifiedBy>
  <cp:revision>6</cp:revision>
  <dcterms:created xsi:type="dcterms:W3CDTF">2006-08-16T00:00:00Z</dcterms:created>
  <dcterms:modified xsi:type="dcterms:W3CDTF">2026-07-31T11:05:23Z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