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6DC5D-8FE8-5315-3A10-93FE71A4A06D}" v="8" dt="2026-07-31T08:21:49.121"/>
    <p1510:client id="{6D2D5DEA-F541-4115-7A27-93F099B2ACBE}" v="6" dt="2026-07-31T11:03:13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mee Burtenshaw" userId="S::aimee.burtenshaw@nhsbt.nhs.uk::375a33ec-cac6-4176-ad6b-3af55146562e" providerId="AD" clId="Web-{6D2D5DEA-F541-4115-7A27-93F099B2ACBE}"/>
    <pc:docChg chg="modSld">
      <pc:chgData name="Aimee Burtenshaw" userId="S::aimee.burtenshaw@nhsbt.nhs.uk::375a33ec-cac6-4176-ad6b-3af55146562e" providerId="AD" clId="Web-{6D2D5DEA-F541-4115-7A27-93F099B2ACBE}" dt="2026-07-31T11:03:13.231" v="2" actId="20577"/>
      <pc:docMkLst>
        <pc:docMk/>
      </pc:docMkLst>
      <pc:sldChg chg="modSp">
        <pc:chgData name="Aimee Burtenshaw" userId="S::aimee.burtenshaw@nhsbt.nhs.uk::375a33ec-cac6-4176-ad6b-3af55146562e" providerId="AD" clId="Web-{6D2D5DEA-F541-4115-7A27-93F099B2ACBE}" dt="2026-07-31T11:03:13.231" v="2" actId="20577"/>
        <pc:sldMkLst>
          <pc:docMk/>
          <pc:sldMk cId="0" sldId="256"/>
        </pc:sldMkLst>
        <pc:spChg chg="mod">
          <ac:chgData name="Aimee Burtenshaw" userId="S::aimee.burtenshaw@nhsbt.nhs.uk::375a33ec-cac6-4176-ad6b-3af55146562e" providerId="AD" clId="Web-{6D2D5DEA-F541-4115-7A27-93F099B2ACBE}" dt="2026-07-31T11:03:13.231" v="2" actId="20577"/>
          <ac:spMkLst>
            <pc:docMk/>
            <pc:sldMk cId="0" sldId="256"/>
            <ac:spMk id="6" creationId="{7CD08CE4-D731-5936-63B7-A7DD4D21C547}"/>
          </ac:spMkLst>
        </pc:spChg>
      </pc:sldChg>
    </pc:docChg>
  </pc:docChgLst>
  <pc:docChgLst>
    <pc:chgData name="Aimee Burtenshaw" userId="S::aimee.burtenshaw@nhsbt.nhs.uk::375a33ec-cac6-4176-ad6b-3af55146562e" providerId="AD" clId="Web-{05A6DC5D-8FE8-5315-3A10-93FE71A4A06D}"/>
    <pc:docChg chg="modSld">
      <pc:chgData name="Aimee Burtenshaw" userId="S::aimee.burtenshaw@nhsbt.nhs.uk::375a33ec-cac6-4176-ad6b-3af55146562e" providerId="AD" clId="Web-{05A6DC5D-8FE8-5315-3A10-93FE71A4A06D}" dt="2026-07-31T08:21:49.121" v="5" actId="1076"/>
      <pc:docMkLst>
        <pc:docMk/>
      </pc:docMkLst>
      <pc:sldChg chg="addSp modSp">
        <pc:chgData name="Aimee Burtenshaw" userId="S::aimee.burtenshaw@nhsbt.nhs.uk::375a33ec-cac6-4176-ad6b-3af55146562e" providerId="AD" clId="Web-{05A6DC5D-8FE8-5315-3A10-93FE71A4A06D}" dt="2026-07-31T08:21:49.121" v="5" actId="1076"/>
        <pc:sldMkLst>
          <pc:docMk/>
          <pc:sldMk cId="0" sldId="256"/>
        </pc:sldMkLst>
        <pc:spChg chg="add mod">
          <ac:chgData name="Aimee Burtenshaw" userId="S::aimee.burtenshaw@nhsbt.nhs.uk::375a33ec-cac6-4176-ad6b-3af55146562e" providerId="AD" clId="Web-{05A6DC5D-8FE8-5315-3A10-93FE71A4A06D}" dt="2026-07-31T08:21:49.121" v="5" actId="1076"/>
          <ac:spMkLst>
            <pc:docMk/>
            <pc:sldMk cId="0" sldId="256"/>
            <ac:spMk id="6" creationId="{7CD08CE4-D731-5936-63B7-A7DD4D21C5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77916" y="1055528"/>
            <a:ext cx="14540985" cy="8185007"/>
            <a:chOff x="0" y="0"/>
            <a:chExt cx="10686288" cy="60152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86287" cy="6015228"/>
            </a:xfrm>
            <a:custGeom>
              <a:avLst/>
              <a:gdLst/>
              <a:ahLst/>
              <a:cxnLst/>
              <a:rect l="l" t="t" r="r" b="b"/>
              <a:pathLst>
                <a:path w="10686287" h="6015228">
                  <a:moveTo>
                    <a:pt x="0" y="0"/>
                  </a:moveTo>
                  <a:lnTo>
                    <a:pt x="10686287" y="0"/>
                  </a:lnTo>
                  <a:lnTo>
                    <a:pt x="10686287" y="6015228"/>
                  </a:lnTo>
                  <a:lnTo>
                    <a:pt x="0" y="6015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730" y="0"/>
            <a:ext cx="18285270" cy="10292636"/>
            <a:chOff x="0" y="0"/>
            <a:chExt cx="14248384" cy="80203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248385" cy="8020304"/>
            </a:xfrm>
            <a:custGeom>
              <a:avLst/>
              <a:gdLst/>
              <a:ahLst/>
              <a:cxnLst/>
              <a:rect l="l" t="t" r="r" b="b"/>
              <a:pathLst>
                <a:path w="14248385" h="8020304">
                  <a:moveTo>
                    <a:pt x="0" y="0"/>
                  </a:moveTo>
                  <a:lnTo>
                    <a:pt x="14248385" y="0"/>
                  </a:lnTo>
                  <a:lnTo>
                    <a:pt x="14248385" y="8020304"/>
                  </a:lnTo>
                  <a:lnTo>
                    <a:pt x="0" y="80203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14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CD08CE4-D731-5936-63B7-A7DD4D21C547}"/>
              </a:ext>
            </a:extLst>
          </p:cNvPr>
          <p:cNvSpPr txBox="1"/>
          <p:nvPr/>
        </p:nvSpPr>
        <p:spPr>
          <a:xfrm>
            <a:off x="16973120" y="9895543"/>
            <a:ext cx="11103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  <a:ea typeface="Calibri"/>
                <a:cs typeface="Calibri"/>
              </a:rPr>
              <a:t>Version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1C01F5-8BE6-4EFF-A12D-F980320FA3A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20d37f0-a662-4e75-ab88-b29866c19644"/>
    <ds:schemaRef ds:uri="0aee4a98-54e2-4fa9-8bf1-c07c68638e25"/>
  </ds:schemaRefs>
</ds:datastoreItem>
</file>

<file path=customXml/itemProps2.xml><?xml version="1.0" encoding="utf-8"?>
<ds:datastoreItem xmlns:ds="http://schemas.openxmlformats.org/officeDocument/2006/customXml" ds:itemID="{2755663E-BDF8-47A5-8E7F-70899D86F4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7D85DF-0DE1-448D-8F05-4517686CA0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Aimee Burtenshaw</dc:creator>
  <cp:lastModifiedBy>Aimee Burtenshaw</cp:lastModifiedBy>
  <cp:revision>7</cp:revision>
  <dcterms:created xsi:type="dcterms:W3CDTF">2006-08-16T00:00:00Z</dcterms:created>
  <dcterms:modified xsi:type="dcterms:W3CDTF">2026-07-31T11:03:20Z</dcterms:modified>
  <dc:identifier>DAHARC7IxWw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