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460F41-69FC-C985-9725-56210FAFFAFF}" v="5" dt="2026-07-31T08:05:59.027"/>
    <p1510:client id="{72DA36C7-3026-9730-6ECE-C788D1456855}" v="3" dt="2026-07-31T10:48:14.569"/>
    <p1510:client id="{9110404A-0C0F-1A12-68A5-2A1AD127AF0B}" v="13" dt="2026-07-31T07:59:18.0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5" d="100"/>
          <a:sy n="65" d="100"/>
        </p:scale>
        <p:origin x="10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imee Burtenshaw" userId="S::aimee.burtenshaw@nhsbt.nhs.uk::375a33ec-cac6-4176-ad6b-3af55146562e" providerId="AD" clId="Web-{38460F41-69FC-C985-9725-56210FAFFAFF}"/>
    <pc:docChg chg="modSld">
      <pc:chgData name="Aimee Burtenshaw" userId="S::aimee.burtenshaw@nhsbt.nhs.uk::375a33ec-cac6-4176-ad6b-3af55146562e" providerId="AD" clId="Web-{38460F41-69FC-C985-9725-56210FAFFAFF}" dt="2026-07-31T08:05:56.995" v="2" actId="20577"/>
      <pc:docMkLst>
        <pc:docMk/>
      </pc:docMkLst>
      <pc:sldChg chg="delSp modSp">
        <pc:chgData name="Aimee Burtenshaw" userId="S::aimee.burtenshaw@nhsbt.nhs.uk::375a33ec-cac6-4176-ad6b-3af55146562e" providerId="AD" clId="Web-{38460F41-69FC-C985-9725-56210FAFFAFF}" dt="2026-07-31T08:05:56.995" v="2" actId="20577"/>
        <pc:sldMkLst>
          <pc:docMk/>
          <pc:sldMk cId="0" sldId="256"/>
        </pc:sldMkLst>
        <pc:spChg chg="del">
          <ac:chgData name="Aimee Burtenshaw" userId="S::aimee.burtenshaw@nhsbt.nhs.uk::375a33ec-cac6-4176-ad6b-3af55146562e" providerId="AD" clId="Web-{38460F41-69FC-C985-9725-56210FAFFAFF}" dt="2026-07-31T08:05:49.761" v="0"/>
          <ac:spMkLst>
            <pc:docMk/>
            <pc:sldMk cId="0" sldId="256"/>
            <ac:spMk id="51" creationId="{00000000-0000-0000-0000-000000000000}"/>
          </ac:spMkLst>
        </pc:spChg>
        <pc:spChg chg="del">
          <ac:chgData name="Aimee Burtenshaw" userId="S::aimee.burtenshaw@nhsbt.nhs.uk::375a33ec-cac6-4176-ad6b-3af55146562e" providerId="AD" clId="Web-{38460F41-69FC-C985-9725-56210FAFFAFF}" dt="2026-07-31T08:05:51.355" v="1"/>
          <ac:spMkLst>
            <pc:docMk/>
            <pc:sldMk cId="0" sldId="256"/>
            <ac:spMk id="52" creationId="{00000000-0000-0000-0000-000000000000}"/>
          </ac:spMkLst>
        </pc:spChg>
        <pc:spChg chg="mod">
          <ac:chgData name="Aimee Burtenshaw" userId="S::aimee.burtenshaw@nhsbt.nhs.uk::375a33ec-cac6-4176-ad6b-3af55146562e" providerId="AD" clId="Web-{38460F41-69FC-C985-9725-56210FAFFAFF}" dt="2026-07-31T08:05:56.995" v="2" actId="20577"/>
          <ac:spMkLst>
            <pc:docMk/>
            <pc:sldMk cId="0" sldId="256"/>
            <ac:spMk id="53" creationId="{06D2C9E3-6ABA-A063-EA8D-074224371660}"/>
          </ac:spMkLst>
        </pc:spChg>
      </pc:sldChg>
    </pc:docChg>
  </pc:docChgLst>
  <pc:docChgLst>
    <pc:chgData name="Aimee Burtenshaw" userId="S::aimee.burtenshaw@nhsbt.nhs.uk::375a33ec-cac6-4176-ad6b-3af55146562e" providerId="AD" clId="Web-{9110404A-0C0F-1A12-68A5-2A1AD127AF0B}"/>
    <pc:docChg chg="modSld">
      <pc:chgData name="Aimee Burtenshaw" userId="S::aimee.burtenshaw@nhsbt.nhs.uk::375a33ec-cac6-4176-ad6b-3af55146562e" providerId="AD" clId="Web-{9110404A-0C0F-1A12-68A5-2A1AD127AF0B}" dt="2026-07-31T07:59:18.019" v="8"/>
      <pc:docMkLst>
        <pc:docMk/>
      </pc:docMkLst>
      <pc:sldChg chg="addSp delSp modSp">
        <pc:chgData name="Aimee Burtenshaw" userId="S::aimee.burtenshaw@nhsbt.nhs.uk::375a33ec-cac6-4176-ad6b-3af55146562e" providerId="AD" clId="Web-{9110404A-0C0F-1A12-68A5-2A1AD127AF0B}" dt="2026-07-31T07:59:18.019" v="8"/>
        <pc:sldMkLst>
          <pc:docMk/>
          <pc:sldMk cId="0" sldId="256"/>
        </pc:sldMkLst>
        <pc:spChg chg="add mod">
          <ac:chgData name="Aimee Burtenshaw" userId="S::aimee.burtenshaw@nhsbt.nhs.uk::375a33ec-cac6-4176-ad6b-3af55146562e" providerId="AD" clId="Web-{9110404A-0C0F-1A12-68A5-2A1AD127AF0B}" dt="2026-07-31T07:59:14.410" v="7" actId="1076"/>
          <ac:spMkLst>
            <pc:docMk/>
            <pc:sldMk cId="0" sldId="256"/>
            <ac:spMk id="53" creationId="{06D2C9E3-6ABA-A063-EA8D-074224371660}"/>
          </ac:spMkLst>
        </pc:spChg>
        <pc:grpChg chg="del">
          <ac:chgData name="Aimee Burtenshaw" userId="S::aimee.burtenshaw@nhsbt.nhs.uk::375a33ec-cac6-4176-ad6b-3af55146562e" providerId="AD" clId="Web-{9110404A-0C0F-1A12-68A5-2A1AD127AF0B}" dt="2026-07-31T07:59:18.019" v="8"/>
          <ac:grpSpMkLst>
            <pc:docMk/>
            <pc:sldMk cId="0" sldId="256"/>
            <ac:grpSpMk id="49" creationId="{00000000-0000-0000-0000-000000000000}"/>
          </ac:grpSpMkLst>
        </pc:grpChg>
      </pc:sldChg>
    </pc:docChg>
  </pc:docChgLst>
  <pc:docChgLst>
    <pc:chgData name="Aimee Burtenshaw" userId="S::aimee.burtenshaw@nhsbt.nhs.uk::375a33ec-cac6-4176-ad6b-3af55146562e" providerId="AD" clId="Web-{72DA36C7-3026-9730-6ECE-C788D1456855}"/>
    <pc:docChg chg="modSld">
      <pc:chgData name="Aimee Burtenshaw" userId="S::aimee.burtenshaw@nhsbt.nhs.uk::375a33ec-cac6-4176-ad6b-3af55146562e" providerId="AD" clId="Web-{72DA36C7-3026-9730-6ECE-C788D1456855}" dt="2026-07-31T10:48:13.866" v="0" actId="20577"/>
      <pc:docMkLst>
        <pc:docMk/>
      </pc:docMkLst>
      <pc:sldChg chg="modSp">
        <pc:chgData name="Aimee Burtenshaw" userId="S::aimee.burtenshaw@nhsbt.nhs.uk::375a33ec-cac6-4176-ad6b-3af55146562e" providerId="AD" clId="Web-{72DA36C7-3026-9730-6ECE-C788D1456855}" dt="2026-07-31T10:48:13.866" v="0" actId="20577"/>
        <pc:sldMkLst>
          <pc:docMk/>
          <pc:sldMk cId="0" sldId="256"/>
        </pc:sldMkLst>
        <pc:spChg chg="mod">
          <ac:chgData name="Aimee Burtenshaw" userId="S::aimee.burtenshaw@nhsbt.nhs.uk::375a33ec-cac6-4176-ad6b-3af55146562e" providerId="AD" clId="Web-{72DA36C7-3026-9730-6ECE-C788D1456855}" dt="2026-07-31T10:48:13.866" v="0" actId="20577"/>
          <ac:spMkLst>
            <pc:docMk/>
            <pc:sldMk cId="0" sldId="256"/>
            <ac:spMk id="53" creationId="{06D2C9E3-6ABA-A063-EA8D-07422437166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jpeg"/><Relationship Id="rId5" Type="http://schemas.openxmlformats.org/officeDocument/2006/relationships/image" Target="../media/image4.svg"/><Relationship Id="rId10" Type="http://schemas.openxmlformats.org/officeDocument/2006/relationships/image" Target="../media/image9.jpeg"/><Relationship Id="rId4" Type="http://schemas.openxmlformats.org/officeDocument/2006/relationships/image" Target="../media/image3.sv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30" y="0"/>
            <a:ext cx="18275258" cy="10287000"/>
            <a:chOff x="0" y="0"/>
            <a:chExt cx="10686288" cy="60152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686287" cy="6015228"/>
            </a:xfrm>
            <a:custGeom>
              <a:avLst/>
              <a:gdLst/>
              <a:ahLst/>
              <a:cxnLst/>
              <a:rect l="l" t="t" r="r" b="b"/>
              <a:pathLst>
                <a:path w="10686287" h="6015228">
                  <a:moveTo>
                    <a:pt x="0" y="0"/>
                  </a:moveTo>
                  <a:lnTo>
                    <a:pt x="10686287" y="0"/>
                  </a:lnTo>
                  <a:lnTo>
                    <a:pt x="10686287" y="6015228"/>
                  </a:lnTo>
                  <a:lnTo>
                    <a:pt x="0" y="6015228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5336" y="0"/>
            <a:ext cx="18270046" cy="10287000"/>
            <a:chOff x="0" y="0"/>
            <a:chExt cx="14244320" cy="80203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4244320" cy="8020304"/>
            </a:xfrm>
            <a:custGeom>
              <a:avLst/>
              <a:gdLst/>
              <a:ahLst/>
              <a:cxnLst/>
              <a:rect l="l" t="t" r="r" b="b"/>
              <a:pathLst>
                <a:path w="14244320" h="8020304">
                  <a:moveTo>
                    <a:pt x="0" y="0"/>
                  </a:moveTo>
                  <a:lnTo>
                    <a:pt x="14244320" y="0"/>
                  </a:lnTo>
                  <a:lnTo>
                    <a:pt x="14244320" y="8020304"/>
                  </a:lnTo>
                  <a:lnTo>
                    <a:pt x="0" y="80203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25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21087" y="1123520"/>
            <a:ext cx="1403858" cy="744306"/>
            <a:chOff x="0" y="0"/>
            <a:chExt cx="820890" cy="435229"/>
          </a:xfrm>
        </p:grpSpPr>
        <p:sp>
          <p:nvSpPr>
            <p:cNvPr id="7" name="Freeform 7"/>
            <p:cNvSpPr/>
            <p:nvPr/>
          </p:nvSpPr>
          <p:spPr>
            <a:xfrm>
              <a:off x="63500" y="63500"/>
              <a:ext cx="56515" cy="303657"/>
            </a:xfrm>
            <a:custGeom>
              <a:avLst/>
              <a:gdLst/>
              <a:ahLst/>
              <a:cxnLst/>
              <a:rect l="l" t="t" r="r" b="b"/>
              <a:pathLst>
                <a:path w="56515" h="303657">
                  <a:moveTo>
                    <a:pt x="56514" y="53340"/>
                  </a:moveTo>
                  <a:lnTo>
                    <a:pt x="56514" y="0"/>
                  </a:lnTo>
                  <a:lnTo>
                    <a:pt x="0" y="0"/>
                  </a:lnTo>
                  <a:lnTo>
                    <a:pt x="0" y="53340"/>
                  </a:lnTo>
                  <a:lnTo>
                    <a:pt x="56514" y="53340"/>
                  </a:lnTo>
                  <a:close/>
                  <a:moveTo>
                    <a:pt x="56514" y="303657"/>
                  </a:moveTo>
                  <a:lnTo>
                    <a:pt x="56514" y="91567"/>
                  </a:lnTo>
                  <a:lnTo>
                    <a:pt x="0" y="91567"/>
                  </a:lnTo>
                  <a:lnTo>
                    <a:pt x="0" y="303657"/>
                  </a:lnTo>
                  <a:lnTo>
                    <a:pt x="56514" y="3036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Freeform 8"/>
            <p:cNvSpPr/>
            <p:nvPr/>
          </p:nvSpPr>
          <p:spPr>
            <a:xfrm>
              <a:off x="167258" y="150368"/>
              <a:ext cx="125094" cy="216662"/>
            </a:xfrm>
            <a:custGeom>
              <a:avLst/>
              <a:gdLst/>
              <a:ahLst/>
              <a:cxnLst/>
              <a:rect l="l" t="t" r="r" b="b"/>
              <a:pathLst>
                <a:path w="125094" h="216662">
                  <a:moveTo>
                    <a:pt x="56387" y="216662"/>
                  </a:moveTo>
                  <a:lnTo>
                    <a:pt x="56387" y="129667"/>
                  </a:lnTo>
                  <a:cubicBezTo>
                    <a:pt x="56387" y="64008"/>
                    <a:pt x="79374" y="51816"/>
                    <a:pt x="100710" y="51816"/>
                  </a:cubicBezTo>
                  <a:cubicBezTo>
                    <a:pt x="111378" y="51816"/>
                    <a:pt x="120522" y="53340"/>
                    <a:pt x="125094" y="56388"/>
                  </a:cubicBezTo>
                  <a:lnTo>
                    <a:pt x="125094" y="1524"/>
                  </a:lnTo>
                  <a:cubicBezTo>
                    <a:pt x="123570" y="0"/>
                    <a:pt x="120522" y="0"/>
                    <a:pt x="108330" y="0"/>
                  </a:cubicBezTo>
                  <a:cubicBezTo>
                    <a:pt x="76326" y="0"/>
                    <a:pt x="53339" y="30607"/>
                    <a:pt x="50291" y="53467"/>
                  </a:cubicBezTo>
                  <a:lnTo>
                    <a:pt x="48767" y="53467"/>
                  </a:lnTo>
                  <a:lnTo>
                    <a:pt x="48767" y="4699"/>
                  </a:lnTo>
                  <a:lnTo>
                    <a:pt x="0" y="4699"/>
                  </a:lnTo>
                  <a:lnTo>
                    <a:pt x="0" y="216662"/>
                  </a:lnTo>
                  <a:lnTo>
                    <a:pt x="56387" y="2166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Freeform 9"/>
            <p:cNvSpPr/>
            <p:nvPr/>
          </p:nvSpPr>
          <p:spPr>
            <a:xfrm>
              <a:off x="305941" y="150368"/>
              <a:ext cx="221232" cy="221234"/>
            </a:xfrm>
            <a:custGeom>
              <a:avLst/>
              <a:gdLst/>
              <a:ahLst/>
              <a:cxnLst/>
              <a:rect l="l" t="t" r="r" b="b"/>
              <a:pathLst>
                <a:path w="221232" h="221234">
                  <a:moveTo>
                    <a:pt x="221232" y="111379"/>
                  </a:moveTo>
                  <a:cubicBezTo>
                    <a:pt x="221232" y="44196"/>
                    <a:pt x="175512" y="0"/>
                    <a:pt x="109854" y="0"/>
                  </a:cubicBezTo>
                  <a:cubicBezTo>
                    <a:pt x="45846" y="0"/>
                    <a:pt x="0" y="44196"/>
                    <a:pt x="0" y="111379"/>
                  </a:cubicBezTo>
                  <a:cubicBezTo>
                    <a:pt x="0" y="173990"/>
                    <a:pt x="41274" y="221234"/>
                    <a:pt x="109854" y="221234"/>
                  </a:cubicBezTo>
                  <a:cubicBezTo>
                    <a:pt x="178433" y="221234"/>
                    <a:pt x="221232" y="175387"/>
                    <a:pt x="221232" y="111379"/>
                  </a:cubicBezTo>
                  <a:close/>
                  <a:moveTo>
                    <a:pt x="109854" y="178562"/>
                  </a:moveTo>
                  <a:cubicBezTo>
                    <a:pt x="74802" y="178562"/>
                    <a:pt x="56514" y="151130"/>
                    <a:pt x="56514" y="105283"/>
                  </a:cubicBezTo>
                  <a:cubicBezTo>
                    <a:pt x="56514" y="71755"/>
                    <a:pt x="76326" y="42672"/>
                    <a:pt x="109854" y="42672"/>
                  </a:cubicBezTo>
                  <a:cubicBezTo>
                    <a:pt x="146430" y="42672"/>
                    <a:pt x="163193" y="71755"/>
                    <a:pt x="163193" y="105283"/>
                  </a:cubicBezTo>
                  <a:cubicBezTo>
                    <a:pt x="163193" y="151130"/>
                    <a:pt x="146430" y="178562"/>
                    <a:pt x="109854" y="178562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562225" y="150368"/>
              <a:ext cx="195197" cy="216662"/>
            </a:xfrm>
            <a:custGeom>
              <a:avLst/>
              <a:gdLst/>
              <a:ahLst/>
              <a:cxnLst/>
              <a:rect l="l" t="t" r="r" b="b"/>
              <a:pathLst>
                <a:path w="195197" h="216662">
                  <a:moveTo>
                    <a:pt x="195197" y="216662"/>
                  </a:moveTo>
                  <a:lnTo>
                    <a:pt x="195197" y="82423"/>
                  </a:lnTo>
                  <a:cubicBezTo>
                    <a:pt x="195197" y="33528"/>
                    <a:pt x="172337" y="0"/>
                    <a:pt x="123570" y="0"/>
                  </a:cubicBezTo>
                  <a:cubicBezTo>
                    <a:pt x="94614" y="0"/>
                    <a:pt x="70103" y="9271"/>
                    <a:pt x="53339" y="33655"/>
                  </a:cubicBezTo>
                  <a:lnTo>
                    <a:pt x="53339" y="4699"/>
                  </a:lnTo>
                  <a:lnTo>
                    <a:pt x="0" y="4699"/>
                  </a:lnTo>
                  <a:lnTo>
                    <a:pt x="0" y="216662"/>
                  </a:lnTo>
                  <a:lnTo>
                    <a:pt x="56387" y="216662"/>
                  </a:lnTo>
                  <a:lnTo>
                    <a:pt x="56387" y="112903"/>
                  </a:lnTo>
                  <a:cubicBezTo>
                    <a:pt x="56387" y="76200"/>
                    <a:pt x="70103" y="42672"/>
                    <a:pt x="103758" y="42672"/>
                  </a:cubicBezTo>
                  <a:cubicBezTo>
                    <a:pt x="134238" y="42672"/>
                    <a:pt x="140334" y="65532"/>
                    <a:pt x="140334" y="97663"/>
                  </a:cubicBezTo>
                  <a:lnTo>
                    <a:pt x="140334" y="216662"/>
                  </a:lnTo>
                  <a:lnTo>
                    <a:pt x="195197" y="2166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28906" y="387571"/>
            <a:ext cx="1748213" cy="718243"/>
            <a:chOff x="0" y="0"/>
            <a:chExt cx="1022248" cy="419989"/>
          </a:xfrm>
        </p:grpSpPr>
        <p:sp>
          <p:nvSpPr>
            <p:cNvPr id="12" name="Freeform 12"/>
            <p:cNvSpPr/>
            <p:nvPr/>
          </p:nvSpPr>
          <p:spPr>
            <a:xfrm>
              <a:off x="63500" y="63500"/>
              <a:ext cx="244093" cy="288417"/>
            </a:xfrm>
            <a:custGeom>
              <a:avLst/>
              <a:gdLst/>
              <a:ahLst/>
              <a:cxnLst/>
              <a:rect l="l" t="t" r="r" b="b"/>
              <a:pathLst>
                <a:path w="244093" h="288417">
                  <a:moveTo>
                    <a:pt x="79374" y="288417"/>
                  </a:moveTo>
                  <a:cubicBezTo>
                    <a:pt x="187704" y="288417"/>
                    <a:pt x="244092" y="241046"/>
                    <a:pt x="244092" y="144907"/>
                  </a:cubicBezTo>
                  <a:cubicBezTo>
                    <a:pt x="243965" y="47244"/>
                    <a:pt x="187577" y="0"/>
                    <a:pt x="79374" y="0"/>
                  </a:cubicBezTo>
                  <a:lnTo>
                    <a:pt x="0" y="0"/>
                  </a:lnTo>
                  <a:lnTo>
                    <a:pt x="0" y="288417"/>
                  </a:lnTo>
                  <a:lnTo>
                    <a:pt x="79374" y="288417"/>
                  </a:lnTo>
                  <a:close/>
                  <a:moveTo>
                    <a:pt x="58038" y="242570"/>
                  </a:moveTo>
                  <a:lnTo>
                    <a:pt x="58038" y="45720"/>
                  </a:lnTo>
                  <a:lnTo>
                    <a:pt x="88518" y="45720"/>
                  </a:lnTo>
                  <a:cubicBezTo>
                    <a:pt x="143382" y="45720"/>
                    <a:pt x="184656" y="86995"/>
                    <a:pt x="184656" y="144907"/>
                  </a:cubicBezTo>
                  <a:cubicBezTo>
                    <a:pt x="184656" y="207391"/>
                    <a:pt x="138810" y="242570"/>
                    <a:pt x="90042" y="242570"/>
                  </a:cubicBezTo>
                  <a:lnTo>
                    <a:pt x="58038" y="2425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336421" y="135128"/>
              <a:ext cx="221233" cy="221234"/>
            </a:xfrm>
            <a:custGeom>
              <a:avLst/>
              <a:gdLst/>
              <a:ahLst/>
              <a:cxnLst/>
              <a:rect l="l" t="t" r="r" b="b"/>
              <a:pathLst>
                <a:path w="221233" h="221234">
                  <a:moveTo>
                    <a:pt x="221233" y="111379"/>
                  </a:moveTo>
                  <a:cubicBezTo>
                    <a:pt x="221233" y="44196"/>
                    <a:pt x="175513" y="0"/>
                    <a:pt x="109854" y="0"/>
                  </a:cubicBezTo>
                  <a:cubicBezTo>
                    <a:pt x="45847" y="0"/>
                    <a:pt x="0" y="44196"/>
                    <a:pt x="0" y="111379"/>
                  </a:cubicBezTo>
                  <a:cubicBezTo>
                    <a:pt x="0" y="173990"/>
                    <a:pt x="41275" y="221234"/>
                    <a:pt x="109854" y="221234"/>
                  </a:cubicBezTo>
                  <a:cubicBezTo>
                    <a:pt x="178434" y="221234"/>
                    <a:pt x="221233" y="175387"/>
                    <a:pt x="221233" y="111379"/>
                  </a:cubicBezTo>
                  <a:close/>
                  <a:moveTo>
                    <a:pt x="109854" y="178562"/>
                  </a:moveTo>
                  <a:cubicBezTo>
                    <a:pt x="74802" y="178562"/>
                    <a:pt x="56515" y="151130"/>
                    <a:pt x="56515" y="105283"/>
                  </a:cubicBezTo>
                  <a:cubicBezTo>
                    <a:pt x="56515" y="71755"/>
                    <a:pt x="76326" y="42672"/>
                    <a:pt x="109854" y="42672"/>
                  </a:cubicBezTo>
                  <a:cubicBezTo>
                    <a:pt x="146430" y="42672"/>
                    <a:pt x="163194" y="71755"/>
                    <a:pt x="163194" y="105283"/>
                  </a:cubicBezTo>
                  <a:cubicBezTo>
                    <a:pt x="163194" y="151130"/>
                    <a:pt x="146430" y="178562"/>
                    <a:pt x="109854" y="178562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582037" y="135128"/>
              <a:ext cx="199770" cy="221234"/>
            </a:xfrm>
            <a:custGeom>
              <a:avLst/>
              <a:gdLst/>
              <a:ahLst/>
              <a:cxnLst/>
              <a:rect l="l" t="t" r="r" b="b"/>
              <a:pathLst>
                <a:path w="199770" h="221234">
                  <a:moveTo>
                    <a:pt x="183006" y="160274"/>
                  </a:moveTo>
                  <a:cubicBezTo>
                    <a:pt x="163194" y="170942"/>
                    <a:pt x="140335" y="181610"/>
                    <a:pt x="112903" y="181610"/>
                  </a:cubicBezTo>
                  <a:cubicBezTo>
                    <a:pt x="77851" y="181610"/>
                    <a:pt x="54864" y="161798"/>
                    <a:pt x="51816" y="128143"/>
                  </a:cubicBezTo>
                  <a:lnTo>
                    <a:pt x="199770" y="128143"/>
                  </a:lnTo>
                  <a:cubicBezTo>
                    <a:pt x="199770" y="44196"/>
                    <a:pt x="170814" y="0"/>
                    <a:pt x="97663" y="0"/>
                  </a:cubicBezTo>
                  <a:cubicBezTo>
                    <a:pt x="30480" y="0"/>
                    <a:pt x="0" y="51816"/>
                    <a:pt x="0" y="111379"/>
                  </a:cubicBezTo>
                  <a:cubicBezTo>
                    <a:pt x="0" y="181610"/>
                    <a:pt x="41148" y="221234"/>
                    <a:pt x="111379" y="221234"/>
                  </a:cubicBezTo>
                  <a:cubicBezTo>
                    <a:pt x="140335" y="221234"/>
                    <a:pt x="163194" y="215011"/>
                    <a:pt x="183006" y="204343"/>
                  </a:cubicBezTo>
                  <a:lnTo>
                    <a:pt x="183006" y="160274"/>
                  </a:lnTo>
                  <a:close/>
                  <a:moveTo>
                    <a:pt x="51816" y="90043"/>
                  </a:moveTo>
                  <a:cubicBezTo>
                    <a:pt x="54864" y="57912"/>
                    <a:pt x="73279" y="39624"/>
                    <a:pt x="100711" y="39624"/>
                  </a:cubicBezTo>
                  <a:cubicBezTo>
                    <a:pt x="129667" y="39624"/>
                    <a:pt x="144907" y="59436"/>
                    <a:pt x="146431" y="90043"/>
                  </a:cubicBezTo>
                  <a:lnTo>
                    <a:pt x="51816" y="900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804667" y="135128"/>
              <a:ext cx="154050" cy="221361"/>
            </a:xfrm>
            <a:custGeom>
              <a:avLst/>
              <a:gdLst/>
              <a:ahLst/>
              <a:cxnLst/>
              <a:rect l="l" t="t" r="r" b="b"/>
              <a:pathLst>
                <a:path w="154050" h="221361">
                  <a:moveTo>
                    <a:pt x="1524" y="212090"/>
                  </a:moveTo>
                  <a:cubicBezTo>
                    <a:pt x="22860" y="218313"/>
                    <a:pt x="44196" y="221361"/>
                    <a:pt x="64008" y="221361"/>
                  </a:cubicBezTo>
                  <a:cubicBezTo>
                    <a:pt x="114299" y="221361"/>
                    <a:pt x="154050" y="198374"/>
                    <a:pt x="154050" y="152654"/>
                  </a:cubicBezTo>
                  <a:cubicBezTo>
                    <a:pt x="154050" y="117475"/>
                    <a:pt x="134238" y="99187"/>
                    <a:pt x="94488" y="88519"/>
                  </a:cubicBezTo>
                  <a:cubicBezTo>
                    <a:pt x="68580" y="80899"/>
                    <a:pt x="57912" y="74803"/>
                    <a:pt x="57912" y="64135"/>
                  </a:cubicBezTo>
                  <a:cubicBezTo>
                    <a:pt x="57912" y="47244"/>
                    <a:pt x="71628" y="39624"/>
                    <a:pt x="91439" y="39624"/>
                  </a:cubicBezTo>
                  <a:cubicBezTo>
                    <a:pt x="108203" y="39624"/>
                    <a:pt x="120522" y="42672"/>
                    <a:pt x="140334" y="48768"/>
                  </a:cubicBezTo>
                  <a:lnTo>
                    <a:pt x="143382" y="7620"/>
                  </a:lnTo>
                  <a:cubicBezTo>
                    <a:pt x="117347" y="1524"/>
                    <a:pt x="100583" y="0"/>
                    <a:pt x="83820" y="0"/>
                  </a:cubicBezTo>
                  <a:cubicBezTo>
                    <a:pt x="36576" y="0"/>
                    <a:pt x="0" y="22860"/>
                    <a:pt x="0" y="65659"/>
                  </a:cubicBezTo>
                  <a:cubicBezTo>
                    <a:pt x="0" y="100711"/>
                    <a:pt x="19812" y="115951"/>
                    <a:pt x="56388" y="126619"/>
                  </a:cubicBezTo>
                  <a:cubicBezTo>
                    <a:pt x="79248" y="132715"/>
                    <a:pt x="96011" y="137287"/>
                    <a:pt x="96011" y="155702"/>
                  </a:cubicBezTo>
                  <a:cubicBezTo>
                    <a:pt x="96011" y="175514"/>
                    <a:pt x="74676" y="181610"/>
                    <a:pt x="59436" y="181610"/>
                  </a:cubicBezTo>
                  <a:cubicBezTo>
                    <a:pt x="41148" y="181610"/>
                    <a:pt x="22860" y="175514"/>
                    <a:pt x="6096" y="167894"/>
                  </a:cubicBezTo>
                  <a:lnTo>
                    <a:pt x="1524" y="2120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6" name="Freeform 16"/>
          <p:cNvSpPr/>
          <p:nvPr/>
        </p:nvSpPr>
        <p:spPr>
          <a:xfrm>
            <a:off x="410662" y="9403356"/>
            <a:ext cx="4338044" cy="545902"/>
          </a:xfrm>
          <a:custGeom>
            <a:avLst/>
            <a:gdLst/>
            <a:ahLst/>
            <a:cxnLst/>
            <a:rect l="l" t="t" r="r" b="b"/>
            <a:pathLst>
              <a:path w="4338044" h="545902">
                <a:moveTo>
                  <a:pt x="0" y="0"/>
                </a:moveTo>
                <a:lnTo>
                  <a:pt x="4338044" y="0"/>
                </a:lnTo>
                <a:lnTo>
                  <a:pt x="4338044" y="545902"/>
                </a:lnTo>
                <a:lnTo>
                  <a:pt x="0" y="5459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7" name="Group 17"/>
          <p:cNvGrpSpPr/>
          <p:nvPr/>
        </p:nvGrpSpPr>
        <p:grpSpPr>
          <a:xfrm>
            <a:off x="1807744" y="2129659"/>
            <a:ext cx="3351354" cy="3353146"/>
            <a:chOff x="0" y="0"/>
            <a:chExt cx="1959674" cy="196072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959610" cy="1960759"/>
            </a:xfrm>
            <a:custGeom>
              <a:avLst/>
              <a:gdLst/>
              <a:ahLst/>
              <a:cxnLst/>
              <a:rect l="l" t="t" r="r" b="b"/>
              <a:pathLst>
                <a:path w="1959610" h="1960759">
                  <a:moveTo>
                    <a:pt x="979043" y="1960759"/>
                  </a:moveTo>
                  <a:cubicBezTo>
                    <a:pt x="1520444" y="1960759"/>
                    <a:pt x="1959610" y="1522862"/>
                    <a:pt x="1959610" y="981205"/>
                  </a:cubicBezTo>
                  <a:cubicBezTo>
                    <a:pt x="1959610" y="439548"/>
                    <a:pt x="1520444" y="0"/>
                    <a:pt x="979043" y="0"/>
                  </a:cubicBezTo>
                  <a:cubicBezTo>
                    <a:pt x="437642" y="0"/>
                    <a:pt x="0" y="439548"/>
                    <a:pt x="0" y="981205"/>
                  </a:cubicBezTo>
                  <a:cubicBezTo>
                    <a:pt x="0" y="1522862"/>
                    <a:pt x="437642" y="1960759"/>
                    <a:pt x="979043" y="1960759"/>
                  </a:cubicBezTo>
                  <a:close/>
                </a:path>
              </a:pathLst>
            </a:custGeom>
            <a:solidFill>
              <a:srgbClr val="CCDFF1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9" name="Freeform 19"/>
          <p:cNvSpPr/>
          <p:nvPr/>
        </p:nvSpPr>
        <p:spPr>
          <a:xfrm>
            <a:off x="1878977" y="351083"/>
            <a:ext cx="6640859" cy="1665301"/>
          </a:xfrm>
          <a:custGeom>
            <a:avLst/>
            <a:gdLst/>
            <a:ahLst/>
            <a:cxnLst/>
            <a:rect l="l" t="t" r="r" b="b"/>
            <a:pathLst>
              <a:path w="6640859" h="1665301">
                <a:moveTo>
                  <a:pt x="0" y="0"/>
                </a:moveTo>
                <a:lnTo>
                  <a:pt x="6640858" y="0"/>
                </a:lnTo>
                <a:lnTo>
                  <a:pt x="6640858" y="1665301"/>
                </a:lnTo>
                <a:lnTo>
                  <a:pt x="0" y="16653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Freeform 20"/>
          <p:cNvSpPr/>
          <p:nvPr/>
        </p:nvSpPr>
        <p:spPr>
          <a:xfrm>
            <a:off x="9314703" y="5598671"/>
            <a:ext cx="6534001" cy="2565772"/>
          </a:xfrm>
          <a:custGeom>
            <a:avLst/>
            <a:gdLst/>
            <a:ahLst/>
            <a:cxnLst/>
            <a:rect l="l" t="t" r="r" b="b"/>
            <a:pathLst>
              <a:path w="6534001" h="2565772">
                <a:moveTo>
                  <a:pt x="0" y="0"/>
                </a:moveTo>
                <a:lnTo>
                  <a:pt x="6534001" y="0"/>
                </a:lnTo>
                <a:lnTo>
                  <a:pt x="6534001" y="2565772"/>
                </a:lnTo>
                <a:lnTo>
                  <a:pt x="0" y="25657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1" name="Freeform 21"/>
          <p:cNvSpPr/>
          <p:nvPr/>
        </p:nvSpPr>
        <p:spPr>
          <a:xfrm>
            <a:off x="9301672" y="2456797"/>
            <a:ext cx="6622615" cy="2918109"/>
          </a:xfrm>
          <a:custGeom>
            <a:avLst/>
            <a:gdLst/>
            <a:ahLst/>
            <a:cxnLst/>
            <a:rect l="l" t="t" r="r" b="b"/>
            <a:pathLst>
              <a:path w="6622615" h="2918109">
                <a:moveTo>
                  <a:pt x="0" y="0"/>
                </a:moveTo>
                <a:lnTo>
                  <a:pt x="6622614" y="0"/>
                </a:lnTo>
                <a:lnTo>
                  <a:pt x="6622614" y="2918108"/>
                </a:lnTo>
                <a:lnTo>
                  <a:pt x="0" y="29181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2" name="Freeform 22"/>
          <p:cNvSpPr/>
          <p:nvPr/>
        </p:nvSpPr>
        <p:spPr>
          <a:xfrm>
            <a:off x="14517985" y="408421"/>
            <a:ext cx="3354498" cy="1094036"/>
          </a:xfrm>
          <a:custGeom>
            <a:avLst/>
            <a:gdLst/>
            <a:ahLst/>
            <a:cxnLst/>
            <a:rect l="l" t="t" r="r" b="b"/>
            <a:pathLst>
              <a:path w="3354498" h="1094036">
                <a:moveTo>
                  <a:pt x="0" y="0"/>
                </a:moveTo>
                <a:lnTo>
                  <a:pt x="3354498" y="0"/>
                </a:lnTo>
                <a:lnTo>
                  <a:pt x="3354498" y="1094036"/>
                </a:lnTo>
                <a:lnTo>
                  <a:pt x="0" y="10940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3" name="Group 23"/>
          <p:cNvGrpSpPr/>
          <p:nvPr/>
        </p:nvGrpSpPr>
        <p:grpSpPr>
          <a:xfrm>
            <a:off x="1808884" y="2131940"/>
            <a:ext cx="3354287" cy="3351680"/>
            <a:chOff x="0" y="0"/>
            <a:chExt cx="2615184" cy="2613152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615184" cy="2613152"/>
            </a:xfrm>
            <a:custGeom>
              <a:avLst/>
              <a:gdLst/>
              <a:ahLst/>
              <a:cxnLst/>
              <a:rect l="l" t="t" r="r" b="b"/>
              <a:pathLst>
                <a:path w="2615184" h="2613152">
                  <a:moveTo>
                    <a:pt x="1237488" y="0"/>
                  </a:moveTo>
                  <a:lnTo>
                    <a:pt x="1184656" y="4064"/>
                  </a:lnTo>
                  <a:lnTo>
                    <a:pt x="1164336" y="6096"/>
                  </a:lnTo>
                  <a:lnTo>
                    <a:pt x="1148080" y="8128"/>
                  </a:lnTo>
                  <a:lnTo>
                    <a:pt x="1133856" y="10160"/>
                  </a:lnTo>
                  <a:lnTo>
                    <a:pt x="1117600" y="12192"/>
                  </a:lnTo>
                  <a:lnTo>
                    <a:pt x="1103376" y="14224"/>
                  </a:lnTo>
                  <a:lnTo>
                    <a:pt x="1091184" y="16256"/>
                  </a:lnTo>
                  <a:lnTo>
                    <a:pt x="1081024" y="18288"/>
                  </a:lnTo>
                  <a:lnTo>
                    <a:pt x="1056640" y="22352"/>
                  </a:lnTo>
                  <a:lnTo>
                    <a:pt x="1036320" y="26416"/>
                  </a:lnTo>
                  <a:lnTo>
                    <a:pt x="1028192" y="28448"/>
                  </a:lnTo>
                  <a:lnTo>
                    <a:pt x="1018032" y="30480"/>
                  </a:lnTo>
                  <a:lnTo>
                    <a:pt x="1001776" y="34544"/>
                  </a:lnTo>
                  <a:lnTo>
                    <a:pt x="991616" y="36576"/>
                  </a:lnTo>
                  <a:lnTo>
                    <a:pt x="975360" y="40640"/>
                  </a:lnTo>
                  <a:lnTo>
                    <a:pt x="969264" y="42672"/>
                  </a:lnTo>
                  <a:lnTo>
                    <a:pt x="961136" y="44704"/>
                  </a:lnTo>
                  <a:lnTo>
                    <a:pt x="955040" y="46736"/>
                  </a:lnTo>
                  <a:lnTo>
                    <a:pt x="946912" y="48768"/>
                  </a:lnTo>
                  <a:lnTo>
                    <a:pt x="940816" y="50800"/>
                  </a:lnTo>
                  <a:lnTo>
                    <a:pt x="932688" y="52832"/>
                  </a:lnTo>
                  <a:lnTo>
                    <a:pt x="926592" y="54864"/>
                  </a:lnTo>
                  <a:lnTo>
                    <a:pt x="918464" y="56896"/>
                  </a:lnTo>
                  <a:lnTo>
                    <a:pt x="857504" y="77216"/>
                  </a:lnTo>
                  <a:lnTo>
                    <a:pt x="853440" y="79248"/>
                  </a:lnTo>
                  <a:lnTo>
                    <a:pt x="847344" y="81280"/>
                  </a:lnTo>
                  <a:lnTo>
                    <a:pt x="843280" y="83312"/>
                  </a:lnTo>
                  <a:lnTo>
                    <a:pt x="837184" y="85344"/>
                  </a:lnTo>
                  <a:lnTo>
                    <a:pt x="833120" y="87376"/>
                  </a:lnTo>
                  <a:lnTo>
                    <a:pt x="827024" y="89408"/>
                  </a:lnTo>
                  <a:lnTo>
                    <a:pt x="822960" y="91440"/>
                  </a:lnTo>
                  <a:lnTo>
                    <a:pt x="816864" y="93472"/>
                  </a:lnTo>
                  <a:lnTo>
                    <a:pt x="812800" y="95504"/>
                  </a:lnTo>
                  <a:lnTo>
                    <a:pt x="806704" y="97536"/>
                  </a:lnTo>
                  <a:lnTo>
                    <a:pt x="802640" y="99568"/>
                  </a:lnTo>
                  <a:lnTo>
                    <a:pt x="796544" y="101600"/>
                  </a:lnTo>
                  <a:lnTo>
                    <a:pt x="788416" y="105664"/>
                  </a:lnTo>
                  <a:lnTo>
                    <a:pt x="782320" y="107696"/>
                  </a:lnTo>
                  <a:lnTo>
                    <a:pt x="766064" y="115824"/>
                  </a:lnTo>
                  <a:lnTo>
                    <a:pt x="759968" y="117856"/>
                  </a:lnTo>
                  <a:lnTo>
                    <a:pt x="743712" y="125984"/>
                  </a:lnTo>
                  <a:lnTo>
                    <a:pt x="737616" y="128016"/>
                  </a:lnTo>
                  <a:lnTo>
                    <a:pt x="729488" y="132080"/>
                  </a:lnTo>
                  <a:lnTo>
                    <a:pt x="727456" y="134112"/>
                  </a:lnTo>
                  <a:lnTo>
                    <a:pt x="678688" y="158496"/>
                  </a:lnTo>
                  <a:lnTo>
                    <a:pt x="676656" y="160528"/>
                  </a:lnTo>
                  <a:lnTo>
                    <a:pt x="664464" y="166624"/>
                  </a:lnTo>
                  <a:lnTo>
                    <a:pt x="662432" y="168656"/>
                  </a:lnTo>
                  <a:lnTo>
                    <a:pt x="654304" y="172720"/>
                  </a:lnTo>
                  <a:lnTo>
                    <a:pt x="652272" y="174752"/>
                  </a:lnTo>
                  <a:lnTo>
                    <a:pt x="640080" y="180848"/>
                  </a:lnTo>
                  <a:lnTo>
                    <a:pt x="638048" y="182880"/>
                  </a:lnTo>
                  <a:lnTo>
                    <a:pt x="625856" y="188976"/>
                  </a:lnTo>
                  <a:lnTo>
                    <a:pt x="623824" y="191008"/>
                  </a:lnTo>
                  <a:lnTo>
                    <a:pt x="619760" y="193040"/>
                  </a:lnTo>
                  <a:lnTo>
                    <a:pt x="617728" y="195072"/>
                  </a:lnTo>
                  <a:lnTo>
                    <a:pt x="613664" y="197104"/>
                  </a:lnTo>
                  <a:lnTo>
                    <a:pt x="611632" y="199136"/>
                  </a:lnTo>
                  <a:lnTo>
                    <a:pt x="607568" y="201168"/>
                  </a:lnTo>
                  <a:lnTo>
                    <a:pt x="605536" y="203200"/>
                  </a:lnTo>
                  <a:lnTo>
                    <a:pt x="597408" y="207264"/>
                  </a:lnTo>
                  <a:lnTo>
                    <a:pt x="595376" y="209296"/>
                  </a:lnTo>
                  <a:lnTo>
                    <a:pt x="591312" y="211328"/>
                  </a:lnTo>
                  <a:lnTo>
                    <a:pt x="589280" y="213360"/>
                  </a:lnTo>
                  <a:lnTo>
                    <a:pt x="585216" y="215392"/>
                  </a:lnTo>
                  <a:lnTo>
                    <a:pt x="583184" y="217424"/>
                  </a:lnTo>
                  <a:lnTo>
                    <a:pt x="579120" y="219456"/>
                  </a:lnTo>
                  <a:lnTo>
                    <a:pt x="577088" y="221488"/>
                  </a:lnTo>
                  <a:lnTo>
                    <a:pt x="573024" y="223520"/>
                  </a:lnTo>
                  <a:lnTo>
                    <a:pt x="570992" y="225552"/>
                  </a:lnTo>
                  <a:lnTo>
                    <a:pt x="566928" y="227584"/>
                  </a:lnTo>
                  <a:lnTo>
                    <a:pt x="562864" y="231648"/>
                  </a:lnTo>
                  <a:lnTo>
                    <a:pt x="558800" y="233680"/>
                  </a:lnTo>
                  <a:lnTo>
                    <a:pt x="556768" y="235712"/>
                  </a:lnTo>
                  <a:lnTo>
                    <a:pt x="552704" y="237744"/>
                  </a:lnTo>
                  <a:lnTo>
                    <a:pt x="550672" y="239776"/>
                  </a:lnTo>
                  <a:lnTo>
                    <a:pt x="546608" y="241808"/>
                  </a:lnTo>
                  <a:lnTo>
                    <a:pt x="542544" y="245872"/>
                  </a:lnTo>
                  <a:lnTo>
                    <a:pt x="538480" y="247904"/>
                  </a:lnTo>
                  <a:lnTo>
                    <a:pt x="536448" y="249936"/>
                  </a:lnTo>
                  <a:lnTo>
                    <a:pt x="532384" y="251968"/>
                  </a:lnTo>
                  <a:lnTo>
                    <a:pt x="528320" y="256032"/>
                  </a:lnTo>
                  <a:lnTo>
                    <a:pt x="524256" y="258064"/>
                  </a:lnTo>
                  <a:lnTo>
                    <a:pt x="520192" y="262128"/>
                  </a:lnTo>
                  <a:lnTo>
                    <a:pt x="516128" y="264160"/>
                  </a:lnTo>
                  <a:lnTo>
                    <a:pt x="510032" y="270256"/>
                  </a:lnTo>
                  <a:lnTo>
                    <a:pt x="505968" y="272288"/>
                  </a:lnTo>
                  <a:lnTo>
                    <a:pt x="499872" y="278384"/>
                  </a:lnTo>
                  <a:lnTo>
                    <a:pt x="495808" y="280416"/>
                  </a:lnTo>
                  <a:lnTo>
                    <a:pt x="491744" y="284480"/>
                  </a:lnTo>
                  <a:lnTo>
                    <a:pt x="487680" y="286512"/>
                  </a:lnTo>
                  <a:lnTo>
                    <a:pt x="481584" y="292608"/>
                  </a:lnTo>
                  <a:lnTo>
                    <a:pt x="477520" y="294640"/>
                  </a:lnTo>
                  <a:lnTo>
                    <a:pt x="469392" y="302768"/>
                  </a:lnTo>
                  <a:lnTo>
                    <a:pt x="465328" y="304800"/>
                  </a:lnTo>
                  <a:lnTo>
                    <a:pt x="453136" y="316992"/>
                  </a:lnTo>
                  <a:lnTo>
                    <a:pt x="449072" y="319024"/>
                  </a:lnTo>
                  <a:lnTo>
                    <a:pt x="438912" y="329184"/>
                  </a:lnTo>
                  <a:lnTo>
                    <a:pt x="434848" y="331216"/>
                  </a:lnTo>
                  <a:lnTo>
                    <a:pt x="410464" y="355600"/>
                  </a:lnTo>
                  <a:lnTo>
                    <a:pt x="406400" y="357632"/>
                  </a:lnTo>
                  <a:lnTo>
                    <a:pt x="359664" y="404368"/>
                  </a:lnTo>
                  <a:lnTo>
                    <a:pt x="357632" y="408432"/>
                  </a:lnTo>
                  <a:lnTo>
                    <a:pt x="333248" y="432816"/>
                  </a:lnTo>
                  <a:lnTo>
                    <a:pt x="331216" y="436880"/>
                  </a:lnTo>
                  <a:lnTo>
                    <a:pt x="319024" y="449072"/>
                  </a:lnTo>
                  <a:lnTo>
                    <a:pt x="316992" y="453136"/>
                  </a:lnTo>
                  <a:lnTo>
                    <a:pt x="306832" y="463296"/>
                  </a:lnTo>
                  <a:lnTo>
                    <a:pt x="304800" y="467360"/>
                  </a:lnTo>
                  <a:lnTo>
                    <a:pt x="294640" y="477520"/>
                  </a:lnTo>
                  <a:lnTo>
                    <a:pt x="292608" y="481584"/>
                  </a:lnTo>
                  <a:lnTo>
                    <a:pt x="288544" y="485648"/>
                  </a:lnTo>
                  <a:lnTo>
                    <a:pt x="286512" y="489712"/>
                  </a:lnTo>
                  <a:lnTo>
                    <a:pt x="280416" y="495808"/>
                  </a:lnTo>
                  <a:lnTo>
                    <a:pt x="278384" y="499872"/>
                  </a:lnTo>
                  <a:lnTo>
                    <a:pt x="274320" y="503936"/>
                  </a:lnTo>
                  <a:lnTo>
                    <a:pt x="272288" y="508000"/>
                  </a:lnTo>
                  <a:lnTo>
                    <a:pt x="266192" y="514096"/>
                  </a:lnTo>
                  <a:lnTo>
                    <a:pt x="264160" y="518160"/>
                  </a:lnTo>
                  <a:lnTo>
                    <a:pt x="258064" y="524256"/>
                  </a:lnTo>
                  <a:lnTo>
                    <a:pt x="256032" y="528320"/>
                  </a:lnTo>
                  <a:lnTo>
                    <a:pt x="254000" y="530352"/>
                  </a:lnTo>
                  <a:lnTo>
                    <a:pt x="251968" y="534416"/>
                  </a:lnTo>
                  <a:lnTo>
                    <a:pt x="249936" y="536448"/>
                  </a:lnTo>
                  <a:lnTo>
                    <a:pt x="247904" y="540512"/>
                  </a:lnTo>
                  <a:lnTo>
                    <a:pt x="243840" y="544576"/>
                  </a:lnTo>
                  <a:lnTo>
                    <a:pt x="241808" y="548640"/>
                  </a:lnTo>
                  <a:lnTo>
                    <a:pt x="239776" y="550672"/>
                  </a:lnTo>
                  <a:lnTo>
                    <a:pt x="237744" y="554736"/>
                  </a:lnTo>
                  <a:lnTo>
                    <a:pt x="233680" y="558800"/>
                  </a:lnTo>
                  <a:lnTo>
                    <a:pt x="231648" y="562864"/>
                  </a:lnTo>
                  <a:lnTo>
                    <a:pt x="229616" y="564896"/>
                  </a:lnTo>
                  <a:lnTo>
                    <a:pt x="227584" y="568960"/>
                  </a:lnTo>
                  <a:lnTo>
                    <a:pt x="223520" y="573024"/>
                  </a:lnTo>
                  <a:lnTo>
                    <a:pt x="221488" y="577088"/>
                  </a:lnTo>
                  <a:lnTo>
                    <a:pt x="219456" y="579120"/>
                  </a:lnTo>
                  <a:lnTo>
                    <a:pt x="217424" y="583184"/>
                  </a:lnTo>
                  <a:lnTo>
                    <a:pt x="215392" y="585216"/>
                  </a:lnTo>
                  <a:lnTo>
                    <a:pt x="211328" y="593344"/>
                  </a:lnTo>
                  <a:lnTo>
                    <a:pt x="209296" y="595376"/>
                  </a:lnTo>
                  <a:lnTo>
                    <a:pt x="207264" y="599440"/>
                  </a:lnTo>
                  <a:lnTo>
                    <a:pt x="205232" y="601472"/>
                  </a:lnTo>
                  <a:lnTo>
                    <a:pt x="203200" y="605536"/>
                  </a:lnTo>
                  <a:lnTo>
                    <a:pt x="201168" y="607568"/>
                  </a:lnTo>
                  <a:lnTo>
                    <a:pt x="197104" y="615696"/>
                  </a:lnTo>
                  <a:lnTo>
                    <a:pt x="195072" y="617728"/>
                  </a:lnTo>
                  <a:lnTo>
                    <a:pt x="193040" y="621792"/>
                  </a:lnTo>
                  <a:lnTo>
                    <a:pt x="191008" y="623824"/>
                  </a:lnTo>
                  <a:lnTo>
                    <a:pt x="188976" y="627888"/>
                  </a:lnTo>
                  <a:lnTo>
                    <a:pt x="186944" y="629920"/>
                  </a:lnTo>
                  <a:lnTo>
                    <a:pt x="180848" y="642112"/>
                  </a:lnTo>
                  <a:lnTo>
                    <a:pt x="178816" y="644144"/>
                  </a:lnTo>
                  <a:lnTo>
                    <a:pt x="172720" y="656336"/>
                  </a:lnTo>
                  <a:lnTo>
                    <a:pt x="170688" y="658368"/>
                  </a:lnTo>
                  <a:lnTo>
                    <a:pt x="164592" y="670560"/>
                  </a:lnTo>
                  <a:lnTo>
                    <a:pt x="162560" y="672592"/>
                  </a:lnTo>
                  <a:lnTo>
                    <a:pt x="146304" y="705104"/>
                  </a:lnTo>
                  <a:lnTo>
                    <a:pt x="144272" y="707136"/>
                  </a:lnTo>
                  <a:lnTo>
                    <a:pt x="125984" y="743712"/>
                  </a:lnTo>
                  <a:lnTo>
                    <a:pt x="123952" y="749808"/>
                  </a:lnTo>
                  <a:lnTo>
                    <a:pt x="115824" y="766064"/>
                  </a:lnTo>
                  <a:lnTo>
                    <a:pt x="113792" y="772160"/>
                  </a:lnTo>
                  <a:lnTo>
                    <a:pt x="105664" y="788416"/>
                  </a:lnTo>
                  <a:lnTo>
                    <a:pt x="103632" y="794512"/>
                  </a:lnTo>
                  <a:lnTo>
                    <a:pt x="99568" y="802640"/>
                  </a:lnTo>
                  <a:lnTo>
                    <a:pt x="95504" y="814832"/>
                  </a:lnTo>
                  <a:lnTo>
                    <a:pt x="93472" y="818896"/>
                  </a:lnTo>
                  <a:lnTo>
                    <a:pt x="91440" y="824992"/>
                  </a:lnTo>
                  <a:lnTo>
                    <a:pt x="89408" y="829056"/>
                  </a:lnTo>
                  <a:lnTo>
                    <a:pt x="87376" y="835152"/>
                  </a:lnTo>
                  <a:lnTo>
                    <a:pt x="85344" y="839216"/>
                  </a:lnTo>
                  <a:lnTo>
                    <a:pt x="83312" y="845312"/>
                  </a:lnTo>
                  <a:lnTo>
                    <a:pt x="81280" y="849376"/>
                  </a:lnTo>
                  <a:lnTo>
                    <a:pt x="71120" y="879856"/>
                  </a:lnTo>
                  <a:lnTo>
                    <a:pt x="69088" y="883920"/>
                  </a:lnTo>
                  <a:lnTo>
                    <a:pt x="58928" y="914400"/>
                  </a:lnTo>
                  <a:lnTo>
                    <a:pt x="56896" y="922528"/>
                  </a:lnTo>
                  <a:lnTo>
                    <a:pt x="54864" y="928624"/>
                  </a:lnTo>
                  <a:lnTo>
                    <a:pt x="52832" y="936752"/>
                  </a:lnTo>
                  <a:lnTo>
                    <a:pt x="50800" y="942848"/>
                  </a:lnTo>
                  <a:lnTo>
                    <a:pt x="48768" y="950976"/>
                  </a:lnTo>
                  <a:lnTo>
                    <a:pt x="46736" y="957072"/>
                  </a:lnTo>
                  <a:lnTo>
                    <a:pt x="44704" y="965200"/>
                  </a:lnTo>
                  <a:lnTo>
                    <a:pt x="42672" y="971296"/>
                  </a:lnTo>
                  <a:lnTo>
                    <a:pt x="36576" y="995680"/>
                  </a:lnTo>
                  <a:lnTo>
                    <a:pt x="34544" y="1005840"/>
                  </a:lnTo>
                  <a:lnTo>
                    <a:pt x="30480" y="1022096"/>
                  </a:lnTo>
                  <a:lnTo>
                    <a:pt x="28448" y="1032256"/>
                  </a:lnTo>
                  <a:lnTo>
                    <a:pt x="26416" y="1040384"/>
                  </a:lnTo>
                  <a:lnTo>
                    <a:pt x="24384" y="1050544"/>
                  </a:lnTo>
                  <a:lnTo>
                    <a:pt x="22352" y="1062736"/>
                  </a:lnTo>
                  <a:lnTo>
                    <a:pt x="20320" y="1072896"/>
                  </a:lnTo>
                  <a:lnTo>
                    <a:pt x="18288" y="1085088"/>
                  </a:lnTo>
                  <a:lnTo>
                    <a:pt x="16256" y="1095248"/>
                  </a:lnTo>
                  <a:lnTo>
                    <a:pt x="14224" y="1107440"/>
                  </a:lnTo>
                  <a:lnTo>
                    <a:pt x="6096" y="1172464"/>
                  </a:lnTo>
                  <a:lnTo>
                    <a:pt x="4064" y="1196848"/>
                  </a:lnTo>
                  <a:lnTo>
                    <a:pt x="2032" y="1223264"/>
                  </a:lnTo>
                  <a:lnTo>
                    <a:pt x="0" y="1272032"/>
                  </a:lnTo>
                  <a:lnTo>
                    <a:pt x="0" y="1343152"/>
                  </a:lnTo>
                  <a:lnTo>
                    <a:pt x="2032" y="1343152"/>
                  </a:lnTo>
                  <a:lnTo>
                    <a:pt x="2032" y="1391920"/>
                  </a:lnTo>
                  <a:lnTo>
                    <a:pt x="4064" y="1391920"/>
                  </a:lnTo>
                  <a:lnTo>
                    <a:pt x="4064" y="1418336"/>
                  </a:lnTo>
                  <a:lnTo>
                    <a:pt x="6096" y="1418336"/>
                  </a:lnTo>
                  <a:lnTo>
                    <a:pt x="6096" y="1442720"/>
                  </a:lnTo>
                  <a:lnTo>
                    <a:pt x="8128" y="1442720"/>
                  </a:lnTo>
                  <a:lnTo>
                    <a:pt x="8128" y="1458976"/>
                  </a:lnTo>
                  <a:lnTo>
                    <a:pt x="10160" y="1458976"/>
                  </a:lnTo>
                  <a:lnTo>
                    <a:pt x="10160" y="1475232"/>
                  </a:lnTo>
                  <a:lnTo>
                    <a:pt x="12192" y="1475232"/>
                  </a:lnTo>
                  <a:lnTo>
                    <a:pt x="12192" y="1491488"/>
                  </a:lnTo>
                  <a:lnTo>
                    <a:pt x="14224" y="1491488"/>
                  </a:lnTo>
                  <a:lnTo>
                    <a:pt x="14224" y="1507744"/>
                  </a:lnTo>
                  <a:lnTo>
                    <a:pt x="16256" y="1507744"/>
                  </a:lnTo>
                  <a:lnTo>
                    <a:pt x="16256" y="1517904"/>
                  </a:lnTo>
                  <a:lnTo>
                    <a:pt x="18288" y="1517904"/>
                  </a:lnTo>
                  <a:lnTo>
                    <a:pt x="18288" y="1530096"/>
                  </a:lnTo>
                  <a:lnTo>
                    <a:pt x="20320" y="1530096"/>
                  </a:lnTo>
                  <a:lnTo>
                    <a:pt x="20320" y="1542288"/>
                  </a:lnTo>
                  <a:lnTo>
                    <a:pt x="22352" y="1542288"/>
                  </a:lnTo>
                  <a:lnTo>
                    <a:pt x="22352" y="1552448"/>
                  </a:lnTo>
                  <a:lnTo>
                    <a:pt x="24384" y="1552448"/>
                  </a:lnTo>
                  <a:lnTo>
                    <a:pt x="24384" y="1564640"/>
                  </a:lnTo>
                  <a:lnTo>
                    <a:pt x="26416" y="1564640"/>
                  </a:lnTo>
                  <a:lnTo>
                    <a:pt x="26416" y="1574800"/>
                  </a:lnTo>
                  <a:lnTo>
                    <a:pt x="28448" y="1574800"/>
                  </a:lnTo>
                  <a:lnTo>
                    <a:pt x="28448" y="1582928"/>
                  </a:lnTo>
                  <a:lnTo>
                    <a:pt x="30480" y="1582928"/>
                  </a:lnTo>
                  <a:lnTo>
                    <a:pt x="30480" y="1593088"/>
                  </a:lnTo>
                  <a:lnTo>
                    <a:pt x="32512" y="1593088"/>
                  </a:lnTo>
                  <a:lnTo>
                    <a:pt x="32512" y="1601216"/>
                  </a:lnTo>
                  <a:lnTo>
                    <a:pt x="34544" y="1601216"/>
                  </a:lnTo>
                  <a:lnTo>
                    <a:pt x="34544" y="1609344"/>
                  </a:lnTo>
                  <a:lnTo>
                    <a:pt x="36576" y="1609344"/>
                  </a:lnTo>
                  <a:lnTo>
                    <a:pt x="36576" y="1619504"/>
                  </a:lnTo>
                  <a:lnTo>
                    <a:pt x="38608" y="1619504"/>
                  </a:lnTo>
                  <a:lnTo>
                    <a:pt x="38608" y="1627632"/>
                  </a:lnTo>
                  <a:lnTo>
                    <a:pt x="40640" y="1627632"/>
                  </a:lnTo>
                  <a:lnTo>
                    <a:pt x="40640" y="1635760"/>
                  </a:lnTo>
                  <a:lnTo>
                    <a:pt x="42672" y="1635760"/>
                  </a:lnTo>
                  <a:lnTo>
                    <a:pt x="42672" y="1643888"/>
                  </a:lnTo>
                  <a:lnTo>
                    <a:pt x="44704" y="1643888"/>
                  </a:lnTo>
                  <a:lnTo>
                    <a:pt x="44704" y="1649984"/>
                  </a:lnTo>
                  <a:lnTo>
                    <a:pt x="46736" y="1649984"/>
                  </a:lnTo>
                  <a:lnTo>
                    <a:pt x="46736" y="1658112"/>
                  </a:lnTo>
                  <a:lnTo>
                    <a:pt x="48768" y="1658112"/>
                  </a:lnTo>
                  <a:lnTo>
                    <a:pt x="48768" y="1664208"/>
                  </a:lnTo>
                  <a:lnTo>
                    <a:pt x="50800" y="1664208"/>
                  </a:lnTo>
                  <a:lnTo>
                    <a:pt x="50800" y="1672336"/>
                  </a:lnTo>
                  <a:lnTo>
                    <a:pt x="52832" y="1672336"/>
                  </a:lnTo>
                  <a:lnTo>
                    <a:pt x="52832" y="1678432"/>
                  </a:lnTo>
                  <a:lnTo>
                    <a:pt x="54864" y="1678432"/>
                  </a:lnTo>
                  <a:lnTo>
                    <a:pt x="54864" y="1686560"/>
                  </a:lnTo>
                  <a:lnTo>
                    <a:pt x="56896" y="1686560"/>
                  </a:lnTo>
                  <a:lnTo>
                    <a:pt x="56896" y="1692656"/>
                  </a:lnTo>
                  <a:lnTo>
                    <a:pt x="58928" y="1692656"/>
                  </a:lnTo>
                  <a:lnTo>
                    <a:pt x="58928" y="1698752"/>
                  </a:lnTo>
                  <a:lnTo>
                    <a:pt x="60960" y="1698752"/>
                  </a:lnTo>
                  <a:lnTo>
                    <a:pt x="60960" y="1704848"/>
                  </a:lnTo>
                  <a:lnTo>
                    <a:pt x="62992" y="1704848"/>
                  </a:lnTo>
                  <a:lnTo>
                    <a:pt x="62992" y="1710944"/>
                  </a:lnTo>
                  <a:lnTo>
                    <a:pt x="65024" y="1710944"/>
                  </a:lnTo>
                  <a:lnTo>
                    <a:pt x="65024" y="1717040"/>
                  </a:lnTo>
                  <a:lnTo>
                    <a:pt x="67056" y="1717040"/>
                  </a:lnTo>
                  <a:lnTo>
                    <a:pt x="67056" y="1723136"/>
                  </a:lnTo>
                  <a:lnTo>
                    <a:pt x="69088" y="1723136"/>
                  </a:lnTo>
                  <a:lnTo>
                    <a:pt x="69088" y="1729232"/>
                  </a:lnTo>
                  <a:lnTo>
                    <a:pt x="71120" y="1729232"/>
                  </a:lnTo>
                  <a:lnTo>
                    <a:pt x="71120" y="1735328"/>
                  </a:lnTo>
                  <a:lnTo>
                    <a:pt x="73152" y="1735328"/>
                  </a:lnTo>
                  <a:lnTo>
                    <a:pt x="73152" y="1741424"/>
                  </a:lnTo>
                  <a:lnTo>
                    <a:pt x="75184" y="1741424"/>
                  </a:lnTo>
                  <a:lnTo>
                    <a:pt x="75184" y="1747520"/>
                  </a:lnTo>
                  <a:lnTo>
                    <a:pt x="77216" y="1747520"/>
                  </a:lnTo>
                  <a:lnTo>
                    <a:pt x="77216" y="1753616"/>
                  </a:lnTo>
                  <a:lnTo>
                    <a:pt x="79248" y="1753616"/>
                  </a:lnTo>
                  <a:lnTo>
                    <a:pt x="79248" y="1759712"/>
                  </a:lnTo>
                  <a:lnTo>
                    <a:pt x="81280" y="1759712"/>
                  </a:lnTo>
                  <a:lnTo>
                    <a:pt x="81280" y="1763776"/>
                  </a:lnTo>
                  <a:lnTo>
                    <a:pt x="83312" y="1763776"/>
                  </a:lnTo>
                  <a:lnTo>
                    <a:pt x="83312" y="1769872"/>
                  </a:lnTo>
                  <a:lnTo>
                    <a:pt x="85344" y="1769872"/>
                  </a:lnTo>
                  <a:lnTo>
                    <a:pt x="85344" y="1775968"/>
                  </a:lnTo>
                  <a:lnTo>
                    <a:pt x="87376" y="1775968"/>
                  </a:lnTo>
                  <a:lnTo>
                    <a:pt x="87376" y="1780032"/>
                  </a:lnTo>
                  <a:lnTo>
                    <a:pt x="89408" y="1780032"/>
                  </a:lnTo>
                  <a:lnTo>
                    <a:pt x="89408" y="1786128"/>
                  </a:lnTo>
                  <a:lnTo>
                    <a:pt x="91440" y="1786128"/>
                  </a:lnTo>
                  <a:lnTo>
                    <a:pt x="91440" y="1790192"/>
                  </a:lnTo>
                  <a:lnTo>
                    <a:pt x="93472" y="1790192"/>
                  </a:lnTo>
                  <a:lnTo>
                    <a:pt x="93472" y="1796288"/>
                  </a:lnTo>
                  <a:lnTo>
                    <a:pt x="95504" y="1796288"/>
                  </a:lnTo>
                  <a:lnTo>
                    <a:pt x="95504" y="1800352"/>
                  </a:lnTo>
                  <a:lnTo>
                    <a:pt x="97536" y="1800352"/>
                  </a:lnTo>
                  <a:lnTo>
                    <a:pt x="97536" y="1806448"/>
                  </a:lnTo>
                  <a:lnTo>
                    <a:pt x="99568" y="1806448"/>
                  </a:lnTo>
                  <a:lnTo>
                    <a:pt x="99568" y="1810512"/>
                  </a:lnTo>
                  <a:lnTo>
                    <a:pt x="101600" y="1810512"/>
                  </a:lnTo>
                  <a:lnTo>
                    <a:pt x="101600" y="1816608"/>
                  </a:lnTo>
                  <a:lnTo>
                    <a:pt x="103632" y="1816608"/>
                  </a:lnTo>
                  <a:lnTo>
                    <a:pt x="103632" y="1820672"/>
                  </a:lnTo>
                  <a:lnTo>
                    <a:pt x="105664" y="1820672"/>
                  </a:lnTo>
                  <a:lnTo>
                    <a:pt x="105664" y="1824736"/>
                  </a:lnTo>
                  <a:lnTo>
                    <a:pt x="107696" y="1824736"/>
                  </a:lnTo>
                  <a:lnTo>
                    <a:pt x="107696" y="1828800"/>
                  </a:lnTo>
                  <a:lnTo>
                    <a:pt x="109728" y="1828800"/>
                  </a:lnTo>
                  <a:lnTo>
                    <a:pt x="109728" y="1834896"/>
                  </a:lnTo>
                  <a:lnTo>
                    <a:pt x="111760" y="1834896"/>
                  </a:lnTo>
                  <a:lnTo>
                    <a:pt x="111760" y="1838960"/>
                  </a:lnTo>
                  <a:lnTo>
                    <a:pt x="113792" y="1838960"/>
                  </a:lnTo>
                  <a:lnTo>
                    <a:pt x="113792" y="1843024"/>
                  </a:lnTo>
                  <a:lnTo>
                    <a:pt x="115824" y="1843024"/>
                  </a:lnTo>
                  <a:lnTo>
                    <a:pt x="115824" y="1847088"/>
                  </a:lnTo>
                  <a:lnTo>
                    <a:pt x="117856" y="1847088"/>
                  </a:lnTo>
                  <a:lnTo>
                    <a:pt x="117856" y="1853184"/>
                  </a:lnTo>
                  <a:lnTo>
                    <a:pt x="119888" y="1853184"/>
                  </a:lnTo>
                  <a:lnTo>
                    <a:pt x="119888" y="1857248"/>
                  </a:lnTo>
                  <a:lnTo>
                    <a:pt x="121920" y="1857248"/>
                  </a:lnTo>
                  <a:lnTo>
                    <a:pt x="121920" y="1861312"/>
                  </a:lnTo>
                  <a:lnTo>
                    <a:pt x="123952" y="1861312"/>
                  </a:lnTo>
                  <a:lnTo>
                    <a:pt x="123952" y="1865376"/>
                  </a:lnTo>
                  <a:lnTo>
                    <a:pt x="125984" y="1865376"/>
                  </a:lnTo>
                  <a:lnTo>
                    <a:pt x="125984" y="1871472"/>
                  </a:lnTo>
                  <a:lnTo>
                    <a:pt x="128016" y="1871472"/>
                  </a:lnTo>
                  <a:lnTo>
                    <a:pt x="128016" y="1875536"/>
                  </a:lnTo>
                  <a:lnTo>
                    <a:pt x="130048" y="1875536"/>
                  </a:lnTo>
                  <a:lnTo>
                    <a:pt x="130048" y="1879600"/>
                  </a:lnTo>
                  <a:lnTo>
                    <a:pt x="132080" y="1879600"/>
                  </a:lnTo>
                  <a:lnTo>
                    <a:pt x="132080" y="1883664"/>
                  </a:lnTo>
                  <a:lnTo>
                    <a:pt x="134112" y="1883664"/>
                  </a:lnTo>
                  <a:lnTo>
                    <a:pt x="134112" y="1887728"/>
                  </a:lnTo>
                  <a:lnTo>
                    <a:pt x="136144" y="1887728"/>
                  </a:lnTo>
                  <a:lnTo>
                    <a:pt x="138176" y="1889760"/>
                  </a:lnTo>
                  <a:lnTo>
                    <a:pt x="138176" y="1893824"/>
                  </a:lnTo>
                  <a:lnTo>
                    <a:pt x="140208" y="1893824"/>
                  </a:lnTo>
                  <a:lnTo>
                    <a:pt x="140208" y="1897888"/>
                  </a:lnTo>
                  <a:lnTo>
                    <a:pt x="142240" y="1897888"/>
                  </a:lnTo>
                  <a:lnTo>
                    <a:pt x="142240" y="1901952"/>
                  </a:lnTo>
                  <a:lnTo>
                    <a:pt x="144272" y="1901952"/>
                  </a:lnTo>
                  <a:lnTo>
                    <a:pt x="144272" y="1906016"/>
                  </a:lnTo>
                  <a:lnTo>
                    <a:pt x="146304" y="1906016"/>
                  </a:lnTo>
                  <a:lnTo>
                    <a:pt x="146304" y="1910080"/>
                  </a:lnTo>
                  <a:lnTo>
                    <a:pt x="148336" y="1910080"/>
                  </a:lnTo>
                  <a:lnTo>
                    <a:pt x="148336" y="1914144"/>
                  </a:lnTo>
                  <a:lnTo>
                    <a:pt x="150368" y="1914144"/>
                  </a:lnTo>
                  <a:lnTo>
                    <a:pt x="150368" y="1918208"/>
                  </a:lnTo>
                  <a:lnTo>
                    <a:pt x="152400" y="1918208"/>
                  </a:lnTo>
                  <a:lnTo>
                    <a:pt x="152400" y="1922272"/>
                  </a:lnTo>
                  <a:lnTo>
                    <a:pt x="154432" y="1922272"/>
                  </a:lnTo>
                  <a:lnTo>
                    <a:pt x="154432" y="1926336"/>
                  </a:lnTo>
                  <a:lnTo>
                    <a:pt x="156464" y="1926336"/>
                  </a:lnTo>
                  <a:lnTo>
                    <a:pt x="156464" y="1930400"/>
                  </a:lnTo>
                  <a:lnTo>
                    <a:pt x="158496" y="1930400"/>
                  </a:lnTo>
                  <a:lnTo>
                    <a:pt x="158496" y="1934464"/>
                  </a:lnTo>
                  <a:lnTo>
                    <a:pt x="160528" y="1934464"/>
                  </a:lnTo>
                  <a:lnTo>
                    <a:pt x="162560" y="1936496"/>
                  </a:lnTo>
                  <a:lnTo>
                    <a:pt x="162560" y="1940560"/>
                  </a:lnTo>
                  <a:lnTo>
                    <a:pt x="164592" y="1940560"/>
                  </a:lnTo>
                  <a:lnTo>
                    <a:pt x="164592" y="1944624"/>
                  </a:lnTo>
                  <a:lnTo>
                    <a:pt x="166624" y="1944624"/>
                  </a:lnTo>
                  <a:lnTo>
                    <a:pt x="166624" y="1948688"/>
                  </a:lnTo>
                  <a:lnTo>
                    <a:pt x="168656" y="1948688"/>
                  </a:lnTo>
                  <a:lnTo>
                    <a:pt x="170688" y="1950720"/>
                  </a:lnTo>
                  <a:lnTo>
                    <a:pt x="170688" y="1954784"/>
                  </a:lnTo>
                  <a:lnTo>
                    <a:pt x="172720" y="1954784"/>
                  </a:lnTo>
                  <a:lnTo>
                    <a:pt x="172720" y="1958848"/>
                  </a:lnTo>
                  <a:lnTo>
                    <a:pt x="174752" y="1958848"/>
                  </a:lnTo>
                  <a:lnTo>
                    <a:pt x="174752" y="1962912"/>
                  </a:lnTo>
                  <a:lnTo>
                    <a:pt x="176784" y="1962912"/>
                  </a:lnTo>
                  <a:lnTo>
                    <a:pt x="178816" y="1964944"/>
                  </a:lnTo>
                  <a:lnTo>
                    <a:pt x="178816" y="1969008"/>
                  </a:lnTo>
                  <a:lnTo>
                    <a:pt x="180848" y="1969008"/>
                  </a:lnTo>
                  <a:lnTo>
                    <a:pt x="180848" y="1973072"/>
                  </a:lnTo>
                  <a:lnTo>
                    <a:pt x="182880" y="1973072"/>
                  </a:lnTo>
                  <a:lnTo>
                    <a:pt x="182880" y="1977136"/>
                  </a:lnTo>
                  <a:lnTo>
                    <a:pt x="184912" y="1977136"/>
                  </a:lnTo>
                  <a:lnTo>
                    <a:pt x="186944" y="1979168"/>
                  </a:lnTo>
                  <a:lnTo>
                    <a:pt x="186944" y="1983232"/>
                  </a:lnTo>
                  <a:lnTo>
                    <a:pt x="188976" y="1983232"/>
                  </a:lnTo>
                  <a:lnTo>
                    <a:pt x="188976" y="1987296"/>
                  </a:lnTo>
                  <a:lnTo>
                    <a:pt x="191008" y="1987296"/>
                  </a:lnTo>
                  <a:lnTo>
                    <a:pt x="193040" y="1989328"/>
                  </a:lnTo>
                  <a:lnTo>
                    <a:pt x="193040" y="1993392"/>
                  </a:lnTo>
                  <a:lnTo>
                    <a:pt x="195072" y="1993392"/>
                  </a:lnTo>
                  <a:lnTo>
                    <a:pt x="197104" y="1995424"/>
                  </a:lnTo>
                  <a:lnTo>
                    <a:pt x="197104" y="1999488"/>
                  </a:lnTo>
                  <a:lnTo>
                    <a:pt x="199136" y="1999488"/>
                  </a:lnTo>
                  <a:lnTo>
                    <a:pt x="199136" y="2003552"/>
                  </a:lnTo>
                  <a:lnTo>
                    <a:pt x="201168" y="2003552"/>
                  </a:lnTo>
                  <a:lnTo>
                    <a:pt x="203200" y="2005584"/>
                  </a:lnTo>
                  <a:lnTo>
                    <a:pt x="203200" y="2009648"/>
                  </a:lnTo>
                  <a:lnTo>
                    <a:pt x="205232" y="2009648"/>
                  </a:lnTo>
                  <a:lnTo>
                    <a:pt x="207264" y="2011680"/>
                  </a:lnTo>
                  <a:lnTo>
                    <a:pt x="207264" y="2015744"/>
                  </a:lnTo>
                  <a:lnTo>
                    <a:pt x="209296" y="2015744"/>
                  </a:lnTo>
                  <a:lnTo>
                    <a:pt x="211328" y="2017776"/>
                  </a:lnTo>
                  <a:lnTo>
                    <a:pt x="211328" y="2021840"/>
                  </a:lnTo>
                  <a:lnTo>
                    <a:pt x="213360" y="2021840"/>
                  </a:lnTo>
                  <a:lnTo>
                    <a:pt x="215392" y="2023872"/>
                  </a:lnTo>
                  <a:lnTo>
                    <a:pt x="215392" y="2027936"/>
                  </a:lnTo>
                  <a:lnTo>
                    <a:pt x="217424" y="2027936"/>
                  </a:lnTo>
                  <a:lnTo>
                    <a:pt x="217424" y="2032000"/>
                  </a:lnTo>
                  <a:lnTo>
                    <a:pt x="219456" y="2032000"/>
                  </a:lnTo>
                  <a:lnTo>
                    <a:pt x="221488" y="2034032"/>
                  </a:lnTo>
                  <a:lnTo>
                    <a:pt x="221488" y="2038096"/>
                  </a:lnTo>
                  <a:lnTo>
                    <a:pt x="223520" y="2038096"/>
                  </a:lnTo>
                  <a:lnTo>
                    <a:pt x="225552" y="2040128"/>
                  </a:lnTo>
                  <a:lnTo>
                    <a:pt x="225552" y="2044192"/>
                  </a:lnTo>
                  <a:lnTo>
                    <a:pt x="227584" y="2044192"/>
                  </a:lnTo>
                  <a:lnTo>
                    <a:pt x="231648" y="2048256"/>
                  </a:lnTo>
                  <a:lnTo>
                    <a:pt x="231648" y="2052320"/>
                  </a:lnTo>
                  <a:lnTo>
                    <a:pt x="233680" y="2052320"/>
                  </a:lnTo>
                  <a:lnTo>
                    <a:pt x="235712" y="2054352"/>
                  </a:lnTo>
                  <a:lnTo>
                    <a:pt x="235712" y="2058416"/>
                  </a:lnTo>
                  <a:lnTo>
                    <a:pt x="237744" y="2058416"/>
                  </a:lnTo>
                  <a:lnTo>
                    <a:pt x="241808" y="2062480"/>
                  </a:lnTo>
                  <a:lnTo>
                    <a:pt x="241808" y="2066544"/>
                  </a:lnTo>
                  <a:lnTo>
                    <a:pt x="243840" y="2066544"/>
                  </a:lnTo>
                  <a:lnTo>
                    <a:pt x="245872" y="2068576"/>
                  </a:lnTo>
                  <a:lnTo>
                    <a:pt x="245872" y="2072640"/>
                  </a:lnTo>
                  <a:lnTo>
                    <a:pt x="247904" y="2072640"/>
                  </a:lnTo>
                  <a:lnTo>
                    <a:pt x="251968" y="2076704"/>
                  </a:lnTo>
                  <a:lnTo>
                    <a:pt x="251968" y="2080768"/>
                  </a:lnTo>
                  <a:lnTo>
                    <a:pt x="254000" y="2080768"/>
                  </a:lnTo>
                  <a:lnTo>
                    <a:pt x="256032" y="2082800"/>
                  </a:lnTo>
                  <a:lnTo>
                    <a:pt x="256032" y="2086864"/>
                  </a:lnTo>
                  <a:lnTo>
                    <a:pt x="258064" y="2086864"/>
                  </a:lnTo>
                  <a:lnTo>
                    <a:pt x="262128" y="2090928"/>
                  </a:lnTo>
                  <a:lnTo>
                    <a:pt x="262128" y="2094992"/>
                  </a:lnTo>
                  <a:lnTo>
                    <a:pt x="264160" y="2094992"/>
                  </a:lnTo>
                  <a:lnTo>
                    <a:pt x="270256" y="2101088"/>
                  </a:lnTo>
                  <a:lnTo>
                    <a:pt x="270256" y="2105152"/>
                  </a:lnTo>
                  <a:lnTo>
                    <a:pt x="272288" y="2105152"/>
                  </a:lnTo>
                  <a:lnTo>
                    <a:pt x="276352" y="2109216"/>
                  </a:lnTo>
                  <a:lnTo>
                    <a:pt x="276352" y="2113280"/>
                  </a:lnTo>
                  <a:lnTo>
                    <a:pt x="278384" y="2113280"/>
                  </a:lnTo>
                  <a:lnTo>
                    <a:pt x="284480" y="2119376"/>
                  </a:lnTo>
                  <a:lnTo>
                    <a:pt x="284480" y="2123440"/>
                  </a:lnTo>
                  <a:lnTo>
                    <a:pt x="286512" y="2123440"/>
                  </a:lnTo>
                  <a:lnTo>
                    <a:pt x="290576" y="2127504"/>
                  </a:lnTo>
                  <a:lnTo>
                    <a:pt x="290576" y="2131568"/>
                  </a:lnTo>
                  <a:lnTo>
                    <a:pt x="292608" y="2131568"/>
                  </a:lnTo>
                  <a:lnTo>
                    <a:pt x="298704" y="2137664"/>
                  </a:lnTo>
                  <a:lnTo>
                    <a:pt x="298704" y="2141728"/>
                  </a:lnTo>
                  <a:lnTo>
                    <a:pt x="300736" y="2141728"/>
                  </a:lnTo>
                  <a:lnTo>
                    <a:pt x="312928" y="2153920"/>
                  </a:lnTo>
                  <a:lnTo>
                    <a:pt x="312928" y="2157984"/>
                  </a:lnTo>
                  <a:lnTo>
                    <a:pt x="314960" y="2157984"/>
                  </a:lnTo>
                  <a:lnTo>
                    <a:pt x="325120" y="2168144"/>
                  </a:lnTo>
                  <a:lnTo>
                    <a:pt x="325120" y="2172208"/>
                  </a:lnTo>
                  <a:lnTo>
                    <a:pt x="327152" y="2172208"/>
                  </a:lnTo>
                  <a:lnTo>
                    <a:pt x="339344" y="2184400"/>
                  </a:lnTo>
                  <a:lnTo>
                    <a:pt x="339344" y="2188464"/>
                  </a:lnTo>
                  <a:lnTo>
                    <a:pt x="341376" y="2188464"/>
                  </a:lnTo>
                  <a:lnTo>
                    <a:pt x="379984" y="2227072"/>
                  </a:lnTo>
                  <a:lnTo>
                    <a:pt x="379984" y="2231136"/>
                  </a:lnTo>
                  <a:lnTo>
                    <a:pt x="382016" y="2231136"/>
                  </a:lnTo>
                  <a:lnTo>
                    <a:pt x="386080" y="2233168"/>
                  </a:lnTo>
                  <a:lnTo>
                    <a:pt x="424688" y="2271776"/>
                  </a:lnTo>
                  <a:lnTo>
                    <a:pt x="428752" y="2273808"/>
                  </a:lnTo>
                  <a:lnTo>
                    <a:pt x="440944" y="2286000"/>
                  </a:lnTo>
                  <a:lnTo>
                    <a:pt x="445008" y="2288032"/>
                  </a:lnTo>
                  <a:lnTo>
                    <a:pt x="455168" y="2298192"/>
                  </a:lnTo>
                  <a:lnTo>
                    <a:pt x="459232" y="2300224"/>
                  </a:lnTo>
                  <a:lnTo>
                    <a:pt x="471424" y="2312416"/>
                  </a:lnTo>
                  <a:lnTo>
                    <a:pt x="475488" y="2314448"/>
                  </a:lnTo>
                  <a:lnTo>
                    <a:pt x="481584" y="2320544"/>
                  </a:lnTo>
                  <a:lnTo>
                    <a:pt x="485648" y="2322576"/>
                  </a:lnTo>
                  <a:lnTo>
                    <a:pt x="489712" y="2326640"/>
                  </a:lnTo>
                  <a:lnTo>
                    <a:pt x="493776" y="2328672"/>
                  </a:lnTo>
                  <a:lnTo>
                    <a:pt x="499872" y="2334768"/>
                  </a:lnTo>
                  <a:lnTo>
                    <a:pt x="503936" y="2336800"/>
                  </a:lnTo>
                  <a:lnTo>
                    <a:pt x="510032" y="2342896"/>
                  </a:lnTo>
                  <a:lnTo>
                    <a:pt x="514096" y="2344928"/>
                  </a:lnTo>
                  <a:lnTo>
                    <a:pt x="518160" y="2348992"/>
                  </a:lnTo>
                  <a:lnTo>
                    <a:pt x="522224" y="2351024"/>
                  </a:lnTo>
                  <a:lnTo>
                    <a:pt x="526288" y="2355088"/>
                  </a:lnTo>
                  <a:lnTo>
                    <a:pt x="530352" y="2357120"/>
                  </a:lnTo>
                  <a:lnTo>
                    <a:pt x="534416" y="2361184"/>
                  </a:lnTo>
                  <a:lnTo>
                    <a:pt x="538480" y="2363216"/>
                  </a:lnTo>
                  <a:lnTo>
                    <a:pt x="540512" y="2365248"/>
                  </a:lnTo>
                  <a:lnTo>
                    <a:pt x="544576" y="2367280"/>
                  </a:lnTo>
                  <a:lnTo>
                    <a:pt x="548640" y="2371344"/>
                  </a:lnTo>
                  <a:lnTo>
                    <a:pt x="552704" y="2373376"/>
                  </a:lnTo>
                  <a:lnTo>
                    <a:pt x="554736" y="2375408"/>
                  </a:lnTo>
                  <a:lnTo>
                    <a:pt x="558800" y="2377440"/>
                  </a:lnTo>
                  <a:lnTo>
                    <a:pt x="562864" y="2381504"/>
                  </a:lnTo>
                  <a:lnTo>
                    <a:pt x="566928" y="2383536"/>
                  </a:lnTo>
                  <a:lnTo>
                    <a:pt x="568960" y="2385568"/>
                  </a:lnTo>
                  <a:lnTo>
                    <a:pt x="573024" y="2387600"/>
                  </a:lnTo>
                  <a:lnTo>
                    <a:pt x="575056" y="2389632"/>
                  </a:lnTo>
                  <a:lnTo>
                    <a:pt x="579120" y="2391664"/>
                  </a:lnTo>
                  <a:lnTo>
                    <a:pt x="581152" y="2393696"/>
                  </a:lnTo>
                  <a:lnTo>
                    <a:pt x="585216" y="2395728"/>
                  </a:lnTo>
                  <a:lnTo>
                    <a:pt x="587248" y="2397760"/>
                  </a:lnTo>
                  <a:lnTo>
                    <a:pt x="591312" y="2399792"/>
                  </a:lnTo>
                  <a:lnTo>
                    <a:pt x="593344" y="2401824"/>
                  </a:lnTo>
                  <a:lnTo>
                    <a:pt x="601472" y="2405888"/>
                  </a:lnTo>
                  <a:lnTo>
                    <a:pt x="603504" y="2407920"/>
                  </a:lnTo>
                  <a:lnTo>
                    <a:pt x="607568" y="2409952"/>
                  </a:lnTo>
                  <a:lnTo>
                    <a:pt x="609600" y="2411984"/>
                  </a:lnTo>
                  <a:lnTo>
                    <a:pt x="613664" y="2414016"/>
                  </a:lnTo>
                  <a:lnTo>
                    <a:pt x="615696" y="2416048"/>
                  </a:lnTo>
                  <a:lnTo>
                    <a:pt x="619760" y="2418080"/>
                  </a:lnTo>
                  <a:lnTo>
                    <a:pt x="621792" y="2420112"/>
                  </a:lnTo>
                  <a:lnTo>
                    <a:pt x="629920" y="2424176"/>
                  </a:lnTo>
                  <a:lnTo>
                    <a:pt x="631952" y="2426208"/>
                  </a:lnTo>
                  <a:lnTo>
                    <a:pt x="644144" y="2432304"/>
                  </a:lnTo>
                  <a:lnTo>
                    <a:pt x="646176" y="2434336"/>
                  </a:lnTo>
                  <a:lnTo>
                    <a:pt x="658368" y="2440432"/>
                  </a:lnTo>
                  <a:lnTo>
                    <a:pt x="660400" y="2442464"/>
                  </a:lnTo>
                  <a:lnTo>
                    <a:pt x="672592" y="2448560"/>
                  </a:lnTo>
                  <a:lnTo>
                    <a:pt x="674624" y="2450592"/>
                  </a:lnTo>
                  <a:lnTo>
                    <a:pt x="699008" y="2462784"/>
                  </a:lnTo>
                  <a:lnTo>
                    <a:pt x="701040" y="2464816"/>
                  </a:lnTo>
                  <a:lnTo>
                    <a:pt x="745744" y="2487168"/>
                  </a:lnTo>
                  <a:lnTo>
                    <a:pt x="751840" y="2489200"/>
                  </a:lnTo>
                  <a:lnTo>
                    <a:pt x="768096" y="2497328"/>
                  </a:lnTo>
                  <a:lnTo>
                    <a:pt x="774192" y="2499360"/>
                  </a:lnTo>
                  <a:lnTo>
                    <a:pt x="790448" y="2507488"/>
                  </a:lnTo>
                  <a:lnTo>
                    <a:pt x="796544" y="2509520"/>
                  </a:lnTo>
                  <a:lnTo>
                    <a:pt x="800608" y="2511552"/>
                  </a:lnTo>
                  <a:lnTo>
                    <a:pt x="806704" y="2513584"/>
                  </a:lnTo>
                  <a:lnTo>
                    <a:pt x="810768" y="2515616"/>
                  </a:lnTo>
                  <a:lnTo>
                    <a:pt x="816864" y="2517648"/>
                  </a:lnTo>
                  <a:lnTo>
                    <a:pt x="820928" y="2519680"/>
                  </a:lnTo>
                  <a:lnTo>
                    <a:pt x="827024" y="2521712"/>
                  </a:lnTo>
                  <a:lnTo>
                    <a:pt x="831088" y="2523744"/>
                  </a:lnTo>
                  <a:lnTo>
                    <a:pt x="837184" y="2525776"/>
                  </a:lnTo>
                  <a:lnTo>
                    <a:pt x="841248" y="2527808"/>
                  </a:lnTo>
                  <a:lnTo>
                    <a:pt x="853440" y="2531872"/>
                  </a:lnTo>
                  <a:lnTo>
                    <a:pt x="857504" y="2533904"/>
                  </a:lnTo>
                  <a:lnTo>
                    <a:pt x="918464" y="2554224"/>
                  </a:lnTo>
                  <a:lnTo>
                    <a:pt x="926592" y="2556256"/>
                  </a:lnTo>
                  <a:lnTo>
                    <a:pt x="932688" y="2558288"/>
                  </a:lnTo>
                  <a:lnTo>
                    <a:pt x="940816" y="2560320"/>
                  </a:lnTo>
                  <a:lnTo>
                    <a:pt x="946912" y="2562352"/>
                  </a:lnTo>
                  <a:lnTo>
                    <a:pt x="955040" y="2564384"/>
                  </a:lnTo>
                  <a:lnTo>
                    <a:pt x="961136" y="2566416"/>
                  </a:lnTo>
                  <a:lnTo>
                    <a:pt x="969264" y="2568448"/>
                  </a:lnTo>
                  <a:lnTo>
                    <a:pt x="975360" y="2570480"/>
                  </a:lnTo>
                  <a:lnTo>
                    <a:pt x="983488" y="2572512"/>
                  </a:lnTo>
                  <a:lnTo>
                    <a:pt x="993648" y="2574544"/>
                  </a:lnTo>
                  <a:lnTo>
                    <a:pt x="1009904" y="2578608"/>
                  </a:lnTo>
                  <a:lnTo>
                    <a:pt x="1020064" y="2580640"/>
                  </a:lnTo>
                  <a:lnTo>
                    <a:pt x="1036320" y="2584704"/>
                  </a:lnTo>
                  <a:lnTo>
                    <a:pt x="1046480" y="2586736"/>
                  </a:lnTo>
                  <a:lnTo>
                    <a:pt x="1058672" y="2588768"/>
                  </a:lnTo>
                  <a:lnTo>
                    <a:pt x="1068832" y="2590800"/>
                  </a:lnTo>
                  <a:lnTo>
                    <a:pt x="1093216" y="2594864"/>
                  </a:lnTo>
                  <a:lnTo>
                    <a:pt x="1103376" y="2596896"/>
                  </a:lnTo>
                  <a:lnTo>
                    <a:pt x="1117600" y="2598928"/>
                  </a:lnTo>
                  <a:lnTo>
                    <a:pt x="1166368" y="2605024"/>
                  </a:lnTo>
                  <a:lnTo>
                    <a:pt x="1188720" y="2607056"/>
                  </a:lnTo>
                  <a:lnTo>
                    <a:pt x="1215136" y="2609088"/>
                  </a:lnTo>
                  <a:lnTo>
                    <a:pt x="1251712" y="2611120"/>
                  </a:lnTo>
                  <a:lnTo>
                    <a:pt x="1363472" y="2613152"/>
                  </a:lnTo>
                  <a:lnTo>
                    <a:pt x="1363472" y="2611120"/>
                  </a:lnTo>
                  <a:lnTo>
                    <a:pt x="1398016" y="2609088"/>
                  </a:lnTo>
                  <a:lnTo>
                    <a:pt x="1424432" y="2607056"/>
                  </a:lnTo>
                  <a:lnTo>
                    <a:pt x="1446784" y="2605024"/>
                  </a:lnTo>
                  <a:lnTo>
                    <a:pt x="1495552" y="2598928"/>
                  </a:lnTo>
                  <a:lnTo>
                    <a:pt x="1509776" y="2596896"/>
                  </a:lnTo>
                  <a:lnTo>
                    <a:pt x="1519936" y="2594864"/>
                  </a:lnTo>
                  <a:lnTo>
                    <a:pt x="1544320" y="2590800"/>
                  </a:lnTo>
                  <a:lnTo>
                    <a:pt x="1554480" y="2588768"/>
                  </a:lnTo>
                  <a:lnTo>
                    <a:pt x="1566672" y="2586736"/>
                  </a:lnTo>
                  <a:lnTo>
                    <a:pt x="1576832" y="2584704"/>
                  </a:lnTo>
                  <a:lnTo>
                    <a:pt x="1593088" y="2580640"/>
                  </a:lnTo>
                  <a:lnTo>
                    <a:pt x="1603248" y="2578608"/>
                  </a:lnTo>
                  <a:lnTo>
                    <a:pt x="1619504" y="2574544"/>
                  </a:lnTo>
                  <a:lnTo>
                    <a:pt x="1629664" y="2572512"/>
                  </a:lnTo>
                  <a:lnTo>
                    <a:pt x="1637792" y="2570480"/>
                  </a:lnTo>
                  <a:lnTo>
                    <a:pt x="1643888" y="2568448"/>
                  </a:lnTo>
                  <a:lnTo>
                    <a:pt x="1652016" y="2566416"/>
                  </a:lnTo>
                  <a:lnTo>
                    <a:pt x="1658112" y="2564384"/>
                  </a:lnTo>
                  <a:lnTo>
                    <a:pt x="1666240" y="2562352"/>
                  </a:lnTo>
                  <a:lnTo>
                    <a:pt x="1672336" y="2560320"/>
                  </a:lnTo>
                  <a:lnTo>
                    <a:pt x="1680464" y="2558288"/>
                  </a:lnTo>
                  <a:lnTo>
                    <a:pt x="1686560" y="2556256"/>
                  </a:lnTo>
                  <a:lnTo>
                    <a:pt x="1694688" y="2554224"/>
                  </a:lnTo>
                  <a:lnTo>
                    <a:pt x="1743456" y="2537968"/>
                  </a:lnTo>
                  <a:lnTo>
                    <a:pt x="1747520" y="2535936"/>
                  </a:lnTo>
                  <a:lnTo>
                    <a:pt x="1765808" y="2529840"/>
                  </a:lnTo>
                  <a:lnTo>
                    <a:pt x="1769872" y="2527808"/>
                  </a:lnTo>
                  <a:lnTo>
                    <a:pt x="1775968" y="2525776"/>
                  </a:lnTo>
                  <a:lnTo>
                    <a:pt x="1780032" y="2523744"/>
                  </a:lnTo>
                  <a:lnTo>
                    <a:pt x="1786128" y="2521712"/>
                  </a:lnTo>
                  <a:lnTo>
                    <a:pt x="1790192" y="2519680"/>
                  </a:lnTo>
                  <a:lnTo>
                    <a:pt x="1796288" y="2517648"/>
                  </a:lnTo>
                  <a:lnTo>
                    <a:pt x="1800352" y="2515616"/>
                  </a:lnTo>
                  <a:lnTo>
                    <a:pt x="1806448" y="2513584"/>
                  </a:lnTo>
                  <a:lnTo>
                    <a:pt x="1810512" y="2511552"/>
                  </a:lnTo>
                  <a:lnTo>
                    <a:pt x="1816608" y="2509520"/>
                  </a:lnTo>
                  <a:lnTo>
                    <a:pt x="1828800" y="2503424"/>
                  </a:lnTo>
                  <a:lnTo>
                    <a:pt x="1834896" y="2501392"/>
                  </a:lnTo>
                  <a:lnTo>
                    <a:pt x="1847088" y="2495296"/>
                  </a:lnTo>
                  <a:lnTo>
                    <a:pt x="1853184" y="2493264"/>
                  </a:lnTo>
                  <a:lnTo>
                    <a:pt x="1934464" y="2452624"/>
                  </a:lnTo>
                  <a:lnTo>
                    <a:pt x="1936496" y="2450592"/>
                  </a:lnTo>
                  <a:lnTo>
                    <a:pt x="1948688" y="2444496"/>
                  </a:lnTo>
                  <a:lnTo>
                    <a:pt x="1950720" y="2442464"/>
                  </a:lnTo>
                  <a:lnTo>
                    <a:pt x="1958848" y="2438400"/>
                  </a:lnTo>
                  <a:lnTo>
                    <a:pt x="1960880" y="2436368"/>
                  </a:lnTo>
                  <a:lnTo>
                    <a:pt x="1973072" y="2430272"/>
                  </a:lnTo>
                  <a:lnTo>
                    <a:pt x="1975104" y="2428240"/>
                  </a:lnTo>
                  <a:lnTo>
                    <a:pt x="1987296" y="2422144"/>
                  </a:lnTo>
                  <a:lnTo>
                    <a:pt x="1989328" y="2420112"/>
                  </a:lnTo>
                  <a:lnTo>
                    <a:pt x="1993392" y="2418080"/>
                  </a:lnTo>
                  <a:lnTo>
                    <a:pt x="1995424" y="2416048"/>
                  </a:lnTo>
                  <a:lnTo>
                    <a:pt x="1999488" y="2414016"/>
                  </a:lnTo>
                  <a:lnTo>
                    <a:pt x="2001520" y="2411984"/>
                  </a:lnTo>
                  <a:lnTo>
                    <a:pt x="2005584" y="2409952"/>
                  </a:lnTo>
                  <a:lnTo>
                    <a:pt x="2007616" y="2407920"/>
                  </a:lnTo>
                  <a:lnTo>
                    <a:pt x="2015744" y="2403856"/>
                  </a:lnTo>
                  <a:lnTo>
                    <a:pt x="2017776" y="2401824"/>
                  </a:lnTo>
                  <a:lnTo>
                    <a:pt x="2021840" y="2399792"/>
                  </a:lnTo>
                  <a:lnTo>
                    <a:pt x="2023872" y="2397760"/>
                  </a:lnTo>
                  <a:lnTo>
                    <a:pt x="2027936" y="2395728"/>
                  </a:lnTo>
                  <a:lnTo>
                    <a:pt x="2029968" y="2393696"/>
                  </a:lnTo>
                  <a:lnTo>
                    <a:pt x="2038096" y="2389632"/>
                  </a:lnTo>
                  <a:lnTo>
                    <a:pt x="2042160" y="2385568"/>
                  </a:lnTo>
                  <a:lnTo>
                    <a:pt x="2046224" y="2383536"/>
                  </a:lnTo>
                  <a:lnTo>
                    <a:pt x="2048256" y="2381504"/>
                  </a:lnTo>
                  <a:lnTo>
                    <a:pt x="2052320" y="2379472"/>
                  </a:lnTo>
                  <a:lnTo>
                    <a:pt x="2056384" y="2375408"/>
                  </a:lnTo>
                  <a:lnTo>
                    <a:pt x="2060448" y="2373376"/>
                  </a:lnTo>
                  <a:lnTo>
                    <a:pt x="2062480" y="2371344"/>
                  </a:lnTo>
                  <a:lnTo>
                    <a:pt x="2066544" y="2369312"/>
                  </a:lnTo>
                  <a:lnTo>
                    <a:pt x="2070608" y="2365248"/>
                  </a:lnTo>
                  <a:lnTo>
                    <a:pt x="2074672" y="2363216"/>
                  </a:lnTo>
                  <a:lnTo>
                    <a:pt x="2076704" y="2361184"/>
                  </a:lnTo>
                  <a:lnTo>
                    <a:pt x="2080768" y="2359152"/>
                  </a:lnTo>
                  <a:lnTo>
                    <a:pt x="2084832" y="2355088"/>
                  </a:lnTo>
                  <a:lnTo>
                    <a:pt x="2088896" y="2353056"/>
                  </a:lnTo>
                  <a:lnTo>
                    <a:pt x="2092960" y="2348992"/>
                  </a:lnTo>
                  <a:lnTo>
                    <a:pt x="2097024" y="2346960"/>
                  </a:lnTo>
                  <a:lnTo>
                    <a:pt x="2103120" y="2340864"/>
                  </a:lnTo>
                  <a:lnTo>
                    <a:pt x="2107184" y="2338832"/>
                  </a:lnTo>
                  <a:lnTo>
                    <a:pt x="2111248" y="2334768"/>
                  </a:lnTo>
                  <a:lnTo>
                    <a:pt x="2115312" y="2332736"/>
                  </a:lnTo>
                  <a:lnTo>
                    <a:pt x="2121408" y="2326640"/>
                  </a:lnTo>
                  <a:lnTo>
                    <a:pt x="2125472" y="2324608"/>
                  </a:lnTo>
                  <a:lnTo>
                    <a:pt x="2131568" y="2318512"/>
                  </a:lnTo>
                  <a:lnTo>
                    <a:pt x="2135632" y="2316480"/>
                  </a:lnTo>
                  <a:lnTo>
                    <a:pt x="2143760" y="2308352"/>
                  </a:lnTo>
                  <a:lnTo>
                    <a:pt x="2147824" y="2306320"/>
                  </a:lnTo>
                  <a:lnTo>
                    <a:pt x="2157984" y="2296160"/>
                  </a:lnTo>
                  <a:lnTo>
                    <a:pt x="2162048" y="2294128"/>
                  </a:lnTo>
                  <a:lnTo>
                    <a:pt x="2174240" y="2281936"/>
                  </a:lnTo>
                  <a:lnTo>
                    <a:pt x="2178304" y="2279904"/>
                  </a:lnTo>
                  <a:lnTo>
                    <a:pt x="2198624" y="2259584"/>
                  </a:lnTo>
                  <a:lnTo>
                    <a:pt x="2202688" y="2257552"/>
                  </a:lnTo>
                  <a:lnTo>
                    <a:pt x="2257552" y="2202688"/>
                  </a:lnTo>
                  <a:lnTo>
                    <a:pt x="2259584" y="2198624"/>
                  </a:lnTo>
                  <a:lnTo>
                    <a:pt x="2279904" y="2178304"/>
                  </a:lnTo>
                  <a:lnTo>
                    <a:pt x="2281936" y="2174240"/>
                  </a:lnTo>
                  <a:lnTo>
                    <a:pt x="2294128" y="2162048"/>
                  </a:lnTo>
                  <a:lnTo>
                    <a:pt x="2296160" y="2157984"/>
                  </a:lnTo>
                  <a:lnTo>
                    <a:pt x="2306320" y="2147824"/>
                  </a:lnTo>
                  <a:lnTo>
                    <a:pt x="2308352" y="2143760"/>
                  </a:lnTo>
                  <a:lnTo>
                    <a:pt x="2316480" y="2135632"/>
                  </a:lnTo>
                  <a:lnTo>
                    <a:pt x="2318512" y="2131568"/>
                  </a:lnTo>
                  <a:lnTo>
                    <a:pt x="2324608" y="2125472"/>
                  </a:lnTo>
                  <a:lnTo>
                    <a:pt x="2326640" y="2121408"/>
                  </a:lnTo>
                  <a:lnTo>
                    <a:pt x="2330704" y="2117344"/>
                  </a:lnTo>
                  <a:lnTo>
                    <a:pt x="2332736" y="2113280"/>
                  </a:lnTo>
                  <a:lnTo>
                    <a:pt x="2338832" y="2107184"/>
                  </a:lnTo>
                  <a:lnTo>
                    <a:pt x="2340864" y="2103120"/>
                  </a:lnTo>
                  <a:lnTo>
                    <a:pt x="2346960" y="2097024"/>
                  </a:lnTo>
                  <a:lnTo>
                    <a:pt x="2348992" y="2092960"/>
                  </a:lnTo>
                  <a:lnTo>
                    <a:pt x="2353056" y="2088896"/>
                  </a:lnTo>
                  <a:lnTo>
                    <a:pt x="2355088" y="2084832"/>
                  </a:lnTo>
                  <a:lnTo>
                    <a:pt x="2357120" y="2082800"/>
                  </a:lnTo>
                  <a:lnTo>
                    <a:pt x="2359152" y="2078736"/>
                  </a:lnTo>
                  <a:lnTo>
                    <a:pt x="2363216" y="2074672"/>
                  </a:lnTo>
                  <a:lnTo>
                    <a:pt x="2365248" y="2070608"/>
                  </a:lnTo>
                  <a:lnTo>
                    <a:pt x="2367280" y="2068576"/>
                  </a:lnTo>
                  <a:lnTo>
                    <a:pt x="2369312" y="2064512"/>
                  </a:lnTo>
                  <a:lnTo>
                    <a:pt x="2373376" y="2060448"/>
                  </a:lnTo>
                  <a:lnTo>
                    <a:pt x="2375408" y="2056384"/>
                  </a:lnTo>
                  <a:lnTo>
                    <a:pt x="2377440" y="2054352"/>
                  </a:lnTo>
                  <a:lnTo>
                    <a:pt x="2379472" y="2050288"/>
                  </a:lnTo>
                  <a:lnTo>
                    <a:pt x="2383536" y="2046224"/>
                  </a:lnTo>
                  <a:lnTo>
                    <a:pt x="2385568" y="2042160"/>
                  </a:lnTo>
                  <a:lnTo>
                    <a:pt x="2387600" y="2040128"/>
                  </a:lnTo>
                  <a:lnTo>
                    <a:pt x="2389632" y="2036064"/>
                  </a:lnTo>
                  <a:lnTo>
                    <a:pt x="2391664" y="2034032"/>
                  </a:lnTo>
                  <a:lnTo>
                    <a:pt x="2393696" y="2029968"/>
                  </a:lnTo>
                  <a:lnTo>
                    <a:pt x="2395728" y="2027936"/>
                  </a:lnTo>
                  <a:lnTo>
                    <a:pt x="2397760" y="2023872"/>
                  </a:lnTo>
                  <a:lnTo>
                    <a:pt x="2399792" y="2021840"/>
                  </a:lnTo>
                  <a:lnTo>
                    <a:pt x="2403856" y="2013712"/>
                  </a:lnTo>
                  <a:lnTo>
                    <a:pt x="2405888" y="2011680"/>
                  </a:lnTo>
                  <a:lnTo>
                    <a:pt x="2407920" y="2007616"/>
                  </a:lnTo>
                  <a:lnTo>
                    <a:pt x="2409952" y="2005584"/>
                  </a:lnTo>
                  <a:lnTo>
                    <a:pt x="2411984" y="2001520"/>
                  </a:lnTo>
                  <a:lnTo>
                    <a:pt x="2414016" y="1999488"/>
                  </a:lnTo>
                  <a:lnTo>
                    <a:pt x="2416048" y="1995424"/>
                  </a:lnTo>
                  <a:lnTo>
                    <a:pt x="2418080" y="1993392"/>
                  </a:lnTo>
                  <a:lnTo>
                    <a:pt x="2422144" y="1985264"/>
                  </a:lnTo>
                  <a:lnTo>
                    <a:pt x="2424176" y="1983232"/>
                  </a:lnTo>
                  <a:lnTo>
                    <a:pt x="2428240" y="1975104"/>
                  </a:lnTo>
                  <a:lnTo>
                    <a:pt x="2430272" y="1973072"/>
                  </a:lnTo>
                  <a:lnTo>
                    <a:pt x="2436368" y="1960880"/>
                  </a:lnTo>
                  <a:lnTo>
                    <a:pt x="2438400" y="1958848"/>
                  </a:lnTo>
                  <a:lnTo>
                    <a:pt x="2444496" y="1946656"/>
                  </a:lnTo>
                  <a:lnTo>
                    <a:pt x="2446528" y="1944624"/>
                  </a:lnTo>
                  <a:lnTo>
                    <a:pt x="2452624" y="1932432"/>
                  </a:lnTo>
                  <a:lnTo>
                    <a:pt x="2454656" y="1930400"/>
                  </a:lnTo>
                  <a:lnTo>
                    <a:pt x="2489200" y="1861312"/>
                  </a:lnTo>
                  <a:lnTo>
                    <a:pt x="2491232" y="1855216"/>
                  </a:lnTo>
                  <a:lnTo>
                    <a:pt x="2499360" y="1838960"/>
                  </a:lnTo>
                  <a:lnTo>
                    <a:pt x="2501392" y="1832864"/>
                  </a:lnTo>
                  <a:lnTo>
                    <a:pt x="2507488" y="1820672"/>
                  </a:lnTo>
                  <a:lnTo>
                    <a:pt x="2509520" y="1814576"/>
                  </a:lnTo>
                  <a:lnTo>
                    <a:pt x="2511552" y="1810512"/>
                  </a:lnTo>
                  <a:lnTo>
                    <a:pt x="2513584" y="1804416"/>
                  </a:lnTo>
                  <a:lnTo>
                    <a:pt x="2515616" y="1800352"/>
                  </a:lnTo>
                  <a:lnTo>
                    <a:pt x="2517648" y="1794256"/>
                  </a:lnTo>
                  <a:lnTo>
                    <a:pt x="2519680" y="1790192"/>
                  </a:lnTo>
                  <a:lnTo>
                    <a:pt x="2521712" y="1784096"/>
                  </a:lnTo>
                  <a:lnTo>
                    <a:pt x="2523744" y="1780032"/>
                  </a:lnTo>
                  <a:lnTo>
                    <a:pt x="2525776" y="1773936"/>
                  </a:lnTo>
                  <a:lnTo>
                    <a:pt x="2527808" y="1769872"/>
                  </a:lnTo>
                  <a:lnTo>
                    <a:pt x="2529840" y="1763776"/>
                  </a:lnTo>
                  <a:lnTo>
                    <a:pt x="2531872" y="1759712"/>
                  </a:lnTo>
                  <a:lnTo>
                    <a:pt x="2554224" y="1692656"/>
                  </a:lnTo>
                  <a:lnTo>
                    <a:pt x="2556256" y="1684528"/>
                  </a:lnTo>
                  <a:lnTo>
                    <a:pt x="2558288" y="1678432"/>
                  </a:lnTo>
                  <a:lnTo>
                    <a:pt x="2560320" y="1670304"/>
                  </a:lnTo>
                  <a:lnTo>
                    <a:pt x="2562352" y="1664208"/>
                  </a:lnTo>
                  <a:lnTo>
                    <a:pt x="2564384" y="1656080"/>
                  </a:lnTo>
                  <a:lnTo>
                    <a:pt x="2566416" y="1649984"/>
                  </a:lnTo>
                  <a:lnTo>
                    <a:pt x="2568448" y="1641856"/>
                  </a:lnTo>
                  <a:lnTo>
                    <a:pt x="2570480" y="1635760"/>
                  </a:lnTo>
                  <a:lnTo>
                    <a:pt x="2572512" y="1627632"/>
                  </a:lnTo>
                  <a:lnTo>
                    <a:pt x="2574544" y="1617472"/>
                  </a:lnTo>
                  <a:lnTo>
                    <a:pt x="2578608" y="1601216"/>
                  </a:lnTo>
                  <a:lnTo>
                    <a:pt x="2580640" y="1591056"/>
                  </a:lnTo>
                  <a:lnTo>
                    <a:pt x="2584704" y="1574800"/>
                  </a:lnTo>
                  <a:lnTo>
                    <a:pt x="2586736" y="1564640"/>
                  </a:lnTo>
                  <a:lnTo>
                    <a:pt x="2590800" y="1540256"/>
                  </a:lnTo>
                  <a:lnTo>
                    <a:pt x="2592832" y="1530096"/>
                  </a:lnTo>
                  <a:lnTo>
                    <a:pt x="2596896" y="1505712"/>
                  </a:lnTo>
                  <a:lnTo>
                    <a:pt x="2598928" y="1491488"/>
                  </a:lnTo>
                  <a:lnTo>
                    <a:pt x="2605024" y="1442720"/>
                  </a:lnTo>
                  <a:lnTo>
                    <a:pt x="2607056" y="1418336"/>
                  </a:lnTo>
                  <a:lnTo>
                    <a:pt x="2609088" y="1391920"/>
                  </a:lnTo>
                  <a:lnTo>
                    <a:pt x="2611120" y="1343152"/>
                  </a:lnTo>
                  <a:lnTo>
                    <a:pt x="2613152" y="1306576"/>
                  </a:lnTo>
                  <a:lnTo>
                    <a:pt x="2615184" y="1276096"/>
                  </a:lnTo>
                  <a:lnTo>
                    <a:pt x="2613152" y="1276096"/>
                  </a:lnTo>
                  <a:lnTo>
                    <a:pt x="2613152" y="1227328"/>
                  </a:lnTo>
                  <a:lnTo>
                    <a:pt x="2611120" y="1227328"/>
                  </a:lnTo>
                  <a:lnTo>
                    <a:pt x="2611120" y="1200912"/>
                  </a:lnTo>
                  <a:lnTo>
                    <a:pt x="2609088" y="1200912"/>
                  </a:lnTo>
                  <a:lnTo>
                    <a:pt x="2609088" y="1174496"/>
                  </a:lnTo>
                  <a:lnTo>
                    <a:pt x="2607056" y="1174496"/>
                  </a:lnTo>
                  <a:lnTo>
                    <a:pt x="2607056" y="1158240"/>
                  </a:lnTo>
                  <a:lnTo>
                    <a:pt x="2605024" y="1158240"/>
                  </a:lnTo>
                  <a:lnTo>
                    <a:pt x="2605024" y="1144016"/>
                  </a:lnTo>
                  <a:lnTo>
                    <a:pt x="2602992" y="1144016"/>
                  </a:lnTo>
                  <a:lnTo>
                    <a:pt x="2602992" y="1127760"/>
                  </a:lnTo>
                  <a:lnTo>
                    <a:pt x="2600960" y="1127760"/>
                  </a:lnTo>
                  <a:lnTo>
                    <a:pt x="2600960" y="1111504"/>
                  </a:lnTo>
                  <a:lnTo>
                    <a:pt x="2598928" y="1111504"/>
                  </a:lnTo>
                  <a:lnTo>
                    <a:pt x="2598928" y="1099312"/>
                  </a:lnTo>
                  <a:lnTo>
                    <a:pt x="2596896" y="1099312"/>
                  </a:lnTo>
                  <a:lnTo>
                    <a:pt x="2596896" y="1089152"/>
                  </a:lnTo>
                  <a:lnTo>
                    <a:pt x="2594864" y="1089152"/>
                  </a:lnTo>
                  <a:lnTo>
                    <a:pt x="2594864" y="1076960"/>
                  </a:lnTo>
                  <a:lnTo>
                    <a:pt x="2592832" y="1076960"/>
                  </a:lnTo>
                  <a:lnTo>
                    <a:pt x="2592832" y="1066800"/>
                  </a:lnTo>
                  <a:lnTo>
                    <a:pt x="2590800" y="1066800"/>
                  </a:lnTo>
                  <a:lnTo>
                    <a:pt x="2590800" y="1054608"/>
                  </a:lnTo>
                  <a:lnTo>
                    <a:pt x="2588768" y="1054608"/>
                  </a:lnTo>
                  <a:lnTo>
                    <a:pt x="2588768" y="1044448"/>
                  </a:lnTo>
                  <a:lnTo>
                    <a:pt x="2586736" y="1044448"/>
                  </a:lnTo>
                  <a:lnTo>
                    <a:pt x="2586736" y="1034288"/>
                  </a:lnTo>
                  <a:lnTo>
                    <a:pt x="2584704" y="1034288"/>
                  </a:lnTo>
                  <a:lnTo>
                    <a:pt x="2584704" y="1026160"/>
                  </a:lnTo>
                  <a:lnTo>
                    <a:pt x="2582672" y="1026160"/>
                  </a:lnTo>
                  <a:lnTo>
                    <a:pt x="2582672" y="1018032"/>
                  </a:lnTo>
                  <a:lnTo>
                    <a:pt x="2580640" y="1018032"/>
                  </a:lnTo>
                  <a:lnTo>
                    <a:pt x="2580640" y="1009904"/>
                  </a:lnTo>
                  <a:lnTo>
                    <a:pt x="2578608" y="1009904"/>
                  </a:lnTo>
                  <a:lnTo>
                    <a:pt x="2578608" y="999744"/>
                  </a:lnTo>
                  <a:lnTo>
                    <a:pt x="2576576" y="999744"/>
                  </a:lnTo>
                  <a:lnTo>
                    <a:pt x="2576576" y="991616"/>
                  </a:lnTo>
                  <a:lnTo>
                    <a:pt x="2574544" y="991616"/>
                  </a:lnTo>
                  <a:lnTo>
                    <a:pt x="2574544" y="983488"/>
                  </a:lnTo>
                  <a:lnTo>
                    <a:pt x="2572512" y="983488"/>
                  </a:lnTo>
                  <a:lnTo>
                    <a:pt x="2572512" y="975360"/>
                  </a:lnTo>
                  <a:lnTo>
                    <a:pt x="2570480" y="975360"/>
                  </a:lnTo>
                  <a:lnTo>
                    <a:pt x="2570480" y="967232"/>
                  </a:lnTo>
                  <a:lnTo>
                    <a:pt x="2568448" y="967232"/>
                  </a:lnTo>
                  <a:lnTo>
                    <a:pt x="2568448" y="961136"/>
                  </a:lnTo>
                  <a:lnTo>
                    <a:pt x="2566416" y="961136"/>
                  </a:lnTo>
                  <a:lnTo>
                    <a:pt x="2566416" y="953008"/>
                  </a:lnTo>
                  <a:lnTo>
                    <a:pt x="2564384" y="953008"/>
                  </a:lnTo>
                  <a:lnTo>
                    <a:pt x="2564384" y="946912"/>
                  </a:lnTo>
                  <a:lnTo>
                    <a:pt x="2562352" y="946912"/>
                  </a:lnTo>
                  <a:lnTo>
                    <a:pt x="2562352" y="938784"/>
                  </a:lnTo>
                  <a:lnTo>
                    <a:pt x="2560320" y="938784"/>
                  </a:lnTo>
                  <a:lnTo>
                    <a:pt x="2560320" y="932688"/>
                  </a:lnTo>
                  <a:lnTo>
                    <a:pt x="2558288" y="932688"/>
                  </a:lnTo>
                  <a:lnTo>
                    <a:pt x="2558288" y="924560"/>
                  </a:lnTo>
                  <a:lnTo>
                    <a:pt x="2556256" y="924560"/>
                  </a:lnTo>
                  <a:lnTo>
                    <a:pt x="2556256" y="918464"/>
                  </a:lnTo>
                  <a:lnTo>
                    <a:pt x="2554224" y="918464"/>
                  </a:lnTo>
                  <a:lnTo>
                    <a:pt x="2554224" y="912368"/>
                  </a:lnTo>
                  <a:lnTo>
                    <a:pt x="2552192" y="912368"/>
                  </a:lnTo>
                  <a:lnTo>
                    <a:pt x="2552192" y="906272"/>
                  </a:lnTo>
                  <a:lnTo>
                    <a:pt x="2550160" y="906272"/>
                  </a:lnTo>
                  <a:lnTo>
                    <a:pt x="2550160" y="900176"/>
                  </a:lnTo>
                  <a:lnTo>
                    <a:pt x="2548128" y="900176"/>
                  </a:lnTo>
                  <a:lnTo>
                    <a:pt x="2548128" y="894080"/>
                  </a:lnTo>
                  <a:lnTo>
                    <a:pt x="2546096" y="894080"/>
                  </a:lnTo>
                  <a:lnTo>
                    <a:pt x="2546096" y="887984"/>
                  </a:lnTo>
                  <a:lnTo>
                    <a:pt x="2544064" y="887984"/>
                  </a:lnTo>
                  <a:lnTo>
                    <a:pt x="2544064" y="881888"/>
                  </a:lnTo>
                  <a:lnTo>
                    <a:pt x="2542032" y="881888"/>
                  </a:lnTo>
                  <a:lnTo>
                    <a:pt x="2542032" y="875792"/>
                  </a:lnTo>
                  <a:lnTo>
                    <a:pt x="2540000" y="875792"/>
                  </a:lnTo>
                  <a:lnTo>
                    <a:pt x="2540000" y="869696"/>
                  </a:lnTo>
                  <a:lnTo>
                    <a:pt x="2537968" y="869696"/>
                  </a:lnTo>
                  <a:lnTo>
                    <a:pt x="2537968" y="863600"/>
                  </a:lnTo>
                  <a:lnTo>
                    <a:pt x="2535936" y="863600"/>
                  </a:lnTo>
                  <a:lnTo>
                    <a:pt x="2535936" y="857504"/>
                  </a:lnTo>
                  <a:lnTo>
                    <a:pt x="2533904" y="857504"/>
                  </a:lnTo>
                  <a:lnTo>
                    <a:pt x="2533904" y="853440"/>
                  </a:lnTo>
                  <a:lnTo>
                    <a:pt x="2531872" y="853440"/>
                  </a:lnTo>
                  <a:lnTo>
                    <a:pt x="2531872" y="847344"/>
                  </a:lnTo>
                  <a:lnTo>
                    <a:pt x="2529840" y="847344"/>
                  </a:lnTo>
                  <a:lnTo>
                    <a:pt x="2529840" y="843280"/>
                  </a:lnTo>
                  <a:lnTo>
                    <a:pt x="2527808" y="843280"/>
                  </a:lnTo>
                  <a:lnTo>
                    <a:pt x="2527808" y="837184"/>
                  </a:lnTo>
                  <a:lnTo>
                    <a:pt x="2525776" y="837184"/>
                  </a:lnTo>
                  <a:lnTo>
                    <a:pt x="2525776" y="833120"/>
                  </a:lnTo>
                  <a:lnTo>
                    <a:pt x="2523744" y="833120"/>
                  </a:lnTo>
                  <a:lnTo>
                    <a:pt x="2523744" y="827024"/>
                  </a:lnTo>
                  <a:lnTo>
                    <a:pt x="2521712" y="827024"/>
                  </a:lnTo>
                  <a:lnTo>
                    <a:pt x="2521712" y="822960"/>
                  </a:lnTo>
                  <a:lnTo>
                    <a:pt x="2519680" y="822960"/>
                  </a:lnTo>
                  <a:lnTo>
                    <a:pt x="2519680" y="816864"/>
                  </a:lnTo>
                  <a:lnTo>
                    <a:pt x="2517648" y="816864"/>
                  </a:lnTo>
                  <a:lnTo>
                    <a:pt x="2517648" y="812800"/>
                  </a:lnTo>
                  <a:lnTo>
                    <a:pt x="2515616" y="812800"/>
                  </a:lnTo>
                  <a:lnTo>
                    <a:pt x="2515616" y="806704"/>
                  </a:lnTo>
                  <a:lnTo>
                    <a:pt x="2513584" y="806704"/>
                  </a:lnTo>
                  <a:lnTo>
                    <a:pt x="2513584" y="802640"/>
                  </a:lnTo>
                  <a:lnTo>
                    <a:pt x="2511552" y="802640"/>
                  </a:lnTo>
                  <a:lnTo>
                    <a:pt x="2511552" y="796544"/>
                  </a:lnTo>
                  <a:lnTo>
                    <a:pt x="2509520" y="796544"/>
                  </a:lnTo>
                  <a:lnTo>
                    <a:pt x="2509520" y="792480"/>
                  </a:lnTo>
                  <a:lnTo>
                    <a:pt x="2507488" y="792480"/>
                  </a:lnTo>
                  <a:lnTo>
                    <a:pt x="2507488" y="788416"/>
                  </a:lnTo>
                  <a:lnTo>
                    <a:pt x="2505456" y="788416"/>
                  </a:lnTo>
                  <a:lnTo>
                    <a:pt x="2505456" y="784352"/>
                  </a:lnTo>
                  <a:lnTo>
                    <a:pt x="2503424" y="784352"/>
                  </a:lnTo>
                  <a:lnTo>
                    <a:pt x="2503424" y="780288"/>
                  </a:lnTo>
                  <a:lnTo>
                    <a:pt x="2501392" y="780288"/>
                  </a:lnTo>
                  <a:lnTo>
                    <a:pt x="2501392" y="774192"/>
                  </a:lnTo>
                  <a:lnTo>
                    <a:pt x="2499360" y="774192"/>
                  </a:lnTo>
                  <a:lnTo>
                    <a:pt x="2499360" y="770128"/>
                  </a:lnTo>
                  <a:lnTo>
                    <a:pt x="2497328" y="770128"/>
                  </a:lnTo>
                  <a:lnTo>
                    <a:pt x="2497328" y="766064"/>
                  </a:lnTo>
                  <a:lnTo>
                    <a:pt x="2495296" y="766064"/>
                  </a:lnTo>
                  <a:lnTo>
                    <a:pt x="2495296" y="762000"/>
                  </a:lnTo>
                  <a:lnTo>
                    <a:pt x="2493264" y="762000"/>
                  </a:lnTo>
                  <a:lnTo>
                    <a:pt x="2493264" y="755904"/>
                  </a:lnTo>
                  <a:lnTo>
                    <a:pt x="2491232" y="755904"/>
                  </a:lnTo>
                  <a:lnTo>
                    <a:pt x="2491232" y="751840"/>
                  </a:lnTo>
                  <a:lnTo>
                    <a:pt x="2489200" y="751840"/>
                  </a:lnTo>
                  <a:lnTo>
                    <a:pt x="2489200" y="747776"/>
                  </a:lnTo>
                  <a:lnTo>
                    <a:pt x="2487168" y="747776"/>
                  </a:lnTo>
                  <a:lnTo>
                    <a:pt x="2487168" y="743712"/>
                  </a:lnTo>
                  <a:lnTo>
                    <a:pt x="2485136" y="743712"/>
                  </a:lnTo>
                  <a:lnTo>
                    <a:pt x="2485136" y="739648"/>
                  </a:lnTo>
                  <a:lnTo>
                    <a:pt x="2483104" y="739648"/>
                  </a:lnTo>
                  <a:lnTo>
                    <a:pt x="2483104" y="735584"/>
                  </a:lnTo>
                  <a:lnTo>
                    <a:pt x="2481072" y="735584"/>
                  </a:lnTo>
                  <a:lnTo>
                    <a:pt x="2481072" y="731520"/>
                  </a:lnTo>
                  <a:lnTo>
                    <a:pt x="2479040" y="731520"/>
                  </a:lnTo>
                  <a:lnTo>
                    <a:pt x="2479040" y="727456"/>
                  </a:lnTo>
                  <a:lnTo>
                    <a:pt x="2477008" y="727456"/>
                  </a:lnTo>
                  <a:lnTo>
                    <a:pt x="2477008" y="723392"/>
                  </a:lnTo>
                  <a:lnTo>
                    <a:pt x="2474976" y="723392"/>
                  </a:lnTo>
                  <a:lnTo>
                    <a:pt x="2474976" y="719328"/>
                  </a:lnTo>
                  <a:lnTo>
                    <a:pt x="2472944" y="719328"/>
                  </a:lnTo>
                  <a:lnTo>
                    <a:pt x="2472944" y="715264"/>
                  </a:lnTo>
                  <a:lnTo>
                    <a:pt x="2470912" y="715264"/>
                  </a:lnTo>
                  <a:lnTo>
                    <a:pt x="2470912" y="711200"/>
                  </a:lnTo>
                  <a:lnTo>
                    <a:pt x="2468880" y="711200"/>
                  </a:lnTo>
                  <a:lnTo>
                    <a:pt x="2468880" y="707136"/>
                  </a:lnTo>
                  <a:lnTo>
                    <a:pt x="2466848" y="707136"/>
                  </a:lnTo>
                  <a:lnTo>
                    <a:pt x="2466848" y="703072"/>
                  </a:lnTo>
                  <a:lnTo>
                    <a:pt x="2464816" y="703072"/>
                  </a:lnTo>
                  <a:lnTo>
                    <a:pt x="2464816" y="699008"/>
                  </a:lnTo>
                  <a:lnTo>
                    <a:pt x="2462784" y="699008"/>
                  </a:lnTo>
                  <a:lnTo>
                    <a:pt x="2462784" y="694944"/>
                  </a:lnTo>
                  <a:lnTo>
                    <a:pt x="2460752" y="694944"/>
                  </a:lnTo>
                  <a:lnTo>
                    <a:pt x="2460752" y="690880"/>
                  </a:lnTo>
                  <a:lnTo>
                    <a:pt x="2458720" y="690880"/>
                  </a:lnTo>
                  <a:lnTo>
                    <a:pt x="2458720" y="686816"/>
                  </a:lnTo>
                  <a:lnTo>
                    <a:pt x="2456688" y="684784"/>
                  </a:lnTo>
                  <a:lnTo>
                    <a:pt x="2454656" y="684784"/>
                  </a:lnTo>
                  <a:lnTo>
                    <a:pt x="2454656" y="680720"/>
                  </a:lnTo>
                  <a:lnTo>
                    <a:pt x="2452624" y="680720"/>
                  </a:lnTo>
                  <a:lnTo>
                    <a:pt x="2452624" y="676656"/>
                  </a:lnTo>
                  <a:lnTo>
                    <a:pt x="2450592" y="676656"/>
                  </a:lnTo>
                  <a:lnTo>
                    <a:pt x="2450592" y="672592"/>
                  </a:lnTo>
                  <a:lnTo>
                    <a:pt x="2448560" y="670560"/>
                  </a:lnTo>
                  <a:lnTo>
                    <a:pt x="2446528" y="670560"/>
                  </a:lnTo>
                  <a:lnTo>
                    <a:pt x="2446528" y="666496"/>
                  </a:lnTo>
                  <a:lnTo>
                    <a:pt x="2444496" y="666496"/>
                  </a:lnTo>
                  <a:lnTo>
                    <a:pt x="2444496" y="662432"/>
                  </a:lnTo>
                  <a:lnTo>
                    <a:pt x="2442464" y="662432"/>
                  </a:lnTo>
                  <a:lnTo>
                    <a:pt x="2442464" y="658368"/>
                  </a:lnTo>
                  <a:lnTo>
                    <a:pt x="2440432" y="656336"/>
                  </a:lnTo>
                  <a:lnTo>
                    <a:pt x="2438400" y="656336"/>
                  </a:lnTo>
                  <a:lnTo>
                    <a:pt x="2438400" y="652272"/>
                  </a:lnTo>
                  <a:lnTo>
                    <a:pt x="2436368" y="652272"/>
                  </a:lnTo>
                  <a:lnTo>
                    <a:pt x="2436368" y="648208"/>
                  </a:lnTo>
                  <a:lnTo>
                    <a:pt x="2434336" y="648208"/>
                  </a:lnTo>
                  <a:lnTo>
                    <a:pt x="2434336" y="644144"/>
                  </a:lnTo>
                  <a:lnTo>
                    <a:pt x="2432304" y="642112"/>
                  </a:lnTo>
                  <a:lnTo>
                    <a:pt x="2430272" y="642112"/>
                  </a:lnTo>
                  <a:lnTo>
                    <a:pt x="2430272" y="638048"/>
                  </a:lnTo>
                  <a:lnTo>
                    <a:pt x="2428240" y="638048"/>
                  </a:lnTo>
                  <a:lnTo>
                    <a:pt x="2428240" y="633984"/>
                  </a:lnTo>
                  <a:lnTo>
                    <a:pt x="2426208" y="633984"/>
                  </a:lnTo>
                  <a:lnTo>
                    <a:pt x="2426208" y="629920"/>
                  </a:lnTo>
                  <a:lnTo>
                    <a:pt x="2424176" y="627888"/>
                  </a:lnTo>
                  <a:lnTo>
                    <a:pt x="2422144" y="627888"/>
                  </a:lnTo>
                  <a:lnTo>
                    <a:pt x="2422144" y="623824"/>
                  </a:lnTo>
                  <a:lnTo>
                    <a:pt x="2420112" y="621792"/>
                  </a:lnTo>
                  <a:lnTo>
                    <a:pt x="2418080" y="621792"/>
                  </a:lnTo>
                  <a:lnTo>
                    <a:pt x="2418080" y="617728"/>
                  </a:lnTo>
                  <a:lnTo>
                    <a:pt x="2416048" y="615696"/>
                  </a:lnTo>
                  <a:lnTo>
                    <a:pt x="2414016" y="615696"/>
                  </a:lnTo>
                  <a:lnTo>
                    <a:pt x="2414016" y="611632"/>
                  </a:lnTo>
                  <a:lnTo>
                    <a:pt x="2411984" y="611632"/>
                  </a:lnTo>
                  <a:lnTo>
                    <a:pt x="2411984" y="607568"/>
                  </a:lnTo>
                  <a:lnTo>
                    <a:pt x="2409952" y="605536"/>
                  </a:lnTo>
                  <a:lnTo>
                    <a:pt x="2407920" y="605536"/>
                  </a:lnTo>
                  <a:lnTo>
                    <a:pt x="2407920" y="601472"/>
                  </a:lnTo>
                  <a:lnTo>
                    <a:pt x="2405888" y="599440"/>
                  </a:lnTo>
                  <a:lnTo>
                    <a:pt x="2403856" y="599440"/>
                  </a:lnTo>
                  <a:lnTo>
                    <a:pt x="2403856" y="595376"/>
                  </a:lnTo>
                  <a:lnTo>
                    <a:pt x="2401824" y="593344"/>
                  </a:lnTo>
                  <a:lnTo>
                    <a:pt x="2399792" y="593344"/>
                  </a:lnTo>
                  <a:lnTo>
                    <a:pt x="2399792" y="589280"/>
                  </a:lnTo>
                  <a:lnTo>
                    <a:pt x="2397760" y="587248"/>
                  </a:lnTo>
                  <a:lnTo>
                    <a:pt x="2395728" y="587248"/>
                  </a:lnTo>
                  <a:lnTo>
                    <a:pt x="2395728" y="583184"/>
                  </a:lnTo>
                  <a:lnTo>
                    <a:pt x="2393696" y="581152"/>
                  </a:lnTo>
                  <a:lnTo>
                    <a:pt x="2391664" y="581152"/>
                  </a:lnTo>
                  <a:lnTo>
                    <a:pt x="2391664" y="577088"/>
                  </a:lnTo>
                  <a:lnTo>
                    <a:pt x="2389632" y="575056"/>
                  </a:lnTo>
                  <a:lnTo>
                    <a:pt x="2387600" y="575056"/>
                  </a:lnTo>
                  <a:lnTo>
                    <a:pt x="2387600" y="570992"/>
                  </a:lnTo>
                  <a:lnTo>
                    <a:pt x="2385568" y="568960"/>
                  </a:lnTo>
                  <a:lnTo>
                    <a:pt x="2383536" y="568960"/>
                  </a:lnTo>
                  <a:lnTo>
                    <a:pt x="2383536" y="564896"/>
                  </a:lnTo>
                  <a:lnTo>
                    <a:pt x="2381504" y="562864"/>
                  </a:lnTo>
                  <a:lnTo>
                    <a:pt x="2379472" y="562864"/>
                  </a:lnTo>
                  <a:lnTo>
                    <a:pt x="2379472" y="558800"/>
                  </a:lnTo>
                  <a:lnTo>
                    <a:pt x="2375408" y="554736"/>
                  </a:lnTo>
                  <a:lnTo>
                    <a:pt x="2373376" y="554736"/>
                  </a:lnTo>
                  <a:lnTo>
                    <a:pt x="2373376" y="550672"/>
                  </a:lnTo>
                  <a:lnTo>
                    <a:pt x="2371344" y="548640"/>
                  </a:lnTo>
                  <a:lnTo>
                    <a:pt x="2369312" y="548640"/>
                  </a:lnTo>
                  <a:lnTo>
                    <a:pt x="2369312" y="544576"/>
                  </a:lnTo>
                  <a:lnTo>
                    <a:pt x="2365248" y="540512"/>
                  </a:lnTo>
                  <a:lnTo>
                    <a:pt x="2363216" y="540512"/>
                  </a:lnTo>
                  <a:lnTo>
                    <a:pt x="2363216" y="536448"/>
                  </a:lnTo>
                  <a:lnTo>
                    <a:pt x="2361184" y="534416"/>
                  </a:lnTo>
                  <a:lnTo>
                    <a:pt x="2359152" y="534416"/>
                  </a:lnTo>
                  <a:lnTo>
                    <a:pt x="2359152" y="530352"/>
                  </a:lnTo>
                  <a:lnTo>
                    <a:pt x="2355088" y="526288"/>
                  </a:lnTo>
                  <a:lnTo>
                    <a:pt x="2353056" y="526288"/>
                  </a:lnTo>
                  <a:lnTo>
                    <a:pt x="2353056" y="522224"/>
                  </a:lnTo>
                  <a:lnTo>
                    <a:pt x="2348992" y="518160"/>
                  </a:lnTo>
                  <a:lnTo>
                    <a:pt x="2346960" y="518160"/>
                  </a:lnTo>
                  <a:lnTo>
                    <a:pt x="2346960" y="514096"/>
                  </a:lnTo>
                  <a:lnTo>
                    <a:pt x="2340864" y="508000"/>
                  </a:lnTo>
                  <a:lnTo>
                    <a:pt x="2338832" y="508000"/>
                  </a:lnTo>
                  <a:lnTo>
                    <a:pt x="2338832" y="503936"/>
                  </a:lnTo>
                  <a:lnTo>
                    <a:pt x="2332736" y="497840"/>
                  </a:lnTo>
                  <a:lnTo>
                    <a:pt x="2330704" y="497840"/>
                  </a:lnTo>
                  <a:lnTo>
                    <a:pt x="2330704" y="493776"/>
                  </a:lnTo>
                  <a:lnTo>
                    <a:pt x="2326640" y="489712"/>
                  </a:lnTo>
                  <a:lnTo>
                    <a:pt x="2324608" y="489712"/>
                  </a:lnTo>
                  <a:lnTo>
                    <a:pt x="2324608" y="485648"/>
                  </a:lnTo>
                  <a:lnTo>
                    <a:pt x="2318512" y="479552"/>
                  </a:lnTo>
                  <a:lnTo>
                    <a:pt x="2316480" y="479552"/>
                  </a:lnTo>
                  <a:lnTo>
                    <a:pt x="2316480" y="475488"/>
                  </a:lnTo>
                  <a:lnTo>
                    <a:pt x="2306320" y="465328"/>
                  </a:lnTo>
                  <a:lnTo>
                    <a:pt x="2304288" y="465328"/>
                  </a:lnTo>
                  <a:lnTo>
                    <a:pt x="2304288" y="461264"/>
                  </a:lnTo>
                  <a:lnTo>
                    <a:pt x="2292096" y="449072"/>
                  </a:lnTo>
                  <a:lnTo>
                    <a:pt x="2290064" y="449072"/>
                  </a:lnTo>
                  <a:lnTo>
                    <a:pt x="2290064" y="445008"/>
                  </a:lnTo>
                  <a:lnTo>
                    <a:pt x="2279904" y="434848"/>
                  </a:lnTo>
                  <a:lnTo>
                    <a:pt x="2277872" y="434848"/>
                  </a:lnTo>
                  <a:lnTo>
                    <a:pt x="2277872" y="430784"/>
                  </a:lnTo>
                  <a:lnTo>
                    <a:pt x="2245360" y="398272"/>
                  </a:lnTo>
                  <a:lnTo>
                    <a:pt x="2243328" y="398272"/>
                  </a:lnTo>
                  <a:lnTo>
                    <a:pt x="2243328" y="394208"/>
                  </a:lnTo>
                  <a:lnTo>
                    <a:pt x="2218944" y="369824"/>
                  </a:lnTo>
                  <a:lnTo>
                    <a:pt x="2214880" y="367792"/>
                  </a:lnTo>
                  <a:lnTo>
                    <a:pt x="2182368" y="335280"/>
                  </a:lnTo>
                  <a:lnTo>
                    <a:pt x="2178304" y="333248"/>
                  </a:lnTo>
                  <a:lnTo>
                    <a:pt x="2168144" y="323088"/>
                  </a:lnTo>
                  <a:lnTo>
                    <a:pt x="2164080" y="321056"/>
                  </a:lnTo>
                  <a:lnTo>
                    <a:pt x="2151888" y="308864"/>
                  </a:lnTo>
                  <a:lnTo>
                    <a:pt x="2147824" y="306832"/>
                  </a:lnTo>
                  <a:lnTo>
                    <a:pt x="2137664" y="296672"/>
                  </a:lnTo>
                  <a:lnTo>
                    <a:pt x="2133600" y="294640"/>
                  </a:lnTo>
                  <a:lnTo>
                    <a:pt x="2129536" y="290576"/>
                  </a:lnTo>
                  <a:lnTo>
                    <a:pt x="2125472" y="288544"/>
                  </a:lnTo>
                  <a:lnTo>
                    <a:pt x="2119376" y="282448"/>
                  </a:lnTo>
                  <a:lnTo>
                    <a:pt x="2115312" y="280416"/>
                  </a:lnTo>
                  <a:lnTo>
                    <a:pt x="2109216" y="274320"/>
                  </a:lnTo>
                  <a:lnTo>
                    <a:pt x="2105152" y="272288"/>
                  </a:lnTo>
                  <a:lnTo>
                    <a:pt x="2099056" y="266192"/>
                  </a:lnTo>
                  <a:lnTo>
                    <a:pt x="2094992" y="264160"/>
                  </a:lnTo>
                  <a:lnTo>
                    <a:pt x="2090928" y="260096"/>
                  </a:lnTo>
                  <a:lnTo>
                    <a:pt x="2086864" y="258064"/>
                  </a:lnTo>
                  <a:lnTo>
                    <a:pt x="2082800" y="254000"/>
                  </a:lnTo>
                  <a:lnTo>
                    <a:pt x="2078736" y="251968"/>
                  </a:lnTo>
                  <a:lnTo>
                    <a:pt x="2076704" y="249936"/>
                  </a:lnTo>
                  <a:lnTo>
                    <a:pt x="2072640" y="247904"/>
                  </a:lnTo>
                  <a:lnTo>
                    <a:pt x="2068576" y="243840"/>
                  </a:lnTo>
                  <a:lnTo>
                    <a:pt x="2064512" y="241808"/>
                  </a:lnTo>
                  <a:lnTo>
                    <a:pt x="2062480" y="239776"/>
                  </a:lnTo>
                  <a:lnTo>
                    <a:pt x="2058416" y="237744"/>
                  </a:lnTo>
                  <a:lnTo>
                    <a:pt x="2054352" y="233680"/>
                  </a:lnTo>
                  <a:lnTo>
                    <a:pt x="2050288" y="231648"/>
                  </a:lnTo>
                  <a:lnTo>
                    <a:pt x="2048256" y="229616"/>
                  </a:lnTo>
                  <a:lnTo>
                    <a:pt x="2044192" y="227584"/>
                  </a:lnTo>
                  <a:lnTo>
                    <a:pt x="2042160" y="225552"/>
                  </a:lnTo>
                  <a:lnTo>
                    <a:pt x="2038096" y="223520"/>
                  </a:lnTo>
                  <a:lnTo>
                    <a:pt x="2036064" y="221488"/>
                  </a:lnTo>
                  <a:lnTo>
                    <a:pt x="2032000" y="219456"/>
                  </a:lnTo>
                  <a:lnTo>
                    <a:pt x="2029968" y="217424"/>
                  </a:lnTo>
                  <a:lnTo>
                    <a:pt x="2025904" y="215392"/>
                  </a:lnTo>
                  <a:lnTo>
                    <a:pt x="2023872" y="213360"/>
                  </a:lnTo>
                  <a:lnTo>
                    <a:pt x="2019808" y="211328"/>
                  </a:lnTo>
                  <a:lnTo>
                    <a:pt x="2017776" y="209296"/>
                  </a:lnTo>
                  <a:lnTo>
                    <a:pt x="2013712" y="207264"/>
                  </a:lnTo>
                  <a:lnTo>
                    <a:pt x="2011680" y="205232"/>
                  </a:lnTo>
                  <a:lnTo>
                    <a:pt x="2003552" y="201168"/>
                  </a:lnTo>
                  <a:lnTo>
                    <a:pt x="2001520" y="199136"/>
                  </a:lnTo>
                  <a:lnTo>
                    <a:pt x="1997456" y="197104"/>
                  </a:lnTo>
                  <a:lnTo>
                    <a:pt x="1995424" y="195072"/>
                  </a:lnTo>
                  <a:lnTo>
                    <a:pt x="1991360" y="193040"/>
                  </a:lnTo>
                  <a:lnTo>
                    <a:pt x="1989328" y="191008"/>
                  </a:lnTo>
                  <a:lnTo>
                    <a:pt x="1981200" y="186944"/>
                  </a:lnTo>
                  <a:lnTo>
                    <a:pt x="1979168" y="184912"/>
                  </a:lnTo>
                  <a:lnTo>
                    <a:pt x="1971040" y="180848"/>
                  </a:lnTo>
                  <a:lnTo>
                    <a:pt x="1969008" y="178816"/>
                  </a:lnTo>
                  <a:lnTo>
                    <a:pt x="1956816" y="172720"/>
                  </a:lnTo>
                  <a:lnTo>
                    <a:pt x="1954784" y="170688"/>
                  </a:lnTo>
                  <a:lnTo>
                    <a:pt x="1942592" y="164592"/>
                  </a:lnTo>
                  <a:lnTo>
                    <a:pt x="1940560" y="162560"/>
                  </a:lnTo>
                  <a:lnTo>
                    <a:pt x="1924304" y="154432"/>
                  </a:lnTo>
                  <a:lnTo>
                    <a:pt x="1922272" y="152400"/>
                  </a:lnTo>
                  <a:lnTo>
                    <a:pt x="1861312" y="121920"/>
                  </a:lnTo>
                  <a:lnTo>
                    <a:pt x="1855216" y="119888"/>
                  </a:lnTo>
                  <a:lnTo>
                    <a:pt x="1838960" y="111760"/>
                  </a:lnTo>
                  <a:lnTo>
                    <a:pt x="1832864" y="109728"/>
                  </a:lnTo>
                  <a:lnTo>
                    <a:pt x="1820672" y="103632"/>
                  </a:lnTo>
                  <a:lnTo>
                    <a:pt x="1814576" y="101600"/>
                  </a:lnTo>
                  <a:lnTo>
                    <a:pt x="1806448" y="97536"/>
                  </a:lnTo>
                  <a:lnTo>
                    <a:pt x="1794256" y="93472"/>
                  </a:lnTo>
                  <a:lnTo>
                    <a:pt x="1790192" y="91440"/>
                  </a:lnTo>
                  <a:lnTo>
                    <a:pt x="1784096" y="89408"/>
                  </a:lnTo>
                  <a:lnTo>
                    <a:pt x="1780032" y="87376"/>
                  </a:lnTo>
                  <a:lnTo>
                    <a:pt x="1773936" y="85344"/>
                  </a:lnTo>
                  <a:lnTo>
                    <a:pt x="1769872" y="83312"/>
                  </a:lnTo>
                  <a:lnTo>
                    <a:pt x="1763776" y="81280"/>
                  </a:lnTo>
                  <a:lnTo>
                    <a:pt x="1759712" y="79248"/>
                  </a:lnTo>
                  <a:lnTo>
                    <a:pt x="1710944" y="62992"/>
                  </a:lnTo>
                  <a:lnTo>
                    <a:pt x="1706880" y="60960"/>
                  </a:lnTo>
                  <a:lnTo>
                    <a:pt x="1694688" y="56896"/>
                  </a:lnTo>
                  <a:lnTo>
                    <a:pt x="1686560" y="54864"/>
                  </a:lnTo>
                  <a:lnTo>
                    <a:pt x="1680464" y="52832"/>
                  </a:lnTo>
                  <a:lnTo>
                    <a:pt x="1672336" y="50800"/>
                  </a:lnTo>
                  <a:lnTo>
                    <a:pt x="1666240" y="48768"/>
                  </a:lnTo>
                  <a:lnTo>
                    <a:pt x="1649984" y="44704"/>
                  </a:lnTo>
                  <a:lnTo>
                    <a:pt x="1643888" y="42672"/>
                  </a:lnTo>
                  <a:lnTo>
                    <a:pt x="1635760" y="40640"/>
                  </a:lnTo>
                  <a:lnTo>
                    <a:pt x="1629664" y="38608"/>
                  </a:lnTo>
                  <a:lnTo>
                    <a:pt x="1619504" y="36576"/>
                  </a:lnTo>
                  <a:lnTo>
                    <a:pt x="1603248" y="32512"/>
                  </a:lnTo>
                  <a:lnTo>
                    <a:pt x="1593088" y="30480"/>
                  </a:lnTo>
                  <a:lnTo>
                    <a:pt x="1576832" y="26416"/>
                  </a:lnTo>
                  <a:lnTo>
                    <a:pt x="1566672" y="24384"/>
                  </a:lnTo>
                  <a:lnTo>
                    <a:pt x="1554480" y="22352"/>
                  </a:lnTo>
                  <a:lnTo>
                    <a:pt x="1544320" y="20320"/>
                  </a:lnTo>
                  <a:lnTo>
                    <a:pt x="1532128" y="18288"/>
                  </a:lnTo>
                  <a:lnTo>
                    <a:pt x="1521968" y="16256"/>
                  </a:lnTo>
                  <a:lnTo>
                    <a:pt x="1509776" y="14224"/>
                  </a:lnTo>
                  <a:lnTo>
                    <a:pt x="1495552" y="12192"/>
                  </a:lnTo>
                  <a:lnTo>
                    <a:pt x="1463040" y="8128"/>
                  </a:lnTo>
                  <a:lnTo>
                    <a:pt x="1448816" y="6096"/>
                  </a:lnTo>
                  <a:lnTo>
                    <a:pt x="1428496" y="4064"/>
                  </a:lnTo>
                  <a:lnTo>
                    <a:pt x="1400048" y="2032"/>
                  </a:lnTo>
                  <a:lnTo>
                    <a:pt x="1373632" y="0"/>
                  </a:lnTo>
                  <a:close/>
                </a:path>
              </a:pathLst>
            </a:custGeom>
            <a:blipFill>
              <a:blip r:embed="rId8"/>
              <a:stretch>
                <a:fillRect l="-388" t="-388" r="-155" b="-388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807744" y="5803867"/>
            <a:ext cx="3351354" cy="3355753"/>
            <a:chOff x="0" y="0"/>
            <a:chExt cx="1959674" cy="1962252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959610" cy="1962283"/>
            </a:xfrm>
            <a:custGeom>
              <a:avLst/>
              <a:gdLst/>
              <a:ahLst/>
              <a:cxnLst/>
              <a:rect l="l" t="t" r="r" b="b"/>
              <a:pathLst>
                <a:path w="1959610" h="1962283">
                  <a:moveTo>
                    <a:pt x="979043" y="1962283"/>
                  </a:moveTo>
                  <a:cubicBezTo>
                    <a:pt x="437642" y="1962283"/>
                    <a:pt x="0" y="1522862"/>
                    <a:pt x="0" y="981205"/>
                  </a:cubicBezTo>
                  <a:cubicBezTo>
                    <a:pt x="0" y="439548"/>
                    <a:pt x="437642" y="0"/>
                    <a:pt x="979043" y="0"/>
                  </a:cubicBezTo>
                  <a:cubicBezTo>
                    <a:pt x="1520444" y="0"/>
                    <a:pt x="1959610" y="439548"/>
                    <a:pt x="1959610" y="981205"/>
                  </a:cubicBezTo>
                  <a:cubicBezTo>
                    <a:pt x="1959610" y="1522862"/>
                    <a:pt x="1520444" y="1962283"/>
                    <a:pt x="979043" y="1962283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814097" y="5814618"/>
            <a:ext cx="3349074" cy="3346468"/>
            <a:chOff x="0" y="0"/>
            <a:chExt cx="2611120" cy="2609088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2611120" cy="2609088"/>
            </a:xfrm>
            <a:custGeom>
              <a:avLst/>
              <a:gdLst/>
              <a:ahLst/>
              <a:cxnLst/>
              <a:rect l="l" t="t" r="r" b="b"/>
              <a:pathLst>
                <a:path w="2611120" h="2609088">
                  <a:moveTo>
                    <a:pt x="1156208" y="0"/>
                  </a:moveTo>
                  <a:lnTo>
                    <a:pt x="1139952" y="2032"/>
                  </a:lnTo>
                  <a:lnTo>
                    <a:pt x="1125728" y="4064"/>
                  </a:lnTo>
                  <a:lnTo>
                    <a:pt x="1109472" y="6096"/>
                  </a:lnTo>
                  <a:lnTo>
                    <a:pt x="1095248" y="8128"/>
                  </a:lnTo>
                  <a:lnTo>
                    <a:pt x="1085088" y="10160"/>
                  </a:lnTo>
                  <a:lnTo>
                    <a:pt x="1060704" y="14224"/>
                  </a:lnTo>
                  <a:lnTo>
                    <a:pt x="1050544" y="16256"/>
                  </a:lnTo>
                  <a:lnTo>
                    <a:pt x="1038352" y="18288"/>
                  </a:lnTo>
                  <a:lnTo>
                    <a:pt x="1022096" y="22352"/>
                  </a:lnTo>
                  <a:lnTo>
                    <a:pt x="1011936" y="24384"/>
                  </a:lnTo>
                  <a:lnTo>
                    <a:pt x="995680" y="28448"/>
                  </a:lnTo>
                  <a:lnTo>
                    <a:pt x="985520" y="30480"/>
                  </a:lnTo>
                  <a:lnTo>
                    <a:pt x="969264" y="34544"/>
                  </a:lnTo>
                  <a:lnTo>
                    <a:pt x="963168" y="36576"/>
                  </a:lnTo>
                  <a:lnTo>
                    <a:pt x="955040" y="38608"/>
                  </a:lnTo>
                  <a:lnTo>
                    <a:pt x="948944" y="40640"/>
                  </a:lnTo>
                  <a:lnTo>
                    <a:pt x="940816" y="42672"/>
                  </a:lnTo>
                  <a:lnTo>
                    <a:pt x="934720" y="44704"/>
                  </a:lnTo>
                  <a:lnTo>
                    <a:pt x="926592" y="46736"/>
                  </a:lnTo>
                  <a:lnTo>
                    <a:pt x="920496" y="48768"/>
                  </a:lnTo>
                  <a:lnTo>
                    <a:pt x="912368" y="50800"/>
                  </a:lnTo>
                  <a:lnTo>
                    <a:pt x="887984" y="58928"/>
                  </a:lnTo>
                  <a:lnTo>
                    <a:pt x="883920" y="60960"/>
                  </a:lnTo>
                  <a:lnTo>
                    <a:pt x="847344" y="73152"/>
                  </a:lnTo>
                  <a:lnTo>
                    <a:pt x="843280" y="75184"/>
                  </a:lnTo>
                  <a:lnTo>
                    <a:pt x="837184" y="77216"/>
                  </a:lnTo>
                  <a:lnTo>
                    <a:pt x="833120" y="79248"/>
                  </a:lnTo>
                  <a:lnTo>
                    <a:pt x="827024" y="81280"/>
                  </a:lnTo>
                  <a:lnTo>
                    <a:pt x="822960" y="83312"/>
                  </a:lnTo>
                  <a:lnTo>
                    <a:pt x="816864" y="85344"/>
                  </a:lnTo>
                  <a:lnTo>
                    <a:pt x="812800" y="87376"/>
                  </a:lnTo>
                  <a:lnTo>
                    <a:pt x="800608" y="91440"/>
                  </a:lnTo>
                  <a:lnTo>
                    <a:pt x="792480" y="95504"/>
                  </a:lnTo>
                  <a:lnTo>
                    <a:pt x="786384" y="97536"/>
                  </a:lnTo>
                  <a:lnTo>
                    <a:pt x="774192" y="103632"/>
                  </a:lnTo>
                  <a:lnTo>
                    <a:pt x="768096" y="105664"/>
                  </a:lnTo>
                  <a:lnTo>
                    <a:pt x="751840" y="113792"/>
                  </a:lnTo>
                  <a:lnTo>
                    <a:pt x="745744" y="115824"/>
                  </a:lnTo>
                  <a:lnTo>
                    <a:pt x="688848" y="144272"/>
                  </a:lnTo>
                  <a:lnTo>
                    <a:pt x="686816" y="146304"/>
                  </a:lnTo>
                  <a:lnTo>
                    <a:pt x="670560" y="154432"/>
                  </a:lnTo>
                  <a:lnTo>
                    <a:pt x="668528" y="156464"/>
                  </a:lnTo>
                  <a:lnTo>
                    <a:pt x="656336" y="162560"/>
                  </a:lnTo>
                  <a:lnTo>
                    <a:pt x="654304" y="164592"/>
                  </a:lnTo>
                  <a:lnTo>
                    <a:pt x="642112" y="170688"/>
                  </a:lnTo>
                  <a:lnTo>
                    <a:pt x="640080" y="172720"/>
                  </a:lnTo>
                  <a:lnTo>
                    <a:pt x="627888" y="178816"/>
                  </a:lnTo>
                  <a:lnTo>
                    <a:pt x="625856" y="180848"/>
                  </a:lnTo>
                  <a:lnTo>
                    <a:pt x="621792" y="182880"/>
                  </a:lnTo>
                  <a:lnTo>
                    <a:pt x="619760" y="184912"/>
                  </a:lnTo>
                  <a:lnTo>
                    <a:pt x="611632" y="188976"/>
                  </a:lnTo>
                  <a:lnTo>
                    <a:pt x="609600" y="191008"/>
                  </a:lnTo>
                  <a:lnTo>
                    <a:pt x="605536" y="193040"/>
                  </a:lnTo>
                  <a:lnTo>
                    <a:pt x="603504" y="195072"/>
                  </a:lnTo>
                  <a:lnTo>
                    <a:pt x="599440" y="197104"/>
                  </a:lnTo>
                  <a:lnTo>
                    <a:pt x="597408" y="199136"/>
                  </a:lnTo>
                  <a:lnTo>
                    <a:pt x="593344" y="201168"/>
                  </a:lnTo>
                  <a:lnTo>
                    <a:pt x="591312" y="203200"/>
                  </a:lnTo>
                  <a:lnTo>
                    <a:pt x="583184" y="207264"/>
                  </a:lnTo>
                  <a:lnTo>
                    <a:pt x="581152" y="209296"/>
                  </a:lnTo>
                  <a:lnTo>
                    <a:pt x="577088" y="211328"/>
                  </a:lnTo>
                  <a:lnTo>
                    <a:pt x="575056" y="213360"/>
                  </a:lnTo>
                  <a:lnTo>
                    <a:pt x="570992" y="215392"/>
                  </a:lnTo>
                  <a:lnTo>
                    <a:pt x="568960" y="217424"/>
                  </a:lnTo>
                  <a:lnTo>
                    <a:pt x="564896" y="219456"/>
                  </a:lnTo>
                  <a:lnTo>
                    <a:pt x="560832" y="223520"/>
                  </a:lnTo>
                  <a:lnTo>
                    <a:pt x="556768" y="225552"/>
                  </a:lnTo>
                  <a:lnTo>
                    <a:pt x="554736" y="227584"/>
                  </a:lnTo>
                  <a:lnTo>
                    <a:pt x="550672" y="229616"/>
                  </a:lnTo>
                  <a:lnTo>
                    <a:pt x="546608" y="233680"/>
                  </a:lnTo>
                  <a:lnTo>
                    <a:pt x="542544" y="235712"/>
                  </a:lnTo>
                  <a:lnTo>
                    <a:pt x="540512" y="237744"/>
                  </a:lnTo>
                  <a:lnTo>
                    <a:pt x="536448" y="239776"/>
                  </a:lnTo>
                  <a:lnTo>
                    <a:pt x="534416" y="241808"/>
                  </a:lnTo>
                  <a:lnTo>
                    <a:pt x="530352" y="243840"/>
                  </a:lnTo>
                  <a:lnTo>
                    <a:pt x="526288" y="247904"/>
                  </a:lnTo>
                  <a:lnTo>
                    <a:pt x="522224" y="249936"/>
                  </a:lnTo>
                  <a:lnTo>
                    <a:pt x="518160" y="254000"/>
                  </a:lnTo>
                  <a:lnTo>
                    <a:pt x="514096" y="256032"/>
                  </a:lnTo>
                  <a:lnTo>
                    <a:pt x="508000" y="262128"/>
                  </a:lnTo>
                  <a:lnTo>
                    <a:pt x="503936" y="264160"/>
                  </a:lnTo>
                  <a:lnTo>
                    <a:pt x="499872" y="268224"/>
                  </a:lnTo>
                  <a:lnTo>
                    <a:pt x="495808" y="270256"/>
                  </a:lnTo>
                  <a:lnTo>
                    <a:pt x="489712" y="276352"/>
                  </a:lnTo>
                  <a:lnTo>
                    <a:pt x="485648" y="278384"/>
                  </a:lnTo>
                  <a:lnTo>
                    <a:pt x="479552" y="284480"/>
                  </a:lnTo>
                  <a:lnTo>
                    <a:pt x="475488" y="286512"/>
                  </a:lnTo>
                  <a:lnTo>
                    <a:pt x="469392" y="292608"/>
                  </a:lnTo>
                  <a:lnTo>
                    <a:pt x="465328" y="294640"/>
                  </a:lnTo>
                  <a:lnTo>
                    <a:pt x="453136" y="306832"/>
                  </a:lnTo>
                  <a:lnTo>
                    <a:pt x="449072" y="308864"/>
                  </a:lnTo>
                  <a:lnTo>
                    <a:pt x="438912" y="319024"/>
                  </a:lnTo>
                  <a:lnTo>
                    <a:pt x="434848" y="321056"/>
                  </a:lnTo>
                  <a:lnTo>
                    <a:pt x="416560" y="339344"/>
                  </a:lnTo>
                  <a:lnTo>
                    <a:pt x="412496" y="341376"/>
                  </a:lnTo>
                  <a:lnTo>
                    <a:pt x="345440" y="408432"/>
                  </a:lnTo>
                  <a:lnTo>
                    <a:pt x="343408" y="412496"/>
                  </a:lnTo>
                  <a:lnTo>
                    <a:pt x="325120" y="430784"/>
                  </a:lnTo>
                  <a:lnTo>
                    <a:pt x="323088" y="434848"/>
                  </a:lnTo>
                  <a:lnTo>
                    <a:pt x="312928" y="445008"/>
                  </a:lnTo>
                  <a:lnTo>
                    <a:pt x="310896" y="449072"/>
                  </a:lnTo>
                  <a:lnTo>
                    <a:pt x="298704" y="461264"/>
                  </a:lnTo>
                  <a:lnTo>
                    <a:pt x="296672" y="465328"/>
                  </a:lnTo>
                  <a:lnTo>
                    <a:pt x="288544" y="473456"/>
                  </a:lnTo>
                  <a:lnTo>
                    <a:pt x="286512" y="477520"/>
                  </a:lnTo>
                  <a:lnTo>
                    <a:pt x="282448" y="481584"/>
                  </a:lnTo>
                  <a:lnTo>
                    <a:pt x="280416" y="485648"/>
                  </a:lnTo>
                  <a:lnTo>
                    <a:pt x="274320" y="491744"/>
                  </a:lnTo>
                  <a:lnTo>
                    <a:pt x="272288" y="495808"/>
                  </a:lnTo>
                  <a:lnTo>
                    <a:pt x="268224" y="499872"/>
                  </a:lnTo>
                  <a:lnTo>
                    <a:pt x="266192" y="503936"/>
                  </a:lnTo>
                  <a:lnTo>
                    <a:pt x="260096" y="510032"/>
                  </a:lnTo>
                  <a:lnTo>
                    <a:pt x="258064" y="514096"/>
                  </a:lnTo>
                  <a:lnTo>
                    <a:pt x="254000" y="518160"/>
                  </a:lnTo>
                  <a:lnTo>
                    <a:pt x="251968" y="522224"/>
                  </a:lnTo>
                  <a:lnTo>
                    <a:pt x="247904" y="526288"/>
                  </a:lnTo>
                  <a:lnTo>
                    <a:pt x="245872" y="530352"/>
                  </a:lnTo>
                  <a:lnTo>
                    <a:pt x="243840" y="532384"/>
                  </a:lnTo>
                  <a:lnTo>
                    <a:pt x="241808" y="536448"/>
                  </a:lnTo>
                  <a:lnTo>
                    <a:pt x="237744" y="540512"/>
                  </a:lnTo>
                  <a:lnTo>
                    <a:pt x="235712" y="544576"/>
                  </a:lnTo>
                  <a:lnTo>
                    <a:pt x="233680" y="546608"/>
                  </a:lnTo>
                  <a:lnTo>
                    <a:pt x="231648" y="550672"/>
                  </a:lnTo>
                  <a:lnTo>
                    <a:pt x="227584" y="554736"/>
                  </a:lnTo>
                  <a:lnTo>
                    <a:pt x="225552" y="558800"/>
                  </a:lnTo>
                  <a:lnTo>
                    <a:pt x="223520" y="560832"/>
                  </a:lnTo>
                  <a:lnTo>
                    <a:pt x="221488" y="564896"/>
                  </a:lnTo>
                  <a:lnTo>
                    <a:pt x="219456" y="566928"/>
                  </a:lnTo>
                  <a:lnTo>
                    <a:pt x="217424" y="570992"/>
                  </a:lnTo>
                  <a:lnTo>
                    <a:pt x="215392" y="573024"/>
                  </a:lnTo>
                  <a:lnTo>
                    <a:pt x="213360" y="577088"/>
                  </a:lnTo>
                  <a:lnTo>
                    <a:pt x="211328" y="579120"/>
                  </a:lnTo>
                  <a:lnTo>
                    <a:pt x="209296" y="583184"/>
                  </a:lnTo>
                  <a:lnTo>
                    <a:pt x="207264" y="585216"/>
                  </a:lnTo>
                  <a:lnTo>
                    <a:pt x="203200" y="593344"/>
                  </a:lnTo>
                  <a:lnTo>
                    <a:pt x="201168" y="595376"/>
                  </a:lnTo>
                  <a:lnTo>
                    <a:pt x="199136" y="599440"/>
                  </a:lnTo>
                  <a:lnTo>
                    <a:pt x="197104" y="601472"/>
                  </a:lnTo>
                  <a:lnTo>
                    <a:pt x="195072" y="605536"/>
                  </a:lnTo>
                  <a:lnTo>
                    <a:pt x="193040" y="607568"/>
                  </a:lnTo>
                  <a:lnTo>
                    <a:pt x="191008" y="611632"/>
                  </a:lnTo>
                  <a:lnTo>
                    <a:pt x="188976" y="613664"/>
                  </a:lnTo>
                  <a:lnTo>
                    <a:pt x="184912" y="621792"/>
                  </a:lnTo>
                  <a:lnTo>
                    <a:pt x="182880" y="623824"/>
                  </a:lnTo>
                  <a:lnTo>
                    <a:pt x="178816" y="631952"/>
                  </a:lnTo>
                  <a:lnTo>
                    <a:pt x="176784" y="633984"/>
                  </a:lnTo>
                  <a:lnTo>
                    <a:pt x="170688" y="646176"/>
                  </a:lnTo>
                  <a:lnTo>
                    <a:pt x="168656" y="648208"/>
                  </a:lnTo>
                  <a:lnTo>
                    <a:pt x="162560" y="660400"/>
                  </a:lnTo>
                  <a:lnTo>
                    <a:pt x="160528" y="662432"/>
                  </a:lnTo>
                  <a:lnTo>
                    <a:pt x="154432" y="674624"/>
                  </a:lnTo>
                  <a:lnTo>
                    <a:pt x="152400" y="676656"/>
                  </a:lnTo>
                  <a:lnTo>
                    <a:pt x="117856" y="745744"/>
                  </a:lnTo>
                  <a:lnTo>
                    <a:pt x="115824" y="751840"/>
                  </a:lnTo>
                  <a:lnTo>
                    <a:pt x="109728" y="764032"/>
                  </a:lnTo>
                  <a:lnTo>
                    <a:pt x="107696" y="770128"/>
                  </a:lnTo>
                  <a:lnTo>
                    <a:pt x="99568" y="786384"/>
                  </a:lnTo>
                  <a:lnTo>
                    <a:pt x="97536" y="792480"/>
                  </a:lnTo>
                  <a:lnTo>
                    <a:pt x="95504" y="796544"/>
                  </a:lnTo>
                  <a:lnTo>
                    <a:pt x="93472" y="802640"/>
                  </a:lnTo>
                  <a:lnTo>
                    <a:pt x="91440" y="806704"/>
                  </a:lnTo>
                  <a:lnTo>
                    <a:pt x="89408" y="812800"/>
                  </a:lnTo>
                  <a:lnTo>
                    <a:pt x="87376" y="816864"/>
                  </a:lnTo>
                  <a:lnTo>
                    <a:pt x="85344" y="822960"/>
                  </a:lnTo>
                  <a:lnTo>
                    <a:pt x="83312" y="827024"/>
                  </a:lnTo>
                  <a:lnTo>
                    <a:pt x="79248" y="839216"/>
                  </a:lnTo>
                  <a:lnTo>
                    <a:pt x="77216" y="843280"/>
                  </a:lnTo>
                  <a:lnTo>
                    <a:pt x="75184" y="849376"/>
                  </a:lnTo>
                  <a:lnTo>
                    <a:pt x="73152" y="853440"/>
                  </a:lnTo>
                  <a:lnTo>
                    <a:pt x="52832" y="914400"/>
                  </a:lnTo>
                  <a:lnTo>
                    <a:pt x="50800" y="922528"/>
                  </a:lnTo>
                  <a:lnTo>
                    <a:pt x="48768" y="928624"/>
                  </a:lnTo>
                  <a:lnTo>
                    <a:pt x="46736" y="936752"/>
                  </a:lnTo>
                  <a:lnTo>
                    <a:pt x="44704" y="942848"/>
                  </a:lnTo>
                  <a:lnTo>
                    <a:pt x="42672" y="950976"/>
                  </a:lnTo>
                  <a:lnTo>
                    <a:pt x="40640" y="957072"/>
                  </a:lnTo>
                  <a:lnTo>
                    <a:pt x="38608" y="965200"/>
                  </a:lnTo>
                  <a:lnTo>
                    <a:pt x="36576" y="971296"/>
                  </a:lnTo>
                  <a:lnTo>
                    <a:pt x="34544" y="981456"/>
                  </a:lnTo>
                  <a:lnTo>
                    <a:pt x="30480" y="997712"/>
                  </a:lnTo>
                  <a:lnTo>
                    <a:pt x="28448" y="1007872"/>
                  </a:lnTo>
                  <a:lnTo>
                    <a:pt x="24384" y="1024128"/>
                  </a:lnTo>
                  <a:lnTo>
                    <a:pt x="18288" y="1054608"/>
                  </a:lnTo>
                  <a:lnTo>
                    <a:pt x="14224" y="1078992"/>
                  </a:lnTo>
                  <a:lnTo>
                    <a:pt x="12192" y="1089152"/>
                  </a:lnTo>
                  <a:lnTo>
                    <a:pt x="10160" y="1101344"/>
                  </a:lnTo>
                  <a:lnTo>
                    <a:pt x="6096" y="1133856"/>
                  </a:lnTo>
                  <a:lnTo>
                    <a:pt x="4064" y="1148080"/>
                  </a:lnTo>
                  <a:lnTo>
                    <a:pt x="2032" y="1164336"/>
                  </a:lnTo>
                  <a:lnTo>
                    <a:pt x="0" y="1190752"/>
                  </a:lnTo>
                  <a:lnTo>
                    <a:pt x="0" y="1412240"/>
                  </a:lnTo>
                  <a:lnTo>
                    <a:pt x="2032" y="1412240"/>
                  </a:lnTo>
                  <a:lnTo>
                    <a:pt x="2032" y="1436624"/>
                  </a:lnTo>
                  <a:lnTo>
                    <a:pt x="4064" y="1436624"/>
                  </a:lnTo>
                  <a:lnTo>
                    <a:pt x="4064" y="1452880"/>
                  </a:lnTo>
                  <a:lnTo>
                    <a:pt x="6096" y="1452880"/>
                  </a:lnTo>
                  <a:lnTo>
                    <a:pt x="6096" y="1469136"/>
                  </a:lnTo>
                  <a:lnTo>
                    <a:pt x="8128" y="1469136"/>
                  </a:lnTo>
                  <a:lnTo>
                    <a:pt x="8128" y="1485392"/>
                  </a:lnTo>
                  <a:lnTo>
                    <a:pt x="10160" y="1485392"/>
                  </a:lnTo>
                  <a:lnTo>
                    <a:pt x="10160" y="1501648"/>
                  </a:lnTo>
                  <a:lnTo>
                    <a:pt x="12192" y="1501648"/>
                  </a:lnTo>
                  <a:lnTo>
                    <a:pt x="12192" y="1511808"/>
                  </a:lnTo>
                  <a:lnTo>
                    <a:pt x="14224" y="1511808"/>
                  </a:lnTo>
                  <a:lnTo>
                    <a:pt x="14224" y="1524000"/>
                  </a:lnTo>
                  <a:lnTo>
                    <a:pt x="16256" y="1524000"/>
                  </a:lnTo>
                  <a:lnTo>
                    <a:pt x="16256" y="1534160"/>
                  </a:lnTo>
                  <a:lnTo>
                    <a:pt x="18288" y="1534160"/>
                  </a:lnTo>
                  <a:lnTo>
                    <a:pt x="18288" y="1546352"/>
                  </a:lnTo>
                  <a:lnTo>
                    <a:pt x="20320" y="1546352"/>
                  </a:lnTo>
                  <a:lnTo>
                    <a:pt x="20320" y="1556512"/>
                  </a:lnTo>
                  <a:lnTo>
                    <a:pt x="22352" y="1556512"/>
                  </a:lnTo>
                  <a:lnTo>
                    <a:pt x="22352" y="1568704"/>
                  </a:lnTo>
                  <a:lnTo>
                    <a:pt x="24384" y="1568704"/>
                  </a:lnTo>
                  <a:lnTo>
                    <a:pt x="24384" y="1576832"/>
                  </a:lnTo>
                  <a:lnTo>
                    <a:pt x="26416" y="1576832"/>
                  </a:lnTo>
                  <a:lnTo>
                    <a:pt x="26416" y="1584960"/>
                  </a:lnTo>
                  <a:lnTo>
                    <a:pt x="28448" y="1584960"/>
                  </a:lnTo>
                  <a:lnTo>
                    <a:pt x="28448" y="1595120"/>
                  </a:lnTo>
                  <a:lnTo>
                    <a:pt x="30480" y="1595120"/>
                  </a:lnTo>
                  <a:lnTo>
                    <a:pt x="30480" y="1603248"/>
                  </a:lnTo>
                  <a:lnTo>
                    <a:pt x="32512" y="1603248"/>
                  </a:lnTo>
                  <a:lnTo>
                    <a:pt x="32512" y="1611376"/>
                  </a:lnTo>
                  <a:lnTo>
                    <a:pt x="34544" y="1611376"/>
                  </a:lnTo>
                  <a:lnTo>
                    <a:pt x="34544" y="1621536"/>
                  </a:lnTo>
                  <a:lnTo>
                    <a:pt x="36576" y="1621536"/>
                  </a:lnTo>
                  <a:lnTo>
                    <a:pt x="36576" y="1629664"/>
                  </a:lnTo>
                  <a:lnTo>
                    <a:pt x="38608" y="1629664"/>
                  </a:lnTo>
                  <a:lnTo>
                    <a:pt x="38608" y="1635760"/>
                  </a:lnTo>
                  <a:lnTo>
                    <a:pt x="40640" y="1635760"/>
                  </a:lnTo>
                  <a:lnTo>
                    <a:pt x="40640" y="1643888"/>
                  </a:lnTo>
                  <a:lnTo>
                    <a:pt x="42672" y="1643888"/>
                  </a:lnTo>
                  <a:lnTo>
                    <a:pt x="42672" y="1649984"/>
                  </a:lnTo>
                  <a:lnTo>
                    <a:pt x="44704" y="1649984"/>
                  </a:lnTo>
                  <a:lnTo>
                    <a:pt x="44704" y="1658112"/>
                  </a:lnTo>
                  <a:lnTo>
                    <a:pt x="46736" y="1658112"/>
                  </a:lnTo>
                  <a:lnTo>
                    <a:pt x="46736" y="1664208"/>
                  </a:lnTo>
                  <a:lnTo>
                    <a:pt x="48768" y="1664208"/>
                  </a:lnTo>
                  <a:lnTo>
                    <a:pt x="48768" y="1672336"/>
                  </a:lnTo>
                  <a:lnTo>
                    <a:pt x="50800" y="1672336"/>
                  </a:lnTo>
                  <a:lnTo>
                    <a:pt x="50800" y="1680464"/>
                  </a:lnTo>
                  <a:lnTo>
                    <a:pt x="52832" y="1680464"/>
                  </a:lnTo>
                  <a:lnTo>
                    <a:pt x="52832" y="1686560"/>
                  </a:lnTo>
                  <a:lnTo>
                    <a:pt x="54864" y="1686560"/>
                  </a:lnTo>
                  <a:lnTo>
                    <a:pt x="54864" y="1692656"/>
                  </a:lnTo>
                  <a:lnTo>
                    <a:pt x="56896" y="1692656"/>
                  </a:lnTo>
                  <a:lnTo>
                    <a:pt x="56896" y="1698752"/>
                  </a:lnTo>
                  <a:lnTo>
                    <a:pt x="58928" y="1698752"/>
                  </a:lnTo>
                  <a:lnTo>
                    <a:pt x="58928" y="1704848"/>
                  </a:lnTo>
                  <a:lnTo>
                    <a:pt x="60960" y="1704848"/>
                  </a:lnTo>
                  <a:lnTo>
                    <a:pt x="60960" y="1710944"/>
                  </a:lnTo>
                  <a:lnTo>
                    <a:pt x="62992" y="1710944"/>
                  </a:lnTo>
                  <a:lnTo>
                    <a:pt x="62992" y="1717040"/>
                  </a:lnTo>
                  <a:lnTo>
                    <a:pt x="65024" y="1717040"/>
                  </a:lnTo>
                  <a:lnTo>
                    <a:pt x="65024" y="1723136"/>
                  </a:lnTo>
                  <a:lnTo>
                    <a:pt x="67056" y="1723136"/>
                  </a:lnTo>
                  <a:lnTo>
                    <a:pt x="67056" y="1729232"/>
                  </a:lnTo>
                  <a:lnTo>
                    <a:pt x="69088" y="1729232"/>
                  </a:lnTo>
                  <a:lnTo>
                    <a:pt x="69088" y="1735328"/>
                  </a:lnTo>
                  <a:lnTo>
                    <a:pt x="71120" y="1735328"/>
                  </a:lnTo>
                  <a:lnTo>
                    <a:pt x="71120" y="1741424"/>
                  </a:lnTo>
                  <a:lnTo>
                    <a:pt x="73152" y="1741424"/>
                  </a:lnTo>
                  <a:lnTo>
                    <a:pt x="73152" y="1747520"/>
                  </a:lnTo>
                  <a:lnTo>
                    <a:pt x="75184" y="1747520"/>
                  </a:lnTo>
                  <a:lnTo>
                    <a:pt x="75184" y="1753616"/>
                  </a:lnTo>
                  <a:lnTo>
                    <a:pt x="77216" y="1753616"/>
                  </a:lnTo>
                  <a:lnTo>
                    <a:pt x="77216" y="1757680"/>
                  </a:lnTo>
                  <a:lnTo>
                    <a:pt x="79248" y="1757680"/>
                  </a:lnTo>
                  <a:lnTo>
                    <a:pt x="79248" y="1763776"/>
                  </a:lnTo>
                  <a:lnTo>
                    <a:pt x="81280" y="1763776"/>
                  </a:lnTo>
                  <a:lnTo>
                    <a:pt x="81280" y="1767840"/>
                  </a:lnTo>
                  <a:lnTo>
                    <a:pt x="83312" y="1767840"/>
                  </a:lnTo>
                  <a:lnTo>
                    <a:pt x="83312" y="1773936"/>
                  </a:lnTo>
                  <a:lnTo>
                    <a:pt x="85344" y="1773936"/>
                  </a:lnTo>
                  <a:lnTo>
                    <a:pt x="85344" y="1778000"/>
                  </a:lnTo>
                  <a:lnTo>
                    <a:pt x="87376" y="1778000"/>
                  </a:lnTo>
                  <a:lnTo>
                    <a:pt x="87376" y="1784096"/>
                  </a:lnTo>
                  <a:lnTo>
                    <a:pt x="89408" y="1784096"/>
                  </a:lnTo>
                  <a:lnTo>
                    <a:pt x="89408" y="1790192"/>
                  </a:lnTo>
                  <a:lnTo>
                    <a:pt x="91440" y="1790192"/>
                  </a:lnTo>
                  <a:lnTo>
                    <a:pt x="91440" y="1794256"/>
                  </a:lnTo>
                  <a:lnTo>
                    <a:pt x="93472" y="1794256"/>
                  </a:lnTo>
                  <a:lnTo>
                    <a:pt x="93472" y="1800352"/>
                  </a:lnTo>
                  <a:lnTo>
                    <a:pt x="95504" y="1800352"/>
                  </a:lnTo>
                  <a:lnTo>
                    <a:pt x="95504" y="1804416"/>
                  </a:lnTo>
                  <a:lnTo>
                    <a:pt x="97536" y="1804416"/>
                  </a:lnTo>
                  <a:lnTo>
                    <a:pt x="97536" y="1810512"/>
                  </a:lnTo>
                  <a:lnTo>
                    <a:pt x="99568" y="1810512"/>
                  </a:lnTo>
                  <a:lnTo>
                    <a:pt x="99568" y="1814576"/>
                  </a:lnTo>
                  <a:lnTo>
                    <a:pt x="101600" y="1814576"/>
                  </a:lnTo>
                  <a:lnTo>
                    <a:pt x="101600" y="1818640"/>
                  </a:lnTo>
                  <a:lnTo>
                    <a:pt x="103632" y="1818640"/>
                  </a:lnTo>
                  <a:lnTo>
                    <a:pt x="103632" y="1822704"/>
                  </a:lnTo>
                  <a:lnTo>
                    <a:pt x="105664" y="1822704"/>
                  </a:lnTo>
                  <a:lnTo>
                    <a:pt x="105664" y="1828800"/>
                  </a:lnTo>
                  <a:lnTo>
                    <a:pt x="107696" y="1828800"/>
                  </a:lnTo>
                  <a:lnTo>
                    <a:pt x="107696" y="1832864"/>
                  </a:lnTo>
                  <a:lnTo>
                    <a:pt x="109728" y="1832864"/>
                  </a:lnTo>
                  <a:lnTo>
                    <a:pt x="109728" y="1836928"/>
                  </a:lnTo>
                  <a:lnTo>
                    <a:pt x="111760" y="1836928"/>
                  </a:lnTo>
                  <a:lnTo>
                    <a:pt x="111760" y="1840992"/>
                  </a:lnTo>
                  <a:lnTo>
                    <a:pt x="113792" y="1840992"/>
                  </a:lnTo>
                  <a:lnTo>
                    <a:pt x="113792" y="1847088"/>
                  </a:lnTo>
                  <a:lnTo>
                    <a:pt x="115824" y="1847088"/>
                  </a:lnTo>
                  <a:lnTo>
                    <a:pt x="115824" y="1851152"/>
                  </a:lnTo>
                  <a:lnTo>
                    <a:pt x="117856" y="1851152"/>
                  </a:lnTo>
                  <a:lnTo>
                    <a:pt x="117856" y="1855216"/>
                  </a:lnTo>
                  <a:lnTo>
                    <a:pt x="119888" y="1855216"/>
                  </a:lnTo>
                  <a:lnTo>
                    <a:pt x="119888" y="1859280"/>
                  </a:lnTo>
                  <a:lnTo>
                    <a:pt x="121920" y="1859280"/>
                  </a:lnTo>
                  <a:lnTo>
                    <a:pt x="121920" y="1863344"/>
                  </a:lnTo>
                  <a:lnTo>
                    <a:pt x="123952" y="1863344"/>
                  </a:lnTo>
                  <a:lnTo>
                    <a:pt x="123952" y="1869440"/>
                  </a:lnTo>
                  <a:lnTo>
                    <a:pt x="125984" y="1869440"/>
                  </a:lnTo>
                  <a:lnTo>
                    <a:pt x="125984" y="1873504"/>
                  </a:lnTo>
                  <a:lnTo>
                    <a:pt x="128016" y="1873504"/>
                  </a:lnTo>
                  <a:lnTo>
                    <a:pt x="128016" y="1877568"/>
                  </a:lnTo>
                  <a:lnTo>
                    <a:pt x="130048" y="1877568"/>
                  </a:lnTo>
                  <a:lnTo>
                    <a:pt x="132080" y="1879600"/>
                  </a:lnTo>
                  <a:lnTo>
                    <a:pt x="132080" y="1883664"/>
                  </a:lnTo>
                  <a:lnTo>
                    <a:pt x="134112" y="1883664"/>
                  </a:lnTo>
                  <a:lnTo>
                    <a:pt x="134112" y="1887728"/>
                  </a:lnTo>
                  <a:lnTo>
                    <a:pt x="136144" y="1887728"/>
                  </a:lnTo>
                  <a:lnTo>
                    <a:pt x="136144" y="1891792"/>
                  </a:lnTo>
                  <a:lnTo>
                    <a:pt x="138176" y="1891792"/>
                  </a:lnTo>
                  <a:lnTo>
                    <a:pt x="138176" y="1895856"/>
                  </a:lnTo>
                  <a:lnTo>
                    <a:pt x="140208" y="1895856"/>
                  </a:lnTo>
                  <a:lnTo>
                    <a:pt x="140208" y="1899920"/>
                  </a:lnTo>
                  <a:lnTo>
                    <a:pt x="142240" y="1899920"/>
                  </a:lnTo>
                  <a:lnTo>
                    <a:pt x="142240" y="1903984"/>
                  </a:lnTo>
                  <a:lnTo>
                    <a:pt x="144272" y="1903984"/>
                  </a:lnTo>
                  <a:lnTo>
                    <a:pt x="144272" y="1908048"/>
                  </a:lnTo>
                  <a:lnTo>
                    <a:pt x="146304" y="1908048"/>
                  </a:lnTo>
                  <a:lnTo>
                    <a:pt x="146304" y="1912112"/>
                  </a:lnTo>
                  <a:lnTo>
                    <a:pt x="148336" y="1912112"/>
                  </a:lnTo>
                  <a:lnTo>
                    <a:pt x="148336" y="1916176"/>
                  </a:lnTo>
                  <a:lnTo>
                    <a:pt x="150368" y="1916176"/>
                  </a:lnTo>
                  <a:lnTo>
                    <a:pt x="150368" y="1920240"/>
                  </a:lnTo>
                  <a:lnTo>
                    <a:pt x="152400" y="1920240"/>
                  </a:lnTo>
                  <a:lnTo>
                    <a:pt x="152400" y="1924304"/>
                  </a:lnTo>
                  <a:lnTo>
                    <a:pt x="154432" y="1924304"/>
                  </a:lnTo>
                  <a:lnTo>
                    <a:pt x="154432" y="1928368"/>
                  </a:lnTo>
                  <a:lnTo>
                    <a:pt x="156464" y="1928368"/>
                  </a:lnTo>
                  <a:lnTo>
                    <a:pt x="158496" y="1930400"/>
                  </a:lnTo>
                  <a:lnTo>
                    <a:pt x="158496" y="1934464"/>
                  </a:lnTo>
                  <a:lnTo>
                    <a:pt x="160528" y="1934464"/>
                  </a:lnTo>
                  <a:lnTo>
                    <a:pt x="160528" y="1938528"/>
                  </a:lnTo>
                  <a:lnTo>
                    <a:pt x="162560" y="1938528"/>
                  </a:lnTo>
                  <a:lnTo>
                    <a:pt x="162560" y="1942592"/>
                  </a:lnTo>
                  <a:lnTo>
                    <a:pt x="164592" y="1942592"/>
                  </a:lnTo>
                  <a:lnTo>
                    <a:pt x="166624" y="1944624"/>
                  </a:lnTo>
                  <a:lnTo>
                    <a:pt x="166624" y="1948688"/>
                  </a:lnTo>
                  <a:lnTo>
                    <a:pt x="168656" y="1948688"/>
                  </a:lnTo>
                  <a:lnTo>
                    <a:pt x="168656" y="1952752"/>
                  </a:lnTo>
                  <a:lnTo>
                    <a:pt x="170688" y="1952752"/>
                  </a:lnTo>
                  <a:lnTo>
                    <a:pt x="170688" y="1956816"/>
                  </a:lnTo>
                  <a:lnTo>
                    <a:pt x="172720" y="1956816"/>
                  </a:lnTo>
                  <a:lnTo>
                    <a:pt x="174752" y="1958848"/>
                  </a:lnTo>
                  <a:lnTo>
                    <a:pt x="174752" y="1962912"/>
                  </a:lnTo>
                  <a:lnTo>
                    <a:pt x="176784" y="1962912"/>
                  </a:lnTo>
                  <a:lnTo>
                    <a:pt x="176784" y="1966976"/>
                  </a:lnTo>
                  <a:lnTo>
                    <a:pt x="178816" y="1966976"/>
                  </a:lnTo>
                  <a:lnTo>
                    <a:pt x="178816" y="1971040"/>
                  </a:lnTo>
                  <a:lnTo>
                    <a:pt x="180848" y="1971040"/>
                  </a:lnTo>
                  <a:lnTo>
                    <a:pt x="182880" y="1973072"/>
                  </a:lnTo>
                  <a:lnTo>
                    <a:pt x="182880" y="1977136"/>
                  </a:lnTo>
                  <a:lnTo>
                    <a:pt x="184912" y="1977136"/>
                  </a:lnTo>
                  <a:lnTo>
                    <a:pt x="184912" y="1981200"/>
                  </a:lnTo>
                  <a:lnTo>
                    <a:pt x="186944" y="1981200"/>
                  </a:lnTo>
                  <a:lnTo>
                    <a:pt x="188976" y="1983232"/>
                  </a:lnTo>
                  <a:lnTo>
                    <a:pt x="188976" y="1987296"/>
                  </a:lnTo>
                  <a:lnTo>
                    <a:pt x="191008" y="1987296"/>
                  </a:lnTo>
                  <a:lnTo>
                    <a:pt x="193040" y="1989328"/>
                  </a:lnTo>
                  <a:lnTo>
                    <a:pt x="193040" y="1993392"/>
                  </a:lnTo>
                  <a:lnTo>
                    <a:pt x="195072" y="1993392"/>
                  </a:lnTo>
                  <a:lnTo>
                    <a:pt x="195072" y="1997456"/>
                  </a:lnTo>
                  <a:lnTo>
                    <a:pt x="197104" y="1997456"/>
                  </a:lnTo>
                  <a:lnTo>
                    <a:pt x="199136" y="1999488"/>
                  </a:lnTo>
                  <a:lnTo>
                    <a:pt x="199136" y="2003552"/>
                  </a:lnTo>
                  <a:lnTo>
                    <a:pt x="201168" y="2003552"/>
                  </a:lnTo>
                  <a:lnTo>
                    <a:pt x="203200" y="2005584"/>
                  </a:lnTo>
                  <a:lnTo>
                    <a:pt x="203200" y="2009648"/>
                  </a:lnTo>
                  <a:lnTo>
                    <a:pt x="205232" y="2009648"/>
                  </a:lnTo>
                  <a:lnTo>
                    <a:pt x="207264" y="2011680"/>
                  </a:lnTo>
                  <a:lnTo>
                    <a:pt x="207264" y="2015744"/>
                  </a:lnTo>
                  <a:lnTo>
                    <a:pt x="209296" y="2015744"/>
                  </a:lnTo>
                  <a:lnTo>
                    <a:pt x="209296" y="2019808"/>
                  </a:lnTo>
                  <a:lnTo>
                    <a:pt x="211328" y="2019808"/>
                  </a:lnTo>
                  <a:lnTo>
                    <a:pt x="213360" y="2021840"/>
                  </a:lnTo>
                  <a:lnTo>
                    <a:pt x="213360" y="2025904"/>
                  </a:lnTo>
                  <a:lnTo>
                    <a:pt x="215392" y="2025904"/>
                  </a:lnTo>
                  <a:lnTo>
                    <a:pt x="217424" y="2027936"/>
                  </a:lnTo>
                  <a:lnTo>
                    <a:pt x="217424" y="2032000"/>
                  </a:lnTo>
                  <a:lnTo>
                    <a:pt x="219456" y="2032000"/>
                  </a:lnTo>
                  <a:lnTo>
                    <a:pt x="221488" y="2034032"/>
                  </a:lnTo>
                  <a:lnTo>
                    <a:pt x="221488" y="2038096"/>
                  </a:lnTo>
                  <a:lnTo>
                    <a:pt x="223520" y="2038096"/>
                  </a:lnTo>
                  <a:lnTo>
                    <a:pt x="227584" y="2042160"/>
                  </a:lnTo>
                  <a:lnTo>
                    <a:pt x="227584" y="2046224"/>
                  </a:lnTo>
                  <a:lnTo>
                    <a:pt x="229616" y="2046224"/>
                  </a:lnTo>
                  <a:lnTo>
                    <a:pt x="231648" y="2048256"/>
                  </a:lnTo>
                  <a:lnTo>
                    <a:pt x="231648" y="2052320"/>
                  </a:lnTo>
                  <a:lnTo>
                    <a:pt x="233680" y="2052320"/>
                  </a:lnTo>
                  <a:lnTo>
                    <a:pt x="235712" y="2054352"/>
                  </a:lnTo>
                  <a:lnTo>
                    <a:pt x="235712" y="2058416"/>
                  </a:lnTo>
                  <a:lnTo>
                    <a:pt x="237744" y="2058416"/>
                  </a:lnTo>
                  <a:lnTo>
                    <a:pt x="241808" y="2062480"/>
                  </a:lnTo>
                  <a:lnTo>
                    <a:pt x="241808" y="2066544"/>
                  </a:lnTo>
                  <a:lnTo>
                    <a:pt x="243840" y="2066544"/>
                  </a:lnTo>
                  <a:lnTo>
                    <a:pt x="245872" y="2068576"/>
                  </a:lnTo>
                  <a:lnTo>
                    <a:pt x="245872" y="2072640"/>
                  </a:lnTo>
                  <a:lnTo>
                    <a:pt x="247904" y="2072640"/>
                  </a:lnTo>
                  <a:lnTo>
                    <a:pt x="251968" y="2076704"/>
                  </a:lnTo>
                  <a:lnTo>
                    <a:pt x="251968" y="2080768"/>
                  </a:lnTo>
                  <a:lnTo>
                    <a:pt x="254000" y="2080768"/>
                  </a:lnTo>
                  <a:lnTo>
                    <a:pt x="256032" y="2082800"/>
                  </a:lnTo>
                  <a:lnTo>
                    <a:pt x="256032" y="2086864"/>
                  </a:lnTo>
                  <a:lnTo>
                    <a:pt x="258064" y="2086864"/>
                  </a:lnTo>
                  <a:lnTo>
                    <a:pt x="264160" y="2092960"/>
                  </a:lnTo>
                  <a:lnTo>
                    <a:pt x="264160" y="2097024"/>
                  </a:lnTo>
                  <a:lnTo>
                    <a:pt x="266192" y="2097024"/>
                  </a:lnTo>
                  <a:lnTo>
                    <a:pt x="272288" y="2103120"/>
                  </a:lnTo>
                  <a:lnTo>
                    <a:pt x="272288" y="2107184"/>
                  </a:lnTo>
                  <a:lnTo>
                    <a:pt x="274320" y="2107184"/>
                  </a:lnTo>
                  <a:lnTo>
                    <a:pt x="278384" y="2111248"/>
                  </a:lnTo>
                  <a:lnTo>
                    <a:pt x="278384" y="2115312"/>
                  </a:lnTo>
                  <a:lnTo>
                    <a:pt x="280416" y="2115312"/>
                  </a:lnTo>
                  <a:lnTo>
                    <a:pt x="286512" y="2121408"/>
                  </a:lnTo>
                  <a:lnTo>
                    <a:pt x="286512" y="2125472"/>
                  </a:lnTo>
                  <a:lnTo>
                    <a:pt x="288544" y="2125472"/>
                  </a:lnTo>
                  <a:lnTo>
                    <a:pt x="294640" y="2131568"/>
                  </a:lnTo>
                  <a:lnTo>
                    <a:pt x="294640" y="2135632"/>
                  </a:lnTo>
                  <a:lnTo>
                    <a:pt x="296672" y="2135632"/>
                  </a:lnTo>
                  <a:lnTo>
                    <a:pt x="306832" y="2145792"/>
                  </a:lnTo>
                  <a:lnTo>
                    <a:pt x="306832" y="2149856"/>
                  </a:lnTo>
                  <a:lnTo>
                    <a:pt x="308864" y="2149856"/>
                  </a:lnTo>
                  <a:lnTo>
                    <a:pt x="319024" y="2160016"/>
                  </a:lnTo>
                  <a:lnTo>
                    <a:pt x="319024" y="2164080"/>
                  </a:lnTo>
                  <a:lnTo>
                    <a:pt x="321056" y="2164080"/>
                  </a:lnTo>
                  <a:lnTo>
                    <a:pt x="333248" y="2176272"/>
                  </a:lnTo>
                  <a:lnTo>
                    <a:pt x="333248" y="2180336"/>
                  </a:lnTo>
                  <a:lnTo>
                    <a:pt x="335280" y="2180336"/>
                  </a:lnTo>
                  <a:lnTo>
                    <a:pt x="365760" y="2210816"/>
                  </a:lnTo>
                  <a:lnTo>
                    <a:pt x="365760" y="2214880"/>
                  </a:lnTo>
                  <a:lnTo>
                    <a:pt x="367792" y="2214880"/>
                  </a:lnTo>
                  <a:lnTo>
                    <a:pt x="390144" y="2237232"/>
                  </a:lnTo>
                  <a:lnTo>
                    <a:pt x="394208" y="2239264"/>
                  </a:lnTo>
                  <a:lnTo>
                    <a:pt x="426720" y="2271776"/>
                  </a:lnTo>
                  <a:lnTo>
                    <a:pt x="430784" y="2273808"/>
                  </a:lnTo>
                  <a:lnTo>
                    <a:pt x="440944" y="2283968"/>
                  </a:lnTo>
                  <a:lnTo>
                    <a:pt x="445008" y="2286000"/>
                  </a:lnTo>
                  <a:lnTo>
                    <a:pt x="457200" y="2298192"/>
                  </a:lnTo>
                  <a:lnTo>
                    <a:pt x="461264" y="2300224"/>
                  </a:lnTo>
                  <a:lnTo>
                    <a:pt x="471424" y="2310384"/>
                  </a:lnTo>
                  <a:lnTo>
                    <a:pt x="475488" y="2312416"/>
                  </a:lnTo>
                  <a:lnTo>
                    <a:pt x="479552" y="2316480"/>
                  </a:lnTo>
                  <a:lnTo>
                    <a:pt x="483616" y="2318512"/>
                  </a:lnTo>
                  <a:lnTo>
                    <a:pt x="489712" y="2324608"/>
                  </a:lnTo>
                  <a:lnTo>
                    <a:pt x="493776" y="2326640"/>
                  </a:lnTo>
                  <a:lnTo>
                    <a:pt x="499872" y="2332736"/>
                  </a:lnTo>
                  <a:lnTo>
                    <a:pt x="503936" y="2334768"/>
                  </a:lnTo>
                  <a:lnTo>
                    <a:pt x="510032" y="2340864"/>
                  </a:lnTo>
                  <a:lnTo>
                    <a:pt x="514096" y="2342896"/>
                  </a:lnTo>
                  <a:lnTo>
                    <a:pt x="518160" y="2346960"/>
                  </a:lnTo>
                  <a:lnTo>
                    <a:pt x="522224" y="2348992"/>
                  </a:lnTo>
                  <a:lnTo>
                    <a:pt x="526288" y="2353056"/>
                  </a:lnTo>
                  <a:lnTo>
                    <a:pt x="530352" y="2355088"/>
                  </a:lnTo>
                  <a:lnTo>
                    <a:pt x="532384" y="2357120"/>
                  </a:lnTo>
                  <a:lnTo>
                    <a:pt x="536448" y="2359152"/>
                  </a:lnTo>
                  <a:lnTo>
                    <a:pt x="540512" y="2363216"/>
                  </a:lnTo>
                  <a:lnTo>
                    <a:pt x="544576" y="2365248"/>
                  </a:lnTo>
                  <a:lnTo>
                    <a:pt x="546608" y="2367280"/>
                  </a:lnTo>
                  <a:lnTo>
                    <a:pt x="550672" y="2369312"/>
                  </a:lnTo>
                  <a:lnTo>
                    <a:pt x="554736" y="2373376"/>
                  </a:lnTo>
                  <a:lnTo>
                    <a:pt x="558800" y="2375408"/>
                  </a:lnTo>
                  <a:lnTo>
                    <a:pt x="560832" y="2377440"/>
                  </a:lnTo>
                  <a:lnTo>
                    <a:pt x="564896" y="2379472"/>
                  </a:lnTo>
                  <a:lnTo>
                    <a:pt x="566928" y="2381504"/>
                  </a:lnTo>
                  <a:lnTo>
                    <a:pt x="570992" y="2383536"/>
                  </a:lnTo>
                  <a:lnTo>
                    <a:pt x="573024" y="2385568"/>
                  </a:lnTo>
                  <a:lnTo>
                    <a:pt x="577088" y="2387600"/>
                  </a:lnTo>
                  <a:lnTo>
                    <a:pt x="579120" y="2389632"/>
                  </a:lnTo>
                  <a:lnTo>
                    <a:pt x="583184" y="2391664"/>
                  </a:lnTo>
                  <a:lnTo>
                    <a:pt x="585216" y="2393696"/>
                  </a:lnTo>
                  <a:lnTo>
                    <a:pt x="589280" y="2395728"/>
                  </a:lnTo>
                  <a:lnTo>
                    <a:pt x="591312" y="2397760"/>
                  </a:lnTo>
                  <a:lnTo>
                    <a:pt x="595376" y="2399792"/>
                  </a:lnTo>
                  <a:lnTo>
                    <a:pt x="597408" y="2401824"/>
                  </a:lnTo>
                  <a:lnTo>
                    <a:pt x="605536" y="2405888"/>
                  </a:lnTo>
                  <a:lnTo>
                    <a:pt x="607568" y="2407920"/>
                  </a:lnTo>
                  <a:lnTo>
                    <a:pt x="611632" y="2409952"/>
                  </a:lnTo>
                  <a:lnTo>
                    <a:pt x="613664" y="2411984"/>
                  </a:lnTo>
                  <a:lnTo>
                    <a:pt x="617728" y="2414016"/>
                  </a:lnTo>
                  <a:lnTo>
                    <a:pt x="619760" y="2416048"/>
                  </a:lnTo>
                  <a:lnTo>
                    <a:pt x="627888" y="2420112"/>
                  </a:lnTo>
                  <a:lnTo>
                    <a:pt x="629920" y="2422144"/>
                  </a:lnTo>
                  <a:lnTo>
                    <a:pt x="642112" y="2428240"/>
                  </a:lnTo>
                  <a:lnTo>
                    <a:pt x="644144" y="2430272"/>
                  </a:lnTo>
                  <a:lnTo>
                    <a:pt x="652272" y="2434336"/>
                  </a:lnTo>
                  <a:lnTo>
                    <a:pt x="654304" y="2436368"/>
                  </a:lnTo>
                  <a:lnTo>
                    <a:pt x="666496" y="2442464"/>
                  </a:lnTo>
                  <a:lnTo>
                    <a:pt x="668528" y="2444496"/>
                  </a:lnTo>
                  <a:lnTo>
                    <a:pt x="692912" y="2456688"/>
                  </a:lnTo>
                  <a:lnTo>
                    <a:pt x="694944" y="2458720"/>
                  </a:lnTo>
                  <a:lnTo>
                    <a:pt x="743712" y="2483104"/>
                  </a:lnTo>
                  <a:lnTo>
                    <a:pt x="749808" y="2485136"/>
                  </a:lnTo>
                  <a:lnTo>
                    <a:pt x="766064" y="2493264"/>
                  </a:lnTo>
                  <a:lnTo>
                    <a:pt x="772160" y="2495296"/>
                  </a:lnTo>
                  <a:lnTo>
                    <a:pt x="788416" y="2503424"/>
                  </a:lnTo>
                  <a:lnTo>
                    <a:pt x="794512" y="2505456"/>
                  </a:lnTo>
                  <a:lnTo>
                    <a:pt x="798576" y="2507488"/>
                  </a:lnTo>
                  <a:lnTo>
                    <a:pt x="804672" y="2509520"/>
                  </a:lnTo>
                  <a:lnTo>
                    <a:pt x="808736" y="2511552"/>
                  </a:lnTo>
                  <a:lnTo>
                    <a:pt x="814832" y="2513584"/>
                  </a:lnTo>
                  <a:lnTo>
                    <a:pt x="818896" y="2515616"/>
                  </a:lnTo>
                  <a:lnTo>
                    <a:pt x="824992" y="2517648"/>
                  </a:lnTo>
                  <a:lnTo>
                    <a:pt x="829056" y="2519680"/>
                  </a:lnTo>
                  <a:lnTo>
                    <a:pt x="835152" y="2521712"/>
                  </a:lnTo>
                  <a:lnTo>
                    <a:pt x="839216" y="2523744"/>
                  </a:lnTo>
                  <a:lnTo>
                    <a:pt x="845312" y="2525776"/>
                  </a:lnTo>
                  <a:lnTo>
                    <a:pt x="849376" y="2527808"/>
                  </a:lnTo>
                  <a:lnTo>
                    <a:pt x="916432" y="2550160"/>
                  </a:lnTo>
                  <a:lnTo>
                    <a:pt x="924560" y="2552192"/>
                  </a:lnTo>
                  <a:lnTo>
                    <a:pt x="930656" y="2554224"/>
                  </a:lnTo>
                  <a:lnTo>
                    <a:pt x="938784" y="2556256"/>
                  </a:lnTo>
                  <a:lnTo>
                    <a:pt x="944880" y="2558288"/>
                  </a:lnTo>
                  <a:lnTo>
                    <a:pt x="953008" y="2560320"/>
                  </a:lnTo>
                  <a:lnTo>
                    <a:pt x="959104" y="2562352"/>
                  </a:lnTo>
                  <a:lnTo>
                    <a:pt x="967232" y="2564384"/>
                  </a:lnTo>
                  <a:lnTo>
                    <a:pt x="973328" y="2566416"/>
                  </a:lnTo>
                  <a:lnTo>
                    <a:pt x="983488" y="2568448"/>
                  </a:lnTo>
                  <a:lnTo>
                    <a:pt x="999744" y="2572512"/>
                  </a:lnTo>
                  <a:lnTo>
                    <a:pt x="1009904" y="2574544"/>
                  </a:lnTo>
                  <a:lnTo>
                    <a:pt x="1026160" y="2578608"/>
                  </a:lnTo>
                  <a:lnTo>
                    <a:pt x="1056640" y="2584704"/>
                  </a:lnTo>
                  <a:lnTo>
                    <a:pt x="1068832" y="2586736"/>
                  </a:lnTo>
                  <a:lnTo>
                    <a:pt x="1078992" y="2588768"/>
                  </a:lnTo>
                  <a:lnTo>
                    <a:pt x="1103376" y="2592832"/>
                  </a:lnTo>
                  <a:lnTo>
                    <a:pt x="1117600" y="2594864"/>
                  </a:lnTo>
                  <a:lnTo>
                    <a:pt x="1166368" y="2600960"/>
                  </a:lnTo>
                  <a:lnTo>
                    <a:pt x="1190752" y="2602992"/>
                  </a:lnTo>
                  <a:lnTo>
                    <a:pt x="1219200" y="2605024"/>
                  </a:lnTo>
                  <a:lnTo>
                    <a:pt x="1267968" y="2607056"/>
                  </a:lnTo>
                  <a:lnTo>
                    <a:pt x="1339088" y="2609088"/>
                  </a:lnTo>
                  <a:lnTo>
                    <a:pt x="1339088" y="2607056"/>
                  </a:lnTo>
                  <a:lnTo>
                    <a:pt x="1387856" y="2605024"/>
                  </a:lnTo>
                  <a:lnTo>
                    <a:pt x="1414272" y="2602992"/>
                  </a:lnTo>
                  <a:lnTo>
                    <a:pt x="1438656" y="2600960"/>
                  </a:lnTo>
                  <a:lnTo>
                    <a:pt x="1471168" y="2596896"/>
                  </a:lnTo>
                  <a:lnTo>
                    <a:pt x="1485392" y="2594864"/>
                  </a:lnTo>
                  <a:lnTo>
                    <a:pt x="1501648" y="2592832"/>
                  </a:lnTo>
                  <a:lnTo>
                    <a:pt x="1513840" y="2590800"/>
                  </a:lnTo>
                  <a:lnTo>
                    <a:pt x="1524000" y="2588768"/>
                  </a:lnTo>
                  <a:lnTo>
                    <a:pt x="1548384" y="2584704"/>
                  </a:lnTo>
                  <a:lnTo>
                    <a:pt x="1578864" y="2578608"/>
                  </a:lnTo>
                  <a:lnTo>
                    <a:pt x="1595120" y="2574544"/>
                  </a:lnTo>
                  <a:lnTo>
                    <a:pt x="1605280" y="2572512"/>
                  </a:lnTo>
                  <a:lnTo>
                    <a:pt x="1621536" y="2568448"/>
                  </a:lnTo>
                  <a:lnTo>
                    <a:pt x="1631696" y="2566416"/>
                  </a:lnTo>
                  <a:lnTo>
                    <a:pt x="1637792" y="2564384"/>
                  </a:lnTo>
                  <a:lnTo>
                    <a:pt x="1645920" y="2562352"/>
                  </a:lnTo>
                  <a:lnTo>
                    <a:pt x="1652016" y="2560320"/>
                  </a:lnTo>
                  <a:lnTo>
                    <a:pt x="1660144" y="2558288"/>
                  </a:lnTo>
                  <a:lnTo>
                    <a:pt x="1666240" y="2556256"/>
                  </a:lnTo>
                  <a:lnTo>
                    <a:pt x="1674368" y="2554224"/>
                  </a:lnTo>
                  <a:lnTo>
                    <a:pt x="1680464" y="2552192"/>
                  </a:lnTo>
                  <a:lnTo>
                    <a:pt x="1688592" y="2550160"/>
                  </a:lnTo>
                  <a:lnTo>
                    <a:pt x="1725168" y="2537968"/>
                  </a:lnTo>
                  <a:lnTo>
                    <a:pt x="1729232" y="2535936"/>
                  </a:lnTo>
                  <a:lnTo>
                    <a:pt x="1759712" y="2525776"/>
                  </a:lnTo>
                  <a:lnTo>
                    <a:pt x="1763776" y="2523744"/>
                  </a:lnTo>
                  <a:lnTo>
                    <a:pt x="1769872" y="2521712"/>
                  </a:lnTo>
                  <a:lnTo>
                    <a:pt x="1773936" y="2519680"/>
                  </a:lnTo>
                  <a:lnTo>
                    <a:pt x="1780032" y="2517648"/>
                  </a:lnTo>
                  <a:lnTo>
                    <a:pt x="1784096" y="2515616"/>
                  </a:lnTo>
                  <a:lnTo>
                    <a:pt x="1790192" y="2513584"/>
                  </a:lnTo>
                  <a:lnTo>
                    <a:pt x="1794256" y="2511552"/>
                  </a:lnTo>
                  <a:lnTo>
                    <a:pt x="1800352" y="2509520"/>
                  </a:lnTo>
                  <a:lnTo>
                    <a:pt x="1804416" y="2507488"/>
                  </a:lnTo>
                  <a:lnTo>
                    <a:pt x="1810512" y="2505456"/>
                  </a:lnTo>
                  <a:lnTo>
                    <a:pt x="1818640" y="2501392"/>
                  </a:lnTo>
                  <a:lnTo>
                    <a:pt x="1824736" y="2499360"/>
                  </a:lnTo>
                  <a:lnTo>
                    <a:pt x="1840992" y="2491232"/>
                  </a:lnTo>
                  <a:lnTo>
                    <a:pt x="1847088" y="2489200"/>
                  </a:lnTo>
                  <a:lnTo>
                    <a:pt x="1863344" y="2481072"/>
                  </a:lnTo>
                  <a:lnTo>
                    <a:pt x="1869440" y="2479040"/>
                  </a:lnTo>
                  <a:lnTo>
                    <a:pt x="1877568" y="2474976"/>
                  </a:lnTo>
                  <a:lnTo>
                    <a:pt x="1879600" y="2472944"/>
                  </a:lnTo>
                  <a:lnTo>
                    <a:pt x="1932432" y="2446528"/>
                  </a:lnTo>
                  <a:lnTo>
                    <a:pt x="1934464" y="2444496"/>
                  </a:lnTo>
                  <a:lnTo>
                    <a:pt x="1942592" y="2440432"/>
                  </a:lnTo>
                  <a:lnTo>
                    <a:pt x="1944624" y="2438400"/>
                  </a:lnTo>
                  <a:lnTo>
                    <a:pt x="1956816" y="2432304"/>
                  </a:lnTo>
                  <a:lnTo>
                    <a:pt x="1958848" y="2430272"/>
                  </a:lnTo>
                  <a:lnTo>
                    <a:pt x="1971040" y="2424176"/>
                  </a:lnTo>
                  <a:lnTo>
                    <a:pt x="1973072" y="2422144"/>
                  </a:lnTo>
                  <a:lnTo>
                    <a:pt x="1981200" y="2418080"/>
                  </a:lnTo>
                  <a:lnTo>
                    <a:pt x="1983232" y="2416048"/>
                  </a:lnTo>
                  <a:lnTo>
                    <a:pt x="1987296" y="2414016"/>
                  </a:lnTo>
                  <a:lnTo>
                    <a:pt x="1989328" y="2411984"/>
                  </a:lnTo>
                  <a:lnTo>
                    <a:pt x="1993392" y="2409952"/>
                  </a:lnTo>
                  <a:lnTo>
                    <a:pt x="1995424" y="2407920"/>
                  </a:lnTo>
                  <a:lnTo>
                    <a:pt x="2003552" y="2403856"/>
                  </a:lnTo>
                  <a:lnTo>
                    <a:pt x="2005584" y="2401824"/>
                  </a:lnTo>
                  <a:lnTo>
                    <a:pt x="2009648" y="2399792"/>
                  </a:lnTo>
                  <a:lnTo>
                    <a:pt x="2011680" y="2397760"/>
                  </a:lnTo>
                  <a:lnTo>
                    <a:pt x="2015744" y="2395728"/>
                  </a:lnTo>
                  <a:lnTo>
                    <a:pt x="2017776" y="2393696"/>
                  </a:lnTo>
                  <a:lnTo>
                    <a:pt x="2025904" y="2389632"/>
                  </a:lnTo>
                  <a:lnTo>
                    <a:pt x="2027936" y="2387600"/>
                  </a:lnTo>
                  <a:lnTo>
                    <a:pt x="2032000" y="2385568"/>
                  </a:lnTo>
                  <a:lnTo>
                    <a:pt x="2034032" y="2383536"/>
                  </a:lnTo>
                  <a:lnTo>
                    <a:pt x="2038096" y="2381504"/>
                  </a:lnTo>
                  <a:lnTo>
                    <a:pt x="2042160" y="2377440"/>
                  </a:lnTo>
                  <a:lnTo>
                    <a:pt x="2046224" y="2375408"/>
                  </a:lnTo>
                  <a:lnTo>
                    <a:pt x="2048256" y="2373376"/>
                  </a:lnTo>
                  <a:lnTo>
                    <a:pt x="2052320" y="2371344"/>
                  </a:lnTo>
                  <a:lnTo>
                    <a:pt x="2056384" y="2367280"/>
                  </a:lnTo>
                  <a:lnTo>
                    <a:pt x="2060448" y="2365248"/>
                  </a:lnTo>
                  <a:lnTo>
                    <a:pt x="2062480" y="2363216"/>
                  </a:lnTo>
                  <a:lnTo>
                    <a:pt x="2066544" y="2361184"/>
                  </a:lnTo>
                  <a:lnTo>
                    <a:pt x="2070608" y="2357120"/>
                  </a:lnTo>
                  <a:lnTo>
                    <a:pt x="2074672" y="2355088"/>
                  </a:lnTo>
                  <a:lnTo>
                    <a:pt x="2076704" y="2353056"/>
                  </a:lnTo>
                  <a:lnTo>
                    <a:pt x="2080768" y="2351024"/>
                  </a:lnTo>
                  <a:lnTo>
                    <a:pt x="2084832" y="2346960"/>
                  </a:lnTo>
                  <a:lnTo>
                    <a:pt x="2088896" y="2344928"/>
                  </a:lnTo>
                  <a:lnTo>
                    <a:pt x="2094992" y="2338832"/>
                  </a:lnTo>
                  <a:lnTo>
                    <a:pt x="2099056" y="2336800"/>
                  </a:lnTo>
                  <a:lnTo>
                    <a:pt x="2105152" y="2330704"/>
                  </a:lnTo>
                  <a:lnTo>
                    <a:pt x="2109216" y="2328672"/>
                  </a:lnTo>
                  <a:lnTo>
                    <a:pt x="2113280" y="2324608"/>
                  </a:lnTo>
                  <a:lnTo>
                    <a:pt x="2117344" y="2322576"/>
                  </a:lnTo>
                  <a:lnTo>
                    <a:pt x="2123440" y="2316480"/>
                  </a:lnTo>
                  <a:lnTo>
                    <a:pt x="2127504" y="2314448"/>
                  </a:lnTo>
                  <a:lnTo>
                    <a:pt x="2133600" y="2308352"/>
                  </a:lnTo>
                  <a:lnTo>
                    <a:pt x="2137664" y="2306320"/>
                  </a:lnTo>
                  <a:lnTo>
                    <a:pt x="2149856" y="2294128"/>
                  </a:lnTo>
                  <a:lnTo>
                    <a:pt x="2153920" y="2292096"/>
                  </a:lnTo>
                  <a:lnTo>
                    <a:pt x="2164080" y="2281936"/>
                  </a:lnTo>
                  <a:lnTo>
                    <a:pt x="2168144" y="2279904"/>
                  </a:lnTo>
                  <a:lnTo>
                    <a:pt x="2182368" y="2265680"/>
                  </a:lnTo>
                  <a:lnTo>
                    <a:pt x="2186432" y="2263648"/>
                  </a:lnTo>
                  <a:lnTo>
                    <a:pt x="2261616" y="2188464"/>
                  </a:lnTo>
                  <a:lnTo>
                    <a:pt x="2263648" y="2184400"/>
                  </a:lnTo>
                  <a:lnTo>
                    <a:pt x="2277872" y="2170176"/>
                  </a:lnTo>
                  <a:lnTo>
                    <a:pt x="2279904" y="2166112"/>
                  </a:lnTo>
                  <a:lnTo>
                    <a:pt x="2292096" y="2153920"/>
                  </a:lnTo>
                  <a:lnTo>
                    <a:pt x="2294128" y="2149856"/>
                  </a:lnTo>
                  <a:lnTo>
                    <a:pt x="2304288" y="2139696"/>
                  </a:lnTo>
                  <a:lnTo>
                    <a:pt x="2306320" y="2135632"/>
                  </a:lnTo>
                  <a:lnTo>
                    <a:pt x="2314448" y="2127504"/>
                  </a:lnTo>
                  <a:lnTo>
                    <a:pt x="2316480" y="2123440"/>
                  </a:lnTo>
                  <a:lnTo>
                    <a:pt x="2320544" y="2119376"/>
                  </a:lnTo>
                  <a:lnTo>
                    <a:pt x="2322576" y="2115312"/>
                  </a:lnTo>
                  <a:lnTo>
                    <a:pt x="2328672" y="2109216"/>
                  </a:lnTo>
                  <a:lnTo>
                    <a:pt x="2330704" y="2105152"/>
                  </a:lnTo>
                  <a:lnTo>
                    <a:pt x="2334768" y="2101088"/>
                  </a:lnTo>
                  <a:lnTo>
                    <a:pt x="2336800" y="2097024"/>
                  </a:lnTo>
                  <a:lnTo>
                    <a:pt x="2342896" y="2090928"/>
                  </a:lnTo>
                  <a:lnTo>
                    <a:pt x="2344928" y="2086864"/>
                  </a:lnTo>
                  <a:lnTo>
                    <a:pt x="2348992" y="2082800"/>
                  </a:lnTo>
                  <a:lnTo>
                    <a:pt x="2351024" y="2078736"/>
                  </a:lnTo>
                  <a:lnTo>
                    <a:pt x="2355088" y="2074672"/>
                  </a:lnTo>
                  <a:lnTo>
                    <a:pt x="2357120" y="2070608"/>
                  </a:lnTo>
                  <a:lnTo>
                    <a:pt x="2359152" y="2068576"/>
                  </a:lnTo>
                  <a:lnTo>
                    <a:pt x="2361184" y="2064512"/>
                  </a:lnTo>
                  <a:lnTo>
                    <a:pt x="2365248" y="2060448"/>
                  </a:lnTo>
                  <a:lnTo>
                    <a:pt x="2367280" y="2056384"/>
                  </a:lnTo>
                  <a:lnTo>
                    <a:pt x="2369312" y="2054352"/>
                  </a:lnTo>
                  <a:lnTo>
                    <a:pt x="2371344" y="2050288"/>
                  </a:lnTo>
                  <a:lnTo>
                    <a:pt x="2373376" y="2048256"/>
                  </a:lnTo>
                  <a:lnTo>
                    <a:pt x="2375408" y="2044192"/>
                  </a:lnTo>
                  <a:lnTo>
                    <a:pt x="2379472" y="2040128"/>
                  </a:lnTo>
                  <a:lnTo>
                    <a:pt x="2381504" y="2036064"/>
                  </a:lnTo>
                  <a:lnTo>
                    <a:pt x="2383536" y="2034032"/>
                  </a:lnTo>
                  <a:lnTo>
                    <a:pt x="2385568" y="2029968"/>
                  </a:lnTo>
                  <a:lnTo>
                    <a:pt x="2387600" y="2027936"/>
                  </a:lnTo>
                  <a:lnTo>
                    <a:pt x="2389632" y="2023872"/>
                  </a:lnTo>
                  <a:lnTo>
                    <a:pt x="2391664" y="2021840"/>
                  </a:lnTo>
                  <a:lnTo>
                    <a:pt x="2393696" y="2017776"/>
                  </a:lnTo>
                  <a:lnTo>
                    <a:pt x="2395728" y="2015744"/>
                  </a:lnTo>
                  <a:lnTo>
                    <a:pt x="2399792" y="2007616"/>
                  </a:lnTo>
                  <a:lnTo>
                    <a:pt x="2401824" y="2005584"/>
                  </a:lnTo>
                  <a:lnTo>
                    <a:pt x="2403856" y="2001520"/>
                  </a:lnTo>
                  <a:lnTo>
                    <a:pt x="2405888" y="1999488"/>
                  </a:lnTo>
                  <a:lnTo>
                    <a:pt x="2407920" y="1995424"/>
                  </a:lnTo>
                  <a:lnTo>
                    <a:pt x="2409952" y="1993392"/>
                  </a:lnTo>
                  <a:lnTo>
                    <a:pt x="2411984" y="1989328"/>
                  </a:lnTo>
                  <a:lnTo>
                    <a:pt x="2414016" y="1987296"/>
                  </a:lnTo>
                  <a:lnTo>
                    <a:pt x="2418080" y="1979168"/>
                  </a:lnTo>
                  <a:lnTo>
                    <a:pt x="2420112" y="1977136"/>
                  </a:lnTo>
                  <a:lnTo>
                    <a:pt x="2424176" y="1969008"/>
                  </a:lnTo>
                  <a:lnTo>
                    <a:pt x="2426208" y="1966976"/>
                  </a:lnTo>
                  <a:lnTo>
                    <a:pt x="2432304" y="1954784"/>
                  </a:lnTo>
                  <a:lnTo>
                    <a:pt x="2434336" y="1952752"/>
                  </a:lnTo>
                  <a:lnTo>
                    <a:pt x="2440432" y="1940560"/>
                  </a:lnTo>
                  <a:lnTo>
                    <a:pt x="2442464" y="1938528"/>
                  </a:lnTo>
                  <a:lnTo>
                    <a:pt x="2448560" y="1926336"/>
                  </a:lnTo>
                  <a:lnTo>
                    <a:pt x="2450592" y="1924304"/>
                  </a:lnTo>
                  <a:lnTo>
                    <a:pt x="2485136" y="1855216"/>
                  </a:lnTo>
                  <a:lnTo>
                    <a:pt x="2487168" y="1849120"/>
                  </a:lnTo>
                  <a:lnTo>
                    <a:pt x="2495296" y="1832864"/>
                  </a:lnTo>
                  <a:lnTo>
                    <a:pt x="2497328" y="1826768"/>
                  </a:lnTo>
                  <a:lnTo>
                    <a:pt x="2503424" y="1814576"/>
                  </a:lnTo>
                  <a:lnTo>
                    <a:pt x="2505456" y="1808480"/>
                  </a:lnTo>
                  <a:lnTo>
                    <a:pt x="2507488" y="1804416"/>
                  </a:lnTo>
                  <a:lnTo>
                    <a:pt x="2509520" y="1798320"/>
                  </a:lnTo>
                  <a:lnTo>
                    <a:pt x="2511552" y="1794256"/>
                  </a:lnTo>
                  <a:lnTo>
                    <a:pt x="2513584" y="1788160"/>
                  </a:lnTo>
                  <a:lnTo>
                    <a:pt x="2515616" y="1784096"/>
                  </a:lnTo>
                  <a:lnTo>
                    <a:pt x="2517648" y="1778000"/>
                  </a:lnTo>
                  <a:lnTo>
                    <a:pt x="2519680" y="1773936"/>
                  </a:lnTo>
                  <a:lnTo>
                    <a:pt x="2521712" y="1767840"/>
                  </a:lnTo>
                  <a:lnTo>
                    <a:pt x="2523744" y="1763776"/>
                  </a:lnTo>
                  <a:lnTo>
                    <a:pt x="2527808" y="1751584"/>
                  </a:lnTo>
                  <a:lnTo>
                    <a:pt x="2529840" y="1747520"/>
                  </a:lnTo>
                  <a:lnTo>
                    <a:pt x="2550160" y="1686560"/>
                  </a:lnTo>
                  <a:lnTo>
                    <a:pt x="2552192" y="1678432"/>
                  </a:lnTo>
                  <a:lnTo>
                    <a:pt x="2554224" y="1672336"/>
                  </a:lnTo>
                  <a:lnTo>
                    <a:pt x="2556256" y="1664208"/>
                  </a:lnTo>
                  <a:lnTo>
                    <a:pt x="2558288" y="1658112"/>
                  </a:lnTo>
                  <a:lnTo>
                    <a:pt x="2560320" y="1649984"/>
                  </a:lnTo>
                  <a:lnTo>
                    <a:pt x="2562352" y="1643888"/>
                  </a:lnTo>
                  <a:lnTo>
                    <a:pt x="2564384" y="1635760"/>
                  </a:lnTo>
                  <a:lnTo>
                    <a:pt x="2566416" y="1629664"/>
                  </a:lnTo>
                  <a:lnTo>
                    <a:pt x="2568448" y="1619504"/>
                  </a:lnTo>
                  <a:lnTo>
                    <a:pt x="2572512" y="1603248"/>
                  </a:lnTo>
                  <a:lnTo>
                    <a:pt x="2574544" y="1593088"/>
                  </a:lnTo>
                  <a:lnTo>
                    <a:pt x="2578608" y="1576832"/>
                  </a:lnTo>
                  <a:lnTo>
                    <a:pt x="2584704" y="1546352"/>
                  </a:lnTo>
                  <a:lnTo>
                    <a:pt x="2588768" y="1521968"/>
                  </a:lnTo>
                  <a:lnTo>
                    <a:pt x="2590800" y="1511808"/>
                  </a:lnTo>
                  <a:lnTo>
                    <a:pt x="2592832" y="1499616"/>
                  </a:lnTo>
                  <a:lnTo>
                    <a:pt x="2594864" y="1483360"/>
                  </a:lnTo>
                  <a:lnTo>
                    <a:pt x="2596896" y="1469136"/>
                  </a:lnTo>
                  <a:lnTo>
                    <a:pt x="2600960" y="1436624"/>
                  </a:lnTo>
                  <a:lnTo>
                    <a:pt x="2602992" y="1412240"/>
                  </a:lnTo>
                  <a:lnTo>
                    <a:pt x="2605024" y="1383792"/>
                  </a:lnTo>
                  <a:lnTo>
                    <a:pt x="2607056" y="1337056"/>
                  </a:lnTo>
                  <a:lnTo>
                    <a:pt x="2609088" y="1300480"/>
                  </a:lnTo>
                  <a:lnTo>
                    <a:pt x="2611120" y="1270000"/>
                  </a:lnTo>
                  <a:lnTo>
                    <a:pt x="2609088" y="1270000"/>
                  </a:lnTo>
                  <a:lnTo>
                    <a:pt x="2609088" y="1221232"/>
                  </a:lnTo>
                  <a:lnTo>
                    <a:pt x="2607056" y="1221232"/>
                  </a:lnTo>
                  <a:lnTo>
                    <a:pt x="2607056" y="1194816"/>
                  </a:lnTo>
                  <a:lnTo>
                    <a:pt x="2605024" y="1194816"/>
                  </a:lnTo>
                  <a:lnTo>
                    <a:pt x="2605024" y="1168400"/>
                  </a:lnTo>
                  <a:lnTo>
                    <a:pt x="2602992" y="1168400"/>
                  </a:lnTo>
                  <a:lnTo>
                    <a:pt x="2602992" y="1152144"/>
                  </a:lnTo>
                  <a:lnTo>
                    <a:pt x="2600960" y="1152144"/>
                  </a:lnTo>
                  <a:lnTo>
                    <a:pt x="2600960" y="1135888"/>
                  </a:lnTo>
                  <a:lnTo>
                    <a:pt x="2598928" y="1135888"/>
                  </a:lnTo>
                  <a:lnTo>
                    <a:pt x="2598928" y="1121664"/>
                  </a:lnTo>
                  <a:lnTo>
                    <a:pt x="2596896" y="1121664"/>
                  </a:lnTo>
                  <a:lnTo>
                    <a:pt x="2596896" y="1105408"/>
                  </a:lnTo>
                  <a:lnTo>
                    <a:pt x="2594864" y="1105408"/>
                  </a:lnTo>
                  <a:lnTo>
                    <a:pt x="2594864" y="1093216"/>
                  </a:lnTo>
                  <a:lnTo>
                    <a:pt x="2592832" y="1093216"/>
                  </a:lnTo>
                  <a:lnTo>
                    <a:pt x="2592832" y="1083056"/>
                  </a:lnTo>
                  <a:lnTo>
                    <a:pt x="2590800" y="1083056"/>
                  </a:lnTo>
                  <a:lnTo>
                    <a:pt x="2590800" y="1070864"/>
                  </a:lnTo>
                  <a:lnTo>
                    <a:pt x="2588768" y="1070864"/>
                  </a:lnTo>
                  <a:lnTo>
                    <a:pt x="2588768" y="1060704"/>
                  </a:lnTo>
                  <a:lnTo>
                    <a:pt x="2586736" y="1060704"/>
                  </a:lnTo>
                  <a:lnTo>
                    <a:pt x="2586736" y="1048512"/>
                  </a:lnTo>
                  <a:lnTo>
                    <a:pt x="2584704" y="1048512"/>
                  </a:lnTo>
                  <a:lnTo>
                    <a:pt x="2584704" y="1038352"/>
                  </a:lnTo>
                  <a:lnTo>
                    <a:pt x="2582672" y="1038352"/>
                  </a:lnTo>
                  <a:lnTo>
                    <a:pt x="2582672" y="1028192"/>
                  </a:lnTo>
                  <a:lnTo>
                    <a:pt x="2580640" y="1028192"/>
                  </a:lnTo>
                  <a:lnTo>
                    <a:pt x="2580640" y="1020064"/>
                  </a:lnTo>
                  <a:lnTo>
                    <a:pt x="2578608" y="1020064"/>
                  </a:lnTo>
                  <a:lnTo>
                    <a:pt x="2578608" y="1011936"/>
                  </a:lnTo>
                  <a:lnTo>
                    <a:pt x="2576576" y="1011936"/>
                  </a:lnTo>
                  <a:lnTo>
                    <a:pt x="2576576" y="1001776"/>
                  </a:lnTo>
                  <a:lnTo>
                    <a:pt x="2574544" y="1001776"/>
                  </a:lnTo>
                  <a:lnTo>
                    <a:pt x="2574544" y="993648"/>
                  </a:lnTo>
                  <a:lnTo>
                    <a:pt x="2572512" y="993648"/>
                  </a:lnTo>
                  <a:lnTo>
                    <a:pt x="2572512" y="985520"/>
                  </a:lnTo>
                  <a:lnTo>
                    <a:pt x="2570480" y="985520"/>
                  </a:lnTo>
                  <a:lnTo>
                    <a:pt x="2570480" y="975360"/>
                  </a:lnTo>
                  <a:lnTo>
                    <a:pt x="2568448" y="975360"/>
                  </a:lnTo>
                  <a:lnTo>
                    <a:pt x="2568448" y="969264"/>
                  </a:lnTo>
                  <a:lnTo>
                    <a:pt x="2566416" y="969264"/>
                  </a:lnTo>
                  <a:lnTo>
                    <a:pt x="2566416" y="961136"/>
                  </a:lnTo>
                  <a:lnTo>
                    <a:pt x="2564384" y="961136"/>
                  </a:lnTo>
                  <a:lnTo>
                    <a:pt x="2564384" y="955040"/>
                  </a:lnTo>
                  <a:lnTo>
                    <a:pt x="2562352" y="955040"/>
                  </a:lnTo>
                  <a:lnTo>
                    <a:pt x="2562352" y="946912"/>
                  </a:lnTo>
                  <a:lnTo>
                    <a:pt x="2560320" y="946912"/>
                  </a:lnTo>
                  <a:lnTo>
                    <a:pt x="2560320" y="940816"/>
                  </a:lnTo>
                  <a:lnTo>
                    <a:pt x="2558288" y="940816"/>
                  </a:lnTo>
                  <a:lnTo>
                    <a:pt x="2558288" y="932688"/>
                  </a:lnTo>
                  <a:lnTo>
                    <a:pt x="2556256" y="932688"/>
                  </a:lnTo>
                  <a:lnTo>
                    <a:pt x="2556256" y="926592"/>
                  </a:lnTo>
                  <a:lnTo>
                    <a:pt x="2554224" y="926592"/>
                  </a:lnTo>
                  <a:lnTo>
                    <a:pt x="2554224" y="918464"/>
                  </a:lnTo>
                  <a:lnTo>
                    <a:pt x="2552192" y="918464"/>
                  </a:lnTo>
                  <a:lnTo>
                    <a:pt x="2552192" y="912368"/>
                  </a:lnTo>
                  <a:lnTo>
                    <a:pt x="2550160" y="912368"/>
                  </a:lnTo>
                  <a:lnTo>
                    <a:pt x="2550160" y="906272"/>
                  </a:lnTo>
                  <a:lnTo>
                    <a:pt x="2548128" y="906272"/>
                  </a:lnTo>
                  <a:lnTo>
                    <a:pt x="2548128" y="900176"/>
                  </a:lnTo>
                  <a:lnTo>
                    <a:pt x="2546096" y="900176"/>
                  </a:lnTo>
                  <a:lnTo>
                    <a:pt x="2546096" y="894080"/>
                  </a:lnTo>
                  <a:lnTo>
                    <a:pt x="2544064" y="894080"/>
                  </a:lnTo>
                  <a:lnTo>
                    <a:pt x="2544064" y="887984"/>
                  </a:lnTo>
                  <a:lnTo>
                    <a:pt x="2542032" y="887984"/>
                  </a:lnTo>
                  <a:lnTo>
                    <a:pt x="2542032" y="881888"/>
                  </a:lnTo>
                  <a:lnTo>
                    <a:pt x="2540000" y="881888"/>
                  </a:lnTo>
                  <a:lnTo>
                    <a:pt x="2540000" y="875792"/>
                  </a:lnTo>
                  <a:lnTo>
                    <a:pt x="2537968" y="875792"/>
                  </a:lnTo>
                  <a:lnTo>
                    <a:pt x="2537968" y="869696"/>
                  </a:lnTo>
                  <a:lnTo>
                    <a:pt x="2535936" y="869696"/>
                  </a:lnTo>
                  <a:lnTo>
                    <a:pt x="2535936" y="863600"/>
                  </a:lnTo>
                  <a:lnTo>
                    <a:pt x="2533904" y="863600"/>
                  </a:lnTo>
                  <a:lnTo>
                    <a:pt x="2533904" y="857504"/>
                  </a:lnTo>
                  <a:lnTo>
                    <a:pt x="2531872" y="857504"/>
                  </a:lnTo>
                  <a:lnTo>
                    <a:pt x="2531872" y="851408"/>
                  </a:lnTo>
                  <a:lnTo>
                    <a:pt x="2529840" y="851408"/>
                  </a:lnTo>
                  <a:lnTo>
                    <a:pt x="2529840" y="847344"/>
                  </a:lnTo>
                  <a:lnTo>
                    <a:pt x="2527808" y="847344"/>
                  </a:lnTo>
                  <a:lnTo>
                    <a:pt x="2527808" y="841248"/>
                  </a:lnTo>
                  <a:lnTo>
                    <a:pt x="2525776" y="841248"/>
                  </a:lnTo>
                  <a:lnTo>
                    <a:pt x="2525776" y="837184"/>
                  </a:lnTo>
                  <a:lnTo>
                    <a:pt x="2523744" y="837184"/>
                  </a:lnTo>
                  <a:lnTo>
                    <a:pt x="2523744" y="831088"/>
                  </a:lnTo>
                  <a:lnTo>
                    <a:pt x="2521712" y="831088"/>
                  </a:lnTo>
                  <a:lnTo>
                    <a:pt x="2521712" y="827024"/>
                  </a:lnTo>
                  <a:lnTo>
                    <a:pt x="2519680" y="827024"/>
                  </a:lnTo>
                  <a:lnTo>
                    <a:pt x="2519680" y="820928"/>
                  </a:lnTo>
                  <a:lnTo>
                    <a:pt x="2517648" y="820928"/>
                  </a:lnTo>
                  <a:lnTo>
                    <a:pt x="2517648" y="816864"/>
                  </a:lnTo>
                  <a:lnTo>
                    <a:pt x="2515616" y="816864"/>
                  </a:lnTo>
                  <a:lnTo>
                    <a:pt x="2515616" y="810768"/>
                  </a:lnTo>
                  <a:lnTo>
                    <a:pt x="2513584" y="810768"/>
                  </a:lnTo>
                  <a:lnTo>
                    <a:pt x="2513584" y="806704"/>
                  </a:lnTo>
                  <a:lnTo>
                    <a:pt x="2511552" y="806704"/>
                  </a:lnTo>
                  <a:lnTo>
                    <a:pt x="2511552" y="800608"/>
                  </a:lnTo>
                  <a:lnTo>
                    <a:pt x="2509520" y="800608"/>
                  </a:lnTo>
                  <a:lnTo>
                    <a:pt x="2509520" y="796544"/>
                  </a:lnTo>
                  <a:lnTo>
                    <a:pt x="2507488" y="796544"/>
                  </a:lnTo>
                  <a:lnTo>
                    <a:pt x="2507488" y="790448"/>
                  </a:lnTo>
                  <a:lnTo>
                    <a:pt x="2505456" y="790448"/>
                  </a:lnTo>
                  <a:lnTo>
                    <a:pt x="2505456" y="786384"/>
                  </a:lnTo>
                  <a:lnTo>
                    <a:pt x="2503424" y="786384"/>
                  </a:lnTo>
                  <a:lnTo>
                    <a:pt x="2503424" y="782320"/>
                  </a:lnTo>
                  <a:lnTo>
                    <a:pt x="2501392" y="782320"/>
                  </a:lnTo>
                  <a:lnTo>
                    <a:pt x="2501392" y="776224"/>
                  </a:lnTo>
                  <a:lnTo>
                    <a:pt x="2499360" y="776224"/>
                  </a:lnTo>
                  <a:lnTo>
                    <a:pt x="2499360" y="772160"/>
                  </a:lnTo>
                  <a:lnTo>
                    <a:pt x="2497328" y="772160"/>
                  </a:lnTo>
                  <a:lnTo>
                    <a:pt x="2497328" y="768096"/>
                  </a:lnTo>
                  <a:lnTo>
                    <a:pt x="2495296" y="768096"/>
                  </a:lnTo>
                  <a:lnTo>
                    <a:pt x="2495296" y="764032"/>
                  </a:lnTo>
                  <a:lnTo>
                    <a:pt x="2493264" y="764032"/>
                  </a:lnTo>
                  <a:lnTo>
                    <a:pt x="2493264" y="759968"/>
                  </a:lnTo>
                  <a:lnTo>
                    <a:pt x="2491232" y="759968"/>
                  </a:lnTo>
                  <a:lnTo>
                    <a:pt x="2491232" y="753872"/>
                  </a:lnTo>
                  <a:lnTo>
                    <a:pt x="2489200" y="753872"/>
                  </a:lnTo>
                  <a:lnTo>
                    <a:pt x="2489200" y="749808"/>
                  </a:lnTo>
                  <a:lnTo>
                    <a:pt x="2487168" y="749808"/>
                  </a:lnTo>
                  <a:lnTo>
                    <a:pt x="2487168" y="745744"/>
                  </a:lnTo>
                  <a:lnTo>
                    <a:pt x="2485136" y="745744"/>
                  </a:lnTo>
                  <a:lnTo>
                    <a:pt x="2485136" y="741680"/>
                  </a:lnTo>
                  <a:lnTo>
                    <a:pt x="2483104" y="741680"/>
                  </a:lnTo>
                  <a:lnTo>
                    <a:pt x="2483104" y="737616"/>
                  </a:lnTo>
                  <a:lnTo>
                    <a:pt x="2481072" y="737616"/>
                  </a:lnTo>
                  <a:lnTo>
                    <a:pt x="2481072" y="733552"/>
                  </a:lnTo>
                  <a:lnTo>
                    <a:pt x="2479040" y="733552"/>
                  </a:lnTo>
                  <a:lnTo>
                    <a:pt x="2479040" y="729488"/>
                  </a:lnTo>
                  <a:lnTo>
                    <a:pt x="2477008" y="729488"/>
                  </a:lnTo>
                  <a:lnTo>
                    <a:pt x="2477008" y="725424"/>
                  </a:lnTo>
                  <a:lnTo>
                    <a:pt x="2474976" y="725424"/>
                  </a:lnTo>
                  <a:lnTo>
                    <a:pt x="2474976" y="721360"/>
                  </a:lnTo>
                  <a:lnTo>
                    <a:pt x="2472944" y="721360"/>
                  </a:lnTo>
                  <a:lnTo>
                    <a:pt x="2472944" y="717296"/>
                  </a:lnTo>
                  <a:lnTo>
                    <a:pt x="2470912" y="717296"/>
                  </a:lnTo>
                  <a:lnTo>
                    <a:pt x="2470912" y="713232"/>
                  </a:lnTo>
                  <a:lnTo>
                    <a:pt x="2468880" y="713232"/>
                  </a:lnTo>
                  <a:lnTo>
                    <a:pt x="2468880" y="709168"/>
                  </a:lnTo>
                  <a:lnTo>
                    <a:pt x="2466848" y="709168"/>
                  </a:lnTo>
                  <a:lnTo>
                    <a:pt x="2466848" y="705104"/>
                  </a:lnTo>
                  <a:lnTo>
                    <a:pt x="2464816" y="705104"/>
                  </a:lnTo>
                  <a:lnTo>
                    <a:pt x="2464816" y="701040"/>
                  </a:lnTo>
                  <a:lnTo>
                    <a:pt x="2462784" y="701040"/>
                  </a:lnTo>
                  <a:lnTo>
                    <a:pt x="2462784" y="696976"/>
                  </a:lnTo>
                  <a:lnTo>
                    <a:pt x="2460752" y="696976"/>
                  </a:lnTo>
                  <a:lnTo>
                    <a:pt x="2460752" y="692912"/>
                  </a:lnTo>
                  <a:lnTo>
                    <a:pt x="2458720" y="692912"/>
                  </a:lnTo>
                  <a:lnTo>
                    <a:pt x="2458720" y="688848"/>
                  </a:lnTo>
                  <a:lnTo>
                    <a:pt x="2456688" y="688848"/>
                  </a:lnTo>
                  <a:lnTo>
                    <a:pt x="2456688" y="684784"/>
                  </a:lnTo>
                  <a:lnTo>
                    <a:pt x="2454656" y="684784"/>
                  </a:lnTo>
                  <a:lnTo>
                    <a:pt x="2454656" y="680720"/>
                  </a:lnTo>
                  <a:lnTo>
                    <a:pt x="2452624" y="680720"/>
                  </a:lnTo>
                  <a:lnTo>
                    <a:pt x="2452624" y="676656"/>
                  </a:lnTo>
                  <a:lnTo>
                    <a:pt x="2450592" y="674624"/>
                  </a:lnTo>
                  <a:lnTo>
                    <a:pt x="2448560" y="674624"/>
                  </a:lnTo>
                  <a:lnTo>
                    <a:pt x="2448560" y="670560"/>
                  </a:lnTo>
                  <a:lnTo>
                    <a:pt x="2446528" y="670560"/>
                  </a:lnTo>
                  <a:lnTo>
                    <a:pt x="2446528" y="666496"/>
                  </a:lnTo>
                  <a:lnTo>
                    <a:pt x="2444496" y="666496"/>
                  </a:lnTo>
                  <a:lnTo>
                    <a:pt x="2444496" y="662432"/>
                  </a:lnTo>
                  <a:lnTo>
                    <a:pt x="2442464" y="660400"/>
                  </a:lnTo>
                  <a:lnTo>
                    <a:pt x="2440432" y="660400"/>
                  </a:lnTo>
                  <a:lnTo>
                    <a:pt x="2440432" y="656336"/>
                  </a:lnTo>
                  <a:lnTo>
                    <a:pt x="2438400" y="656336"/>
                  </a:lnTo>
                  <a:lnTo>
                    <a:pt x="2438400" y="652272"/>
                  </a:lnTo>
                  <a:lnTo>
                    <a:pt x="2436368" y="652272"/>
                  </a:lnTo>
                  <a:lnTo>
                    <a:pt x="2436368" y="648208"/>
                  </a:lnTo>
                  <a:lnTo>
                    <a:pt x="2434336" y="646176"/>
                  </a:lnTo>
                  <a:lnTo>
                    <a:pt x="2432304" y="646176"/>
                  </a:lnTo>
                  <a:lnTo>
                    <a:pt x="2432304" y="642112"/>
                  </a:lnTo>
                  <a:lnTo>
                    <a:pt x="2430272" y="642112"/>
                  </a:lnTo>
                  <a:lnTo>
                    <a:pt x="2430272" y="638048"/>
                  </a:lnTo>
                  <a:lnTo>
                    <a:pt x="2428240" y="638048"/>
                  </a:lnTo>
                  <a:lnTo>
                    <a:pt x="2428240" y="633984"/>
                  </a:lnTo>
                  <a:lnTo>
                    <a:pt x="2426208" y="631952"/>
                  </a:lnTo>
                  <a:lnTo>
                    <a:pt x="2424176" y="631952"/>
                  </a:lnTo>
                  <a:lnTo>
                    <a:pt x="2424176" y="627888"/>
                  </a:lnTo>
                  <a:lnTo>
                    <a:pt x="2422144" y="627888"/>
                  </a:lnTo>
                  <a:lnTo>
                    <a:pt x="2422144" y="623824"/>
                  </a:lnTo>
                  <a:lnTo>
                    <a:pt x="2420112" y="621792"/>
                  </a:lnTo>
                  <a:lnTo>
                    <a:pt x="2418080" y="621792"/>
                  </a:lnTo>
                  <a:lnTo>
                    <a:pt x="2418080" y="617728"/>
                  </a:lnTo>
                  <a:lnTo>
                    <a:pt x="2416048" y="617728"/>
                  </a:lnTo>
                  <a:lnTo>
                    <a:pt x="2416048" y="613664"/>
                  </a:lnTo>
                  <a:lnTo>
                    <a:pt x="2414016" y="611632"/>
                  </a:lnTo>
                  <a:lnTo>
                    <a:pt x="2411984" y="611632"/>
                  </a:lnTo>
                  <a:lnTo>
                    <a:pt x="2411984" y="607568"/>
                  </a:lnTo>
                  <a:lnTo>
                    <a:pt x="2409952" y="605536"/>
                  </a:lnTo>
                  <a:lnTo>
                    <a:pt x="2407920" y="605536"/>
                  </a:lnTo>
                  <a:lnTo>
                    <a:pt x="2407920" y="601472"/>
                  </a:lnTo>
                  <a:lnTo>
                    <a:pt x="2405888" y="599440"/>
                  </a:lnTo>
                  <a:lnTo>
                    <a:pt x="2403856" y="599440"/>
                  </a:lnTo>
                  <a:lnTo>
                    <a:pt x="2403856" y="595376"/>
                  </a:lnTo>
                  <a:lnTo>
                    <a:pt x="2401824" y="593344"/>
                  </a:lnTo>
                  <a:lnTo>
                    <a:pt x="2399792" y="593344"/>
                  </a:lnTo>
                  <a:lnTo>
                    <a:pt x="2399792" y="589280"/>
                  </a:lnTo>
                  <a:lnTo>
                    <a:pt x="2397760" y="589280"/>
                  </a:lnTo>
                  <a:lnTo>
                    <a:pt x="2397760" y="585216"/>
                  </a:lnTo>
                  <a:lnTo>
                    <a:pt x="2395728" y="583184"/>
                  </a:lnTo>
                  <a:lnTo>
                    <a:pt x="2393696" y="583184"/>
                  </a:lnTo>
                  <a:lnTo>
                    <a:pt x="2393696" y="579120"/>
                  </a:lnTo>
                  <a:lnTo>
                    <a:pt x="2391664" y="577088"/>
                  </a:lnTo>
                  <a:lnTo>
                    <a:pt x="2389632" y="577088"/>
                  </a:lnTo>
                  <a:lnTo>
                    <a:pt x="2389632" y="573024"/>
                  </a:lnTo>
                  <a:lnTo>
                    <a:pt x="2387600" y="570992"/>
                  </a:lnTo>
                  <a:lnTo>
                    <a:pt x="2385568" y="570992"/>
                  </a:lnTo>
                  <a:lnTo>
                    <a:pt x="2385568" y="566928"/>
                  </a:lnTo>
                  <a:lnTo>
                    <a:pt x="2383536" y="564896"/>
                  </a:lnTo>
                  <a:lnTo>
                    <a:pt x="2381504" y="564896"/>
                  </a:lnTo>
                  <a:lnTo>
                    <a:pt x="2381504" y="560832"/>
                  </a:lnTo>
                  <a:lnTo>
                    <a:pt x="2377440" y="556768"/>
                  </a:lnTo>
                  <a:lnTo>
                    <a:pt x="2375408" y="556768"/>
                  </a:lnTo>
                  <a:lnTo>
                    <a:pt x="2375408" y="552704"/>
                  </a:lnTo>
                  <a:lnTo>
                    <a:pt x="2373376" y="550672"/>
                  </a:lnTo>
                  <a:lnTo>
                    <a:pt x="2371344" y="550672"/>
                  </a:lnTo>
                  <a:lnTo>
                    <a:pt x="2371344" y="546608"/>
                  </a:lnTo>
                  <a:lnTo>
                    <a:pt x="2367280" y="542544"/>
                  </a:lnTo>
                  <a:lnTo>
                    <a:pt x="2365248" y="542544"/>
                  </a:lnTo>
                  <a:lnTo>
                    <a:pt x="2365248" y="538480"/>
                  </a:lnTo>
                  <a:lnTo>
                    <a:pt x="2363216" y="536448"/>
                  </a:lnTo>
                  <a:lnTo>
                    <a:pt x="2361184" y="536448"/>
                  </a:lnTo>
                  <a:lnTo>
                    <a:pt x="2361184" y="532384"/>
                  </a:lnTo>
                  <a:lnTo>
                    <a:pt x="2357120" y="528320"/>
                  </a:lnTo>
                  <a:lnTo>
                    <a:pt x="2355088" y="528320"/>
                  </a:lnTo>
                  <a:lnTo>
                    <a:pt x="2355088" y="524256"/>
                  </a:lnTo>
                  <a:lnTo>
                    <a:pt x="2353056" y="522224"/>
                  </a:lnTo>
                  <a:lnTo>
                    <a:pt x="2351024" y="522224"/>
                  </a:lnTo>
                  <a:lnTo>
                    <a:pt x="2351024" y="518160"/>
                  </a:lnTo>
                  <a:lnTo>
                    <a:pt x="2346960" y="514096"/>
                  </a:lnTo>
                  <a:lnTo>
                    <a:pt x="2344928" y="514096"/>
                  </a:lnTo>
                  <a:lnTo>
                    <a:pt x="2344928" y="510032"/>
                  </a:lnTo>
                  <a:lnTo>
                    <a:pt x="2338832" y="503936"/>
                  </a:lnTo>
                  <a:lnTo>
                    <a:pt x="2336800" y="503936"/>
                  </a:lnTo>
                  <a:lnTo>
                    <a:pt x="2336800" y="499872"/>
                  </a:lnTo>
                  <a:lnTo>
                    <a:pt x="2330704" y="493776"/>
                  </a:lnTo>
                  <a:lnTo>
                    <a:pt x="2328672" y="493776"/>
                  </a:lnTo>
                  <a:lnTo>
                    <a:pt x="2328672" y="489712"/>
                  </a:lnTo>
                  <a:lnTo>
                    <a:pt x="2322576" y="483616"/>
                  </a:lnTo>
                  <a:lnTo>
                    <a:pt x="2320544" y="483616"/>
                  </a:lnTo>
                  <a:lnTo>
                    <a:pt x="2320544" y="479552"/>
                  </a:lnTo>
                  <a:lnTo>
                    <a:pt x="2316480" y="475488"/>
                  </a:lnTo>
                  <a:lnTo>
                    <a:pt x="2314448" y="475488"/>
                  </a:lnTo>
                  <a:lnTo>
                    <a:pt x="2314448" y="471424"/>
                  </a:lnTo>
                  <a:lnTo>
                    <a:pt x="2304288" y="461264"/>
                  </a:lnTo>
                  <a:lnTo>
                    <a:pt x="2302256" y="461264"/>
                  </a:lnTo>
                  <a:lnTo>
                    <a:pt x="2302256" y="457200"/>
                  </a:lnTo>
                  <a:lnTo>
                    <a:pt x="2292096" y="447040"/>
                  </a:lnTo>
                  <a:lnTo>
                    <a:pt x="2290064" y="447040"/>
                  </a:lnTo>
                  <a:lnTo>
                    <a:pt x="2290064" y="442976"/>
                  </a:lnTo>
                  <a:lnTo>
                    <a:pt x="2277872" y="430784"/>
                  </a:lnTo>
                  <a:lnTo>
                    <a:pt x="2275840" y="430784"/>
                  </a:lnTo>
                  <a:lnTo>
                    <a:pt x="2275840" y="426720"/>
                  </a:lnTo>
                  <a:lnTo>
                    <a:pt x="2251456" y="402336"/>
                  </a:lnTo>
                  <a:lnTo>
                    <a:pt x="2249424" y="402336"/>
                  </a:lnTo>
                  <a:lnTo>
                    <a:pt x="2249424" y="398272"/>
                  </a:lnTo>
                  <a:lnTo>
                    <a:pt x="2204720" y="353568"/>
                  </a:lnTo>
                  <a:lnTo>
                    <a:pt x="2200656" y="351536"/>
                  </a:lnTo>
                  <a:lnTo>
                    <a:pt x="2174240" y="325120"/>
                  </a:lnTo>
                  <a:lnTo>
                    <a:pt x="2170176" y="323088"/>
                  </a:lnTo>
                  <a:lnTo>
                    <a:pt x="2160016" y="312928"/>
                  </a:lnTo>
                  <a:lnTo>
                    <a:pt x="2155952" y="310896"/>
                  </a:lnTo>
                  <a:lnTo>
                    <a:pt x="2143760" y="298704"/>
                  </a:lnTo>
                  <a:lnTo>
                    <a:pt x="2139696" y="296672"/>
                  </a:lnTo>
                  <a:lnTo>
                    <a:pt x="2131568" y="288544"/>
                  </a:lnTo>
                  <a:lnTo>
                    <a:pt x="2127504" y="286512"/>
                  </a:lnTo>
                  <a:lnTo>
                    <a:pt x="2121408" y="280416"/>
                  </a:lnTo>
                  <a:lnTo>
                    <a:pt x="2117344" y="278384"/>
                  </a:lnTo>
                  <a:lnTo>
                    <a:pt x="2113280" y="274320"/>
                  </a:lnTo>
                  <a:lnTo>
                    <a:pt x="2109216" y="272288"/>
                  </a:lnTo>
                  <a:lnTo>
                    <a:pt x="2103120" y="266192"/>
                  </a:lnTo>
                  <a:lnTo>
                    <a:pt x="2099056" y="264160"/>
                  </a:lnTo>
                  <a:lnTo>
                    <a:pt x="2092960" y="258064"/>
                  </a:lnTo>
                  <a:lnTo>
                    <a:pt x="2088896" y="256032"/>
                  </a:lnTo>
                  <a:lnTo>
                    <a:pt x="2084832" y="251968"/>
                  </a:lnTo>
                  <a:lnTo>
                    <a:pt x="2080768" y="249936"/>
                  </a:lnTo>
                  <a:lnTo>
                    <a:pt x="2076704" y="245872"/>
                  </a:lnTo>
                  <a:lnTo>
                    <a:pt x="2072640" y="243840"/>
                  </a:lnTo>
                  <a:lnTo>
                    <a:pt x="2070608" y="241808"/>
                  </a:lnTo>
                  <a:lnTo>
                    <a:pt x="2066544" y="239776"/>
                  </a:lnTo>
                  <a:lnTo>
                    <a:pt x="2062480" y="235712"/>
                  </a:lnTo>
                  <a:lnTo>
                    <a:pt x="2058416" y="233680"/>
                  </a:lnTo>
                  <a:lnTo>
                    <a:pt x="2056384" y="231648"/>
                  </a:lnTo>
                  <a:lnTo>
                    <a:pt x="2052320" y="229616"/>
                  </a:lnTo>
                  <a:lnTo>
                    <a:pt x="2050288" y="227584"/>
                  </a:lnTo>
                  <a:lnTo>
                    <a:pt x="2046224" y="225552"/>
                  </a:lnTo>
                  <a:lnTo>
                    <a:pt x="2042160" y="221488"/>
                  </a:lnTo>
                  <a:lnTo>
                    <a:pt x="2038096" y="219456"/>
                  </a:lnTo>
                  <a:lnTo>
                    <a:pt x="2036064" y="217424"/>
                  </a:lnTo>
                  <a:lnTo>
                    <a:pt x="2032000" y="215392"/>
                  </a:lnTo>
                  <a:lnTo>
                    <a:pt x="2029968" y="213360"/>
                  </a:lnTo>
                  <a:lnTo>
                    <a:pt x="2025904" y="211328"/>
                  </a:lnTo>
                  <a:lnTo>
                    <a:pt x="2023872" y="209296"/>
                  </a:lnTo>
                  <a:lnTo>
                    <a:pt x="2019808" y="207264"/>
                  </a:lnTo>
                  <a:lnTo>
                    <a:pt x="2017776" y="205232"/>
                  </a:lnTo>
                  <a:lnTo>
                    <a:pt x="2013712" y="203200"/>
                  </a:lnTo>
                  <a:lnTo>
                    <a:pt x="2011680" y="201168"/>
                  </a:lnTo>
                  <a:lnTo>
                    <a:pt x="2003552" y="197104"/>
                  </a:lnTo>
                  <a:lnTo>
                    <a:pt x="2001520" y="195072"/>
                  </a:lnTo>
                  <a:lnTo>
                    <a:pt x="1997456" y="193040"/>
                  </a:lnTo>
                  <a:lnTo>
                    <a:pt x="1995424" y="191008"/>
                  </a:lnTo>
                  <a:lnTo>
                    <a:pt x="1991360" y="188976"/>
                  </a:lnTo>
                  <a:lnTo>
                    <a:pt x="1989328" y="186944"/>
                  </a:lnTo>
                  <a:lnTo>
                    <a:pt x="1981200" y="182880"/>
                  </a:lnTo>
                  <a:lnTo>
                    <a:pt x="1979168" y="180848"/>
                  </a:lnTo>
                  <a:lnTo>
                    <a:pt x="1971040" y="176784"/>
                  </a:lnTo>
                  <a:lnTo>
                    <a:pt x="1969008" y="174752"/>
                  </a:lnTo>
                  <a:lnTo>
                    <a:pt x="1956816" y="168656"/>
                  </a:lnTo>
                  <a:lnTo>
                    <a:pt x="1954784" y="166624"/>
                  </a:lnTo>
                  <a:lnTo>
                    <a:pt x="1946656" y="162560"/>
                  </a:lnTo>
                  <a:lnTo>
                    <a:pt x="1944624" y="160528"/>
                  </a:lnTo>
                  <a:lnTo>
                    <a:pt x="1932432" y="154432"/>
                  </a:lnTo>
                  <a:lnTo>
                    <a:pt x="1930400" y="152400"/>
                  </a:lnTo>
                  <a:lnTo>
                    <a:pt x="1881632" y="128016"/>
                  </a:lnTo>
                  <a:lnTo>
                    <a:pt x="1879600" y="125984"/>
                  </a:lnTo>
                  <a:lnTo>
                    <a:pt x="1867408" y="119888"/>
                  </a:lnTo>
                  <a:lnTo>
                    <a:pt x="1861312" y="117856"/>
                  </a:lnTo>
                  <a:lnTo>
                    <a:pt x="1845056" y="109728"/>
                  </a:lnTo>
                  <a:lnTo>
                    <a:pt x="1838960" y="107696"/>
                  </a:lnTo>
                  <a:lnTo>
                    <a:pt x="1826768" y="101600"/>
                  </a:lnTo>
                  <a:lnTo>
                    <a:pt x="1820672" y="99568"/>
                  </a:lnTo>
                  <a:lnTo>
                    <a:pt x="1808480" y="93472"/>
                  </a:lnTo>
                  <a:lnTo>
                    <a:pt x="1802384" y="91440"/>
                  </a:lnTo>
                  <a:lnTo>
                    <a:pt x="1798320" y="89408"/>
                  </a:lnTo>
                  <a:lnTo>
                    <a:pt x="1792224" y="87376"/>
                  </a:lnTo>
                  <a:lnTo>
                    <a:pt x="1788160" y="85344"/>
                  </a:lnTo>
                  <a:lnTo>
                    <a:pt x="1775968" y="81280"/>
                  </a:lnTo>
                  <a:lnTo>
                    <a:pt x="1771904" y="79248"/>
                  </a:lnTo>
                  <a:lnTo>
                    <a:pt x="1765808" y="77216"/>
                  </a:lnTo>
                  <a:lnTo>
                    <a:pt x="1761744" y="75184"/>
                  </a:lnTo>
                  <a:lnTo>
                    <a:pt x="1755648" y="73152"/>
                  </a:lnTo>
                  <a:lnTo>
                    <a:pt x="1751584" y="71120"/>
                  </a:lnTo>
                  <a:lnTo>
                    <a:pt x="1684528" y="48768"/>
                  </a:lnTo>
                  <a:lnTo>
                    <a:pt x="1676400" y="46736"/>
                  </a:lnTo>
                  <a:lnTo>
                    <a:pt x="1670304" y="44704"/>
                  </a:lnTo>
                  <a:lnTo>
                    <a:pt x="1662176" y="42672"/>
                  </a:lnTo>
                  <a:lnTo>
                    <a:pt x="1656080" y="40640"/>
                  </a:lnTo>
                  <a:lnTo>
                    <a:pt x="1647952" y="38608"/>
                  </a:lnTo>
                  <a:lnTo>
                    <a:pt x="1641856" y="36576"/>
                  </a:lnTo>
                  <a:lnTo>
                    <a:pt x="1633728" y="34544"/>
                  </a:lnTo>
                  <a:lnTo>
                    <a:pt x="1627632" y="32512"/>
                  </a:lnTo>
                  <a:lnTo>
                    <a:pt x="1617472" y="30480"/>
                  </a:lnTo>
                  <a:lnTo>
                    <a:pt x="1601216" y="26416"/>
                  </a:lnTo>
                  <a:lnTo>
                    <a:pt x="1591056" y="24384"/>
                  </a:lnTo>
                  <a:lnTo>
                    <a:pt x="1574800" y="20320"/>
                  </a:lnTo>
                  <a:lnTo>
                    <a:pt x="1554480" y="16256"/>
                  </a:lnTo>
                  <a:lnTo>
                    <a:pt x="1542288" y="14224"/>
                  </a:lnTo>
                  <a:lnTo>
                    <a:pt x="1532128" y="12192"/>
                  </a:lnTo>
                  <a:lnTo>
                    <a:pt x="1495552" y="6096"/>
                  </a:lnTo>
                  <a:lnTo>
                    <a:pt x="1463040" y="2032"/>
                  </a:lnTo>
                  <a:lnTo>
                    <a:pt x="1448816" y="0"/>
                  </a:lnTo>
                  <a:close/>
                </a:path>
              </a:pathLst>
            </a:custGeom>
            <a:blipFill>
              <a:blip r:embed="rId9"/>
              <a:stretch>
                <a:fillRect r="-233" b="-7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5531960" y="5803867"/>
            <a:ext cx="3351354" cy="3355753"/>
            <a:chOff x="0" y="0"/>
            <a:chExt cx="1959674" cy="1962252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959610" cy="1962283"/>
            </a:xfrm>
            <a:custGeom>
              <a:avLst/>
              <a:gdLst/>
              <a:ahLst/>
              <a:cxnLst/>
              <a:rect l="l" t="t" r="r" b="b"/>
              <a:pathLst>
                <a:path w="1959610" h="1962283">
                  <a:moveTo>
                    <a:pt x="980567" y="1962283"/>
                  </a:moveTo>
                  <a:cubicBezTo>
                    <a:pt x="439166" y="1962283"/>
                    <a:pt x="0" y="1522862"/>
                    <a:pt x="0" y="981205"/>
                  </a:cubicBezTo>
                  <a:cubicBezTo>
                    <a:pt x="0" y="439548"/>
                    <a:pt x="439166" y="0"/>
                    <a:pt x="980567" y="0"/>
                  </a:cubicBezTo>
                  <a:cubicBezTo>
                    <a:pt x="1521968" y="0"/>
                    <a:pt x="1959610" y="439548"/>
                    <a:pt x="1959610" y="981205"/>
                  </a:cubicBezTo>
                  <a:cubicBezTo>
                    <a:pt x="1959610" y="1522862"/>
                    <a:pt x="1521968" y="1962283"/>
                    <a:pt x="980567" y="1962283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903355" y="6281143"/>
            <a:ext cx="2627134" cy="2577614"/>
            <a:chOff x="0" y="0"/>
            <a:chExt cx="2048256" cy="2009648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2048256" cy="2009648"/>
            </a:xfrm>
            <a:custGeom>
              <a:avLst/>
              <a:gdLst/>
              <a:ahLst/>
              <a:cxnLst/>
              <a:rect l="l" t="t" r="r" b="b"/>
              <a:pathLst>
                <a:path w="2048256" h="2009648">
                  <a:moveTo>
                    <a:pt x="105664" y="0"/>
                  </a:moveTo>
                  <a:lnTo>
                    <a:pt x="79248" y="26416"/>
                  </a:lnTo>
                  <a:lnTo>
                    <a:pt x="77216" y="30480"/>
                  </a:lnTo>
                  <a:lnTo>
                    <a:pt x="46736" y="60960"/>
                  </a:lnTo>
                  <a:lnTo>
                    <a:pt x="44704" y="65024"/>
                  </a:lnTo>
                  <a:lnTo>
                    <a:pt x="34544" y="75184"/>
                  </a:lnTo>
                  <a:lnTo>
                    <a:pt x="32512" y="79248"/>
                  </a:lnTo>
                  <a:lnTo>
                    <a:pt x="20320" y="91440"/>
                  </a:lnTo>
                  <a:lnTo>
                    <a:pt x="18288" y="95504"/>
                  </a:lnTo>
                  <a:lnTo>
                    <a:pt x="8128" y="105664"/>
                  </a:lnTo>
                  <a:lnTo>
                    <a:pt x="6096" y="109728"/>
                  </a:lnTo>
                  <a:lnTo>
                    <a:pt x="2032" y="113792"/>
                  </a:lnTo>
                  <a:lnTo>
                    <a:pt x="0" y="117856"/>
                  </a:lnTo>
                  <a:lnTo>
                    <a:pt x="0" y="1755648"/>
                  </a:lnTo>
                  <a:lnTo>
                    <a:pt x="4064" y="1759712"/>
                  </a:lnTo>
                  <a:lnTo>
                    <a:pt x="4064" y="1763776"/>
                  </a:lnTo>
                  <a:lnTo>
                    <a:pt x="6096" y="1763776"/>
                  </a:lnTo>
                  <a:lnTo>
                    <a:pt x="14224" y="1771904"/>
                  </a:lnTo>
                  <a:lnTo>
                    <a:pt x="14224" y="1775968"/>
                  </a:lnTo>
                  <a:lnTo>
                    <a:pt x="16256" y="1775968"/>
                  </a:lnTo>
                  <a:lnTo>
                    <a:pt x="26416" y="1786128"/>
                  </a:lnTo>
                  <a:lnTo>
                    <a:pt x="26416" y="1790192"/>
                  </a:lnTo>
                  <a:lnTo>
                    <a:pt x="28448" y="1790192"/>
                  </a:lnTo>
                  <a:lnTo>
                    <a:pt x="40640" y="1802384"/>
                  </a:lnTo>
                  <a:lnTo>
                    <a:pt x="40640" y="1806448"/>
                  </a:lnTo>
                  <a:lnTo>
                    <a:pt x="42672" y="1806448"/>
                  </a:lnTo>
                  <a:lnTo>
                    <a:pt x="58928" y="1822704"/>
                  </a:lnTo>
                  <a:lnTo>
                    <a:pt x="58928" y="1826768"/>
                  </a:lnTo>
                  <a:lnTo>
                    <a:pt x="60960" y="1826768"/>
                  </a:lnTo>
                  <a:lnTo>
                    <a:pt x="130048" y="1895856"/>
                  </a:lnTo>
                  <a:lnTo>
                    <a:pt x="134112" y="1897888"/>
                  </a:lnTo>
                  <a:lnTo>
                    <a:pt x="150368" y="1914144"/>
                  </a:lnTo>
                  <a:lnTo>
                    <a:pt x="154432" y="1916176"/>
                  </a:lnTo>
                  <a:lnTo>
                    <a:pt x="164592" y="1926336"/>
                  </a:lnTo>
                  <a:lnTo>
                    <a:pt x="168656" y="1928368"/>
                  </a:lnTo>
                  <a:lnTo>
                    <a:pt x="180848" y="1940560"/>
                  </a:lnTo>
                  <a:lnTo>
                    <a:pt x="184912" y="1942592"/>
                  </a:lnTo>
                  <a:lnTo>
                    <a:pt x="191008" y="1948688"/>
                  </a:lnTo>
                  <a:lnTo>
                    <a:pt x="195072" y="1950720"/>
                  </a:lnTo>
                  <a:lnTo>
                    <a:pt x="201168" y="1956816"/>
                  </a:lnTo>
                  <a:lnTo>
                    <a:pt x="205232" y="1958848"/>
                  </a:lnTo>
                  <a:lnTo>
                    <a:pt x="211328" y="1964944"/>
                  </a:lnTo>
                  <a:lnTo>
                    <a:pt x="215392" y="1966976"/>
                  </a:lnTo>
                  <a:lnTo>
                    <a:pt x="219456" y="1971040"/>
                  </a:lnTo>
                  <a:lnTo>
                    <a:pt x="223520" y="1973072"/>
                  </a:lnTo>
                  <a:lnTo>
                    <a:pt x="229616" y="1979168"/>
                  </a:lnTo>
                  <a:lnTo>
                    <a:pt x="233680" y="1981200"/>
                  </a:lnTo>
                  <a:lnTo>
                    <a:pt x="237744" y="1985264"/>
                  </a:lnTo>
                  <a:lnTo>
                    <a:pt x="241808" y="1987296"/>
                  </a:lnTo>
                  <a:lnTo>
                    <a:pt x="245872" y="1991360"/>
                  </a:lnTo>
                  <a:lnTo>
                    <a:pt x="249936" y="1993392"/>
                  </a:lnTo>
                  <a:lnTo>
                    <a:pt x="251968" y="1995424"/>
                  </a:lnTo>
                  <a:lnTo>
                    <a:pt x="256032" y="1997456"/>
                  </a:lnTo>
                  <a:lnTo>
                    <a:pt x="260096" y="2001520"/>
                  </a:lnTo>
                  <a:lnTo>
                    <a:pt x="264160" y="2003552"/>
                  </a:lnTo>
                  <a:lnTo>
                    <a:pt x="266192" y="2005584"/>
                  </a:lnTo>
                  <a:lnTo>
                    <a:pt x="270256" y="2007616"/>
                  </a:lnTo>
                  <a:lnTo>
                    <a:pt x="272288" y="2009648"/>
                  </a:lnTo>
                  <a:lnTo>
                    <a:pt x="1765808" y="2009648"/>
                  </a:lnTo>
                  <a:lnTo>
                    <a:pt x="1767840" y="2007616"/>
                  </a:lnTo>
                  <a:lnTo>
                    <a:pt x="1771904" y="2005584"/>
                  </a:lnTo>
                  <a:lnTo>
                    <a:pt x="1775968" y="2001520"/>
                  </a:lnTo>
                  <a:lnTo>
                    <a:pt x="1780032" y="1999488"/>
                  </a:lnTo>
                  <a:lnTo>
                    <a:pt x="1782064" y="1997456"/>
                  </a:lnTo>
                  <a:lnTo>
                    <a:pt x="1786128" y="1995424"/>
                  </a:lnTo>
                  <a:lnTo>
                    <a:pt x="1790192" y="1991360"/>
                  </a:lnTo>
                  <a:lnTo>
                    <a:pt x="1794256" y="1989328"/>
                  </a:lnTo>
                  <a:lnTo>
                    <a:pt x="1798320" y="1985264"/>
                  </a:lnTo>
                  <a:lnTo>
                    <a:pt x="1802384" y="1983232"/>
                  </a:lnTo>
                  <a:lnTo>
                    <a:pt x="1806448" y="1979168"/>
                  </a:lnTo>
                  <a:lnTo>
                    <a:pt x="1810512" y="1977136"/>
                  </a:lnTo>
                  <a:lnTo>
                    <a:pt x="1816608" y="1971040"/>
                  </a:lnTo>
                  <a:lnTo>
                    <a:pt x="1820672" y="1969008"/>
                  </a:lnTo>
                  <a:lnTo>
                    <a:pt x="1824736" y="1964944"/>
                  </a:lnTo>
                  <a:lnTo>
                    <a:pt x="1828800" y="1962912"/>
                  </a:lnTo>
                  <a:lnTo>
                    <a:pt x="1834896" y="1956816"/>
                  </a:lnTo>
                  <a:lnTo>
                    <a:pt x="1838960" y="1954784"/>
                  </a:lnTo>
                  <a:lnTo>
                    <a:pt x="1845056" y="1948688"/>
                  </a:lnTo>
                  <a:lnTo>
                    <a:pt x="1849120" y="1946656"/>
                  </a:lnTo>
                  <a:lnTo>
                    <a:pt x="1859280" y="1936496"/>
                  </a:lnTo>
                  <a:lnTo>
                    <a:pt x="1863344" y="1934464"/>
                  </a:lnTo>
                  <a:lnTo>
                    <a:pt x="1873504" y="1924304"/>
                  </a:lnTo>
                  <a:lnTo>
                    <a:pt x="1877568" y="1922272"/>
                  </a:lnTo>
                  <a:lnTo>
                    <a:pt x="1887728" y="1912112"/>
                  </a:lnTo>
                  <a:lnTo>
                    <a:pt x="1891792" y="1910080"/>
                  </a:lnTo>
                  <a:lnTo>
                    <a:pt x="1922272" y="1879600"/>
                  </a:lnTo>
                  <a:lnTo>
                    <a:pt x="1926336" y="1877568"/>
                  </a:lnTo>
                  <a:lnTo>
                    <a:pt x="1954784" y="1849120"/>
                  </a:lnTo>
                  <a:lnTo>
                    <a:pt x="1956816" y="1845056"/>
                  </a:lnTo>
                  <a:lnTo>
                    <a:pt x="1987296" y="1814576"/>
                  </a:lnTo>
                  <a:lnTo>
                    <a:pt x="1989328" y="1810512"/>
                  </a:lnTo>
                  <a:lnTo>
                    <a:pt x="1999488" y="1800352"/>
                  </a:lnTo>
                  <a:lnTo>
                    <a:pt x="2001520" y="1796288"/>
                  </a:lnTo>
                  <a:lnTo>
                    <a:pt x="2011680" y="1786128"/>
                  </a:lnTo>
                  <a:lnTo>
                    <a:pt x="2013712" y="1782064"/>
                  </a:lnTo>
                  <a:lnTo>
                    <a:pt x="2023872" y="1771904"/>
                  </a:lnTo>
                  <a:lnTo>
                    <a:pt x="2025904" y="1767840"/>
                  </a:lnTo>
                  <a:lnTo>
                    <a:pt x="2032000" y="1761744"/>
                  </a:lnTo>
                  <a:lnTo>
                    <a:pt x="2034032" y="1757680"/>
                  </a:lnTo>
                  <a:lnTo>
                    <a:pt x="2040128" y="1751584"/>
                  </a:lnTo>
                  <a:lnTo>
                    <a:pt x="2042160" y="1747520"/>
                  </a:lnTo>
                  <a:lnTo>
                    <a:pt x="2046224" y="1743456"/>
                  </a:lnTo>
                  <a:lnTo>
                    <a:pt x="2048256" y="1739392"/>
                  </a:lnTo>
                  <a:lnTo>
                    <a:pt x="2048256" y="130048"/>
                  </a:lnTo>
                  <a:lnTo>
                    <a:pt x="2042160" y="123952"/>
                  </a:lnTo>
                  <a:lnTo>
                    <a:pt x="2040128" y="123952"/>
                  </a:lnTo>
                  <a:lnTo>
                    <a:pt x="2040128" y="119888"/>
                  </a:lnTo>
                  <a:lnTo>
                    <a:pt x="2034032" y="113792"/>
                  </a:lnTo>
                  <a:lnTo>
                    <a:pt x="2032000" y="113792"/>
                  </a:lnTo>
                  <a:lnTo>
                    <a:pt x="2032000" y="109728"/>
                  </a:lnTo>
                  <a:lnTo>
                    <a:pt x="2025904" y="103632"/>
                  </a:lnTo>
                  <a:lnTo>
                    <a:pt x="2023872" y="103632"/>
                  </a:lnTo>
                  <a:lnTo>
                    <a:pt x="2023872" y="99568"/>
                  </a:lnTo>
                  <a:lnTo>
                    <a:pt x="2013712" y="89408"/>
                  </a:lnTo>
                  <a:lnTo>
                    <a:pt x="2011680" y="89408"/>
                  </a:lnTo>
                  <a:lnTo>
                    <a:pt x="2011680" y="85344"/>
                  </a:lnTo>
                  <a:lnTo>
                    <a:pt x="1999488" y="73152"/>
                  </a:lnTo>
                  <a:lnTo>
                    <a:pt x="1997456" y="73152"/>
                  </a:lnTo>
                  <a:lnTo>
                    <a:pt x="1997456" y="69088"/>
                  </a:lnTo>
                  <a:lnTo>
                    <a:pt x="1985264" y="56896"/>
                  </a:lnTo>
                  <a:lnTo>
                    <a:pt x="1983232" y="56896"/>
                  </a:lnTo>
                  <a:lnTo>
                    <a:pt x="1983232" y="52832"/>
                  </a:lnTo>
                  <a:lnTo>
                    <a:pt x="193040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5541082" y="5965782"/>
            <a:ext cx="3343861" cy="3195303"/>
            <a:chOff x="0" y="0"/>
            <a:chExt cx="2607056" cy="2491232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2607056" cy="2491232"/>
            </a:xfrm>
            <a:custGeom>
              <a:avLst/>
              <a:gdLst/>
              <a:ahLst/>
              <a:cxnLst/>
              <a:rect l="l" t="t" r="r" b="b"/>
              <a:pathLst>
                <a:path w="2607056" h="2491232">
                  <a:moveTo>
                    <a:pt x="741680" y="0"/>
                  </a:moveTo>
                  <a:lnTo>
                    <a:pt x="721360" y="10160"/>
                  </a:lnTo>
                  <a:lnTo>
                    <a:pt x="719328" y="12192"/>
                  </a:lnTo>
                  <a:lnTo>
                    <a:pt x="666496" y="38608"/>
                  </a:lnTo>
                  <a:lnTo>
                    <a:pt x="664464" y="40640"/>
                  </a:lnTo>
                  <a:lnTo>
                    <a:pt x="656336" y="44704"/>
                  </a:lnTo>
                  <a:lnTo>
                    <a:pt x="654304" y="46736"/>
                  </a:lnTo>
                  <a:lnTo>
                    <a:pt x="646176" y="50800"/>
                  </a:lnTo>
                  <a:lnTo>
                    <a:pt x="644144" y="52832"/>
                  </a:lnTo>
                  <a:lnTo>
                    <a:pt x="636016" y="56896"/>
                  </a:lnTo>
                  <a:lnTo>
                    <a:pt x="633984" y="58928"/>
                  </a:lnTo>
                  <a:lnTo>
                    <a:pt x="625856" y="62992"/>
                  </a:lnTo>
                  <a:lnTo>
                    <a:pt x="623824" y="65024"/>
                  </a:lnTo>
                  <a:lnTo>
                    <a:pt x="619760" y="67056"/>
                  </a:lnTo>
                  <a:lnTo>
                    <a:pt x="617728" y="69088"/>
                  </a:lnTo>
                  <a:lnTo>
                    <a:pt x="609600" y="73152"/>
                  </a:lnTo>
                  <a:lnTo>
                    <a:pt x="607568" y="75184"/>
                  </a:lnTo>
                  <a:lnTo>
                    <a:pt x="599440" y="79248"/>
                  </a:lnTo>
                  <a:lnTo>
                    <a:pt x="597408" y="81280"/>
                  </a:lnTo>
                  <a:lnTo>
                    <a:pt x="589280" y="85344"/>
                  </a:lnTo>
                  <a:lnTo>
                    <a:pt x="587248" y="87376"/>
                  </a:lnTo>
                  <a:lnTo>
                    <a:pt x="583184" y="89408"/>
                  </a:lnTo>
                  <a:lnTo>
                    <a:pt x="579120" y="93472"/>
                  </a:lnTo>
                  <a:lnTo>
                    <a:pt x="575056" y="95504"/>
                  </a:lnTo>
                  <a:lnTo>
                    <a:pt x="573024" y="97536"/>
                  </a:lnTo>
                  <a:lnTo>
                    <a:pt x="568960" y="99568"/>
                  </a:lnTo>
                  <a:lnTo>
                    <a:pt x="566928" y="101600"/>
                  </a:lnTo>
                  <a:lnTo>
                    <a:pt x="562864" y="103632"/>
                  </a:lnTo>
                  <a:lnTo>
                    <a:pt x="558800" y="107696"/>
                  </a:lnTo>
                  <a:lnTo>
                    <a:pt x="554736" y="109728"/>
                  </a:lnTo>
                  <a:lnTo>
                    <a:pt x="552704" y="111760"/>
                  </a:lnTo>
                  <a:lnTo>
                    <a:pt x="548640" y="113792"/>
                  </a:lnTo>
                  <a:lnTo>
                    <a:pt x="544576" y="117856"/>
                  </a:lnTo>
                  <a:lnTo>
                    <a:pt x="540512" y="119888"/>
                  </a:lnTo>
                  <a:lnTo>
                    <a:pt x="538480" y="121920"/>
                  </a:lnTo>
                  <a:lnTo>
                    <a:pt x="534416" y="123952"/>
                  </a:lnTo>
                  <a:lnTo>
                    <a:pt x="532384" y="125984"/>
                  </a:lnTo>
                  <a:lnTo>
                    <a:pt x="528320" y="128016"/>
                  </a:lnTo>
                  <a:lnTo>
                    <a:pt x="524256" y="132080"/>
                  </a:lnTo>
                  <a:lnTo>
                    <a:pt x="520192" y="134112"/>
                  </a:lnTo>
                  <a:lnTo>
                    <a:pt x="518160" y="136144"/>
                  </a:lnTo>
                  <a:lnTo>
                    <a:pt x="514096" y="138176"/>
                  </a:lnTo>
                  <a:lnTo>
                    <a:pt x="508000" y="144272"/>
                  </a:lnTo>
                  <a:lnTo>
                    <a:pt x="503936" y="146304"/>
                  </a:lnTo>
                  <a:lnTo>
                    <a:pt x="497840" y="152400"/>
                  </a:lnTo>
                  <a:lnTo>
                    <a:pt x="493776" y="154432"/>
                  </a:lnTo>
                  <a:lnTo>
                    <a:pt x="485648" y="162560"/>
                  </a:lnTo>
                  <a:lnTo>
                    <a:pt x="481584" y="164592"/>
                  </a:lnTo>
                  <a:lnTo>
                    <a:pt x="475488" y="170688"/>
                  </a:lnTo>
                  <a:lnTo>
                    <a:pt x="471424" y="172720"/>
                  </a:lnTo>
                  <a:lnTo>
                    <a:pt x="463296" y="180848"/>
                  </a:lnTo>
                  <a:lnTo>
                    <a:pt x="459232" y="182880"/>
                  </a:lnTo>
                  <a:lnTo>
                    <a:pt x="453136" y="188976"/>
                  </a:lnTo>
                  <a:lnTo>
                    <a:pt x="449072" y="191008"/>
                  </a:lnTo>
                  <a:lnTo>
                    <a:pt x="436880" y="203200"/>
                  </a:lnTo>
                  <a:lnTo>
                    <a:pt x="432816" y="205232"/>
                  </a:lnTo>
                  <a:lnTo>
                    <a:pt x="404368" y="233680"/>
                  </a:lnTo>
                  <a:lnTo>
                    <a:pt x="400304" y="235712"/>
                  </a:lnTo>
                  <a:lnTo>
                    <a:pt x="353568" y="282448"/>
                  </a:lnTo>
                  <a:lnTo>
                    <a:pt x="351536" y="286512"/>
                  </a:lnTo>
                  <a:lnTo>
                    <a:pt x="327152" y="310896"/>
                  </a:lnTo>
                  <a:lnTo>
                    <a:pt x="325120" y="314960"/>
                  </a:lnTo>
                  <a:lnTo>
                    <a:pt x="308864" y="331216"/>
                  </a:lnTo>
                  <a:lnTo>
                    <a:pt x="306832" y="335280"/>
                  </a:lnTo>
                  <a:lnTo>
                    <a:pt x="300736" y="341376"/>
                  </a:lnTo>
                  <a:lnTo>
                    <a:pt x="298704" y="345440"/>
                  </a:lnTo>
                  <a:lnTo>
                    <a:pt x="292608" y="351536"/>
                  </a:lnTo>
                  <a:lnTo>
                    <a:pt x="290576" y="355600"/>
                  </a:lnTo>
                  <a:lnTo>
                    <a:pt x="284480" y="361696"/>
                  </a:lnTo>
                  <a:lnTo>
                    <a:pt x="282448" y="365760"/>
                  </a:lnTo>
                  <a:lnTo>
                    <a:pt x="276352" y="371856"/>
                  </a:lnTo>
                  <a:lnTo>
                    <a:pt x="274320" y="375920"/>
                  </a:lnTo>
                  <a:lnTo>
                    <a:pt x="266192" y="384048"/>
                  </a:lnTo>
                  <a:lnTo>
                    <a:pt x="264160" y="388112"/>
                  </a:lnTo>
                  <a:lnTo>
                    <a:pt x="258064" y="394208"/>
                  </a:lnTo>
                  <a:lnTo>
                    <a:pt x="256032" y="398272"/>
                  </a:lnTo>
                  <a:lnTo>
                    <a:pt x="251968" y="402336"/>
                  </a:lnTo>
                  <a:lnTo>
                    <a:pt x="249936" y="406400"/>
                  </a:lnTo>
                  <a:lnTo>
                    <a:pt x="247904" y="408432"/>
                  </a:lnTo>
                  <a:lnTo>
                    <a:pt x="245872" y="412496"/>
                  </a:lnTo>
                  <a:lnTo>
                    <a:pt x="243840" y="414528"/>
                  </a:lnTo>
                  <a:lnTo>
                    <a:pt x="241808" y="418592"/>
                  </a:lnTo>
                  <a:lnTo>
                    <a:pt x="237744" y="422656"/>
                  </a:lnTo>
                  <a:lnTo>
                    <a:pt x="235712" y="426720"/>
                  </a:lnTo>
                  <a:lnTo>
                    <a:pt x="233680" y="428752"/>
                  </a:lnTo>
                  <a:lnTo>
                    <a:pt x="231648" y="432816"/>
                  </a:lnTo>
                  <a:lnTo>
                    <a:pt x="229616" y="434848"/>
                  </a:lnTo>
                  <a:lnTo>
                    <a:pt x="227584" y="438912"/>
                  </a:lnTo>
                  <a:lnTo>
                    <a:pt x="223520" y="442976"/>
                  </a:lnTo>
                  <a:lnTo>
                    <a:pt x="221488" y="447040"/>
                  </a:lnTo>
                  <a:lnTo>
                    <a:pt x="219456" y="449072"/>
                  </a:lnTo>
                  <a:lnTo>
                    <a:pt x="217424" y="453136"/>
                  </a:lnTo>
                  <a:lnTo>
                    <a:pt x="215392" y="455168"/>
                  </a:lnTo>
                  <a:lnTo>
                    <a:pt x="213360" y="459232"/>
                  </a:lnTo>
                  <a:lnTo>
                    <a:pt x="209296" y="463296"/>
                  </a:lnTo>
                  <a:lnTo>
                    <a:pt x="207264" y="467360"/>
                  </a:lnTo>
                  <a:lnTo>
                    <a:pt x="205232" y="469392"/>
                  </a:lnTo>
                  <a:lnTo>
                    <a:pt x="203200" y="473456"/>
                  </a:lnTo>
                  <a:lnTo>
                    <a:pt x="201168" y="475488"/>
                  </a:lnTo>
                  <a:lnTo>
                    <a:pt x="197104" y="483616"/>
                  </a:lnTo>
                  <a:lnTo>
                    <a:pt x="195072" y="485648"/>
                  </a:lnTo>
                  <a:lnTo>
                    <a:pt x="191008" y="493776"/>
                  </a:lnTo>
                  <a:lnTo>
                    <a:pt x="188976" y="495808"/>
                  </a:lnTo>
                  <a:lnTo>
                    <a:pt x="184912" y="503936"/>
                  </a:lnTo>
                  <a:lnTo>
                    <a:pt x="182880" y="505968"/>
                  </a:lnTo>
                  <a:lnTo>
                    <a:pt x="178816" y="514096"/>
                  </a:lnTo>
                  <a:lnTo>
                    <a:pt x="176784" y="516128"/>
                  </a:lnTo>
                  <a:lnTo>
                    <a:pt x="172720" y="524256"/>
                  </a:lnTo>
                  <a:lnTo>
                    <a:pt x="170688" y="526288"/>
                  </a:lnTo>
                  <a:lnTo>
                    <a:pt x="166624" y="534416"/>
                  </a:lnTo>
                  <a:lnTo>
                    <a:pt x="164592" y="536448"/>
                  </a:lnTo>
                  <a:lnTo>
                    <a:pt x="160528" y="544576"/>
                  </a:lnTo>
                  <a:lnTo>
                    <a:pt x="158496" y="546608"/>
                  </a:lnTo>
                  <a:lnTo>
                    <a:pt x="134112" y="595376"/>
                  </a:lnTo>
                  <a:lnTo>
                    <a:pt x="132080" y="597408"/>
                  </a:lnTo>
                  <a:lnTo>
                    <a:pt x="113792" y="633984"/>
                  </a:lnTo>
                  <a:lnTo>
                    <a:pt x="111760" y="640080"/>
                  </a:lnTo>
                  <a:lnTo>
                    <a:pt x="107696" y="648208"/>
                  </a:lnTo>
                  <a:lnTo>
                    <a:pt x="105664" y="654304"/>
                  </a:lnTo>
                  <a:lnTo>
                    <a:pt x="101600" y="662432"/>
                  </a:lnTo>
                  <a:lnTo>
                    <a:pt x="99568" y="668528"/>
                  </a:lnTo>
                  <a:lnTo>
                    <a:pt x="97536" y="672592"/>
                  </a:lnTo>
                  <a:lnTo>
                    <a:pt x="95504" y="678688"/>
                  </a:lnTo>
                  <a:lnTo>
                    <a:pt x="91440" y="686816"/>
                  </a:lnTo>
                  <a:lnTo>
                    <a:pt x="89408" y="692912"/>
                  </a:lnTo>
                  <a:lnTo>
                    <a:pt x="85344" y="701040"/>
                  </a:lnTo>
                  <a:lnTo>
                    <a:pt x="83312" y="707136"/>
                  </a:lnTo>
                  <a:lnTo>
                    <a:pt x="79248" y="715264"/>
                  </a:lnTo>
                  <a:lnTo>
                    <a:pt x="60960" y="770128"/>
                  </a:lnTo>
                  <a:lnTo>
                    <a:pt x="58928" y="774192"/>
                  </a:lnTo>
                  <a:lnTo>
                    <a:pt x="48768" y="804672"/>
                  </a:lnTo>
                  <a:lnTo>
                    <a:pt x="44704" y="820928"/>
                  </a:lnTo>
                  <a:lnTo>
                    <a:pt x="42672" y="827024"/>
                  </a:lnTo>
                  <a:lnTo>
                    <a:pt x="34544" y="859536"/>
                  </a:lnTo>
                  <a:lnTo>
                    <a:pt x="32512" y="865632"/>
                  </a:lnTo>
                  <a:lnTo>
                    <a:pt x="24384" y="898144"/>
                  </a:lnTo>
                  <a:lnTo>
                    <a:pt x="20320" y="918464"/>
                  </a:lnTo>
                  <a:lnTo>
                    <a:pt x="18288" y="930656"/>
                  </a:lnTo>
                  <a:lnTo>
                    <a:pt x="14224" y="950976"/>
                  </a:lnTo>
                  <a:lnTo>
                    <a:pt x="12192" y="963168"/>
                  </a:lnTo>
                  <a:lnTo>
                    <a:pt x="8128" y="983488"/>
                  </a:lnTo>
                  <a:lnTo>
                    <a:pt x="6096" y="997712"/>
                  </a:lnTo>
                  <a:lnTo>
                    <a:pt x="4064" y="1016000"/>
                  </a:lnTo>
                  <a:lnTo>
                    <a:pt x="2032" y="1036320"/>
                  </a:lnTo>
                  <a:lnTo>
                    <a:pt x="0" y="1054608"/>
                  </a:lnTo>
                  <a:lnTo>
                    <a:pt x="0" y="1298448"/>
                  </a:lnTo>
                  <a:lnTo>
                    <a:pt x="2032" y="1298448"/>
                  </a:lnTo>
                  <a:lnTo>
                    <a:pt x="2032" y="1322832"/>
                  </a:lnTo>
                  <a:lnTo>
                    <a:pt x="4064" y="1322832"/>
                  </a:lnTo>
                  <a:lnTo>
                    <a:pt x="4064" y="1339088"/>
                  </a:lnTo>
                  <a:lnTo>
                    <a:pt x="6096" y="1339088"/>
                  </a:lnTo>
                  <a:lnTo>
                    <a:pt x="6096" y="1355344"/>
                  </a:lnTo>
                  <a:lnTo>
                    <a:pt x="8128" y="1355344"/>
                  </a:lnTo>
                  <a:lnTo>
                    <a:pt x="8128" y="1371600"/>
                  </a:lnTo>
                  <a:lnTo>
                    <a:pt x="10160" y="1371600"/>
                  </a:lnTo>
                  <a:lnTo>
                    <a:pt x="10160" y="1385824"/>
                  </a:lnTo>
                  <a:lnTo>
                    <a:pt x="12192" y="1385824"/>
                  </a:lnTo>
                  <a:lnTo>
                    <a:pt x="12192" y="1398016"/>
                  </a:lnTo>
                  <a:lnTo>
                    <a:pt x="14224" y="1398016"/>
                  </a:lnTo>
                  <a:lnTo>
                    <a:pt x="14224" y="1408176"/>
                  </a:lnTo>
                  <a:lnTo>
                    <a:pt x="16256" y="1408176"/>
                  </a:lnTo>
                  <a:lnTo>
                    <a:pt x="16256" y="1420368"/>
                  </a:lnTo>
                  <a:lnTo>
                    <a:pt x="18288" y="1420368"/>
                  </a:lnTo>
                  <a:lnTo>
                    <a:pt x="18288" y="1432560"/>
                  </a:lnTo>
                  <a:lnTo>
                    <a:pt x="20320" y="1432560"/>
                  </a:lnTo>
                  <a:lnTo>
                    <a:pt x="20320" y="1442720"/>
                  </a:lnTo>
                  <a:lnTo>
                    <a:pt x="22352" y="1442720"/>
                  </a:lnTo>
                  <a:lnTo>
                    <a:pt x="22352" y="1452880"/>
                  </a:lnTo>
                  <a:lnTo>
                    <a:pt x="24384" y="1452880"/>
                  </a:lnTo>
                  <a:lnTo>
                    <a:pt x="24384" y="1463040"/>
                  </a:lnTo>
                  <a:lnTo>
                    <a:pt x="26416" y="1463040"/>
                  </a:lnTo>
                  <a:lnTo>
                    <a:pt x="26416" y="1471168"/>
                  </a:lnTo>
                  <a:lnTo>
                    <a:pt x="28448" y="1471168"/>
                  </a:lnTo>
                  <a:lnTo>
                    <a:pt x="28448" y="1479296"/>
                  </a:lnTo>
                  <a:lnTo>
                    <a:pt x="30480" y="1479296"/>
                  </a:lnTo>
                  <a:lnTo>
                    <a:pt x="30480" y="1489456"/>
                  </a:lnTo>
                  <a:lnTo>
                    <a:pt x="32512" y="1489456"/>
                  </a:lnTo>
                  <a:lnTo>
                    <a:pt x="32512" y="1497584"/>
                  </a:lnTo>
                  <a:lnTo>
                    <a:pt x="34544" y="1497584"/>
                  </a:lnTo>
                  <a:lnTo>
                    <a:pt x="34544" y="1505712"/>
                  </a:lnTo>
                  <a:lnTo>
                    <a:pt x="36576" y="1505712"/>
                  </a:lnTo>
                  <a:lnTo>
                    <a:pt x="36576" y="1513840"/>
                  </a:lnTo>
                  <a:lnTo>
                    <a:pt x="38608" y="1513840"/>
                  </a:lnTo>
                  <a:lnTo>
                    <a:pt x="38608" y="1521968"/>
                  </a:lnTo>
                  <a:lnTo>
                    <a:pt x="40640" y="1521968"/>
                  </a:lnTo>
                  <a:lnTo>
                    <a:pt x="40640" y="1528064"/>
                  </a:lnTo>
                  <a:lnTo>
                    <a:pt x="42672" y="1528064"/>
                  </a:lnTo>
                  <a:lnTo>
                    <a:pt x="42672" y="1536192"/>
                  </a:lnTo>
                  <a:lnTo>
                    <a:pt x="44704" y="1536192"/>
                  </a:lnTo>
                  <a:lnTo>
                    <a:pt x="44704" y="1542288"/>
                  </a:lnTo>
                  <a:lnTo>
                    <a:pt x="46736" y="1542288"/>
                  </a:lnTo>
                  <a:lnTo>
                    <a:pt x="46736" y="1550416"/>
                  </a:lnTo>
                  <a:lnTo>
                    <a:pt x="48768" y="1550416"/>
                  </a:lnTo>
                  <a:lnTo>
                    <a:pt x="48768" y="1556512"/>
                  </a:lnTo>
                  <a:lnTo>
                    <a:pt x="50800" y="1556512"/>
                  </a:lnTo>
                  <a:lnTo>
                    <a:pt x="50800" y="1564640"/>
                  </a:lnTo>
                  <a:lnTo>
                    <a:pt x="52832" y="1564640"/>
                  </a:lnTo>
                  <a:lnTo>
                    <a:pt x="52832" y="1572768"/>
                  </a:lnTo>
                  <a:lnTo>
                    <a:pt x="54864" y="1572768"/>
                  </a:lnTo>
                  <a:lnTo>
                    <a:pt x="54864" y="1578864"/>
                  </a:lnTo>
                  <a:lnTo>
                    <a:pt x="56896" y="1578864"/>
                  </a:lnTo>
                  <a:lnTo>
                    <a:pt x="56896" y="1584960"/>
                  </a:lnTo>
                  <a:lnTo>
                    <a:pt x="58928" y="1584960"/>
                  </a:lnTo>
                  <a:lnTo>
                    <a:pt x="58928" y="1589024"/>
                  </a:lnTo>
                  <a:lnTo>
                    <a:pt x="60960" y="1589024"/>
                  </a:lnTo>
                  <a:lnTo>
                    <a:pt x="60960" y="1595120"/>
                  </a:lnTo>
                  <a:lnTo>
                    <a:pt x="62992" y="1595120"/>
                  </a:lnTo>
                  <a:lnTo>
                    <a:pt x="62992" y="1601216"/>
                  </a:lnTo>
                  <a:lnTo>
                    <a:pt x="65024" y="1601216"/>
                  </a:lnTo>
                  <a:lnTo>
                    <a:pt x="65024" y="1607312"/>
                  </a:lnTo>
                  <a:lnTo>
                    <a:pt x="67056" y="1607312"/>
                  </a:lnTo>
                  <a:lnTo>
                    <a:pt x="67056" y="1613408"/>
                  </a:lnTo>
                  <a:lnTo>
                    <a:pt x="69088" y="1613408"/>
                  </a:lnTo>
                  <a:lnTo>
                    <a:pt x="69088" y="1619504"/>
                  </a:lnTo>
                  <a:lnTo>
                    <a:pt x="71120" y="1619504"/>
                  </a:lnTo>
                  <a:lnTo>
                    <a:pt x="71120" y="1625600"/>
                  </a:lnTo>
                  <a:lnTo>
                    <a:pt x="73152" y="1625600"/>
                  </a:lnTo>
                  <a:lnTo>
                    <a:pt x="73152" y="1631696"/>
                  </a:lnTo>
                  <a:lnTo>
                    <a:pt x="75184" y="1631696"/>
                  </a:lnTo>
                  <a:lnTo>
                    <a:pt x="75184" y="1637792"/>
                  </a:lnTo>
                  <a:lnTo>
                    <a:pt x="77216" y="1637792"/>
                  </a:lnTo>
                  <a:lnTo>
                    <a:pt x="77216" y="1641856"/>
                  </a:lnTo>
                  <a:lnTo>
                    <a:pt x="79248" y="1641856"/>
                  </a:lnTo>
                  <a:lnTo>
                    <a:pt x="79248" y="1647952"/>
                  </a:lnTo>
                  <a:lnTo>
                    <a:pt x="81280" y="1647952"/>
                  </a:lnTo>
                  <a:lnTo>
                    <a:pt x="81280" y="1654048"/>
                  </a:lnTo>
                  <a:lnTo>
                    <a:pt x="83312" y="1654048"/>
                  </a:lnTo>
                  <a:lnTo>
                    <a:pt x="83312" y="1658112"/>
                  </a:lnTo>
                  <a:lnTo>
                    <a:pt x="85344" y="1658112"/>
                  </a:lnTo>
                  <a:lnTo>
                    <a:pt x="85344" y="1664208"/>
                  </a:lnTo>
                  <a:lnTo>
                    <a:pt x="87376" y="1664208"/>
                  </a:lnTo>
                  <a:lnTo>
                    <a:pt x="87376" y="1668272"/>
                  </a:lnTo>
                  <a:lnTo>
                    <a:pt x="89408" y="1668272"/>
                  </a:lnTo>
                  <a:lnTo>
                    <a:pt x="89408" y="1674368"/>
                  </a:lnTo>
                  <a:lnTo>
                    <a:pt x="91440" y="1674368"/>
                  </a:lnTo>
                  <a:lnTo>
                    <a:pt x="91440" y="1678432"/>
                  </a:lnTo>
                  <a:lnTo>
                    <a:pt x="93472" y="1678432"/>
                  </a:lnTo>
                  <a:lnTo>
                    <a:pt x="93472" y="1684528"/>
                  </a:lnTo>
                  <a:lnTo>
                    <a:pt x="95504" y="1684528"/>
                  </a:lnTo>
                  <a:lnTo>
                    <a:pt x="95504" y="1688592"/>
                  </a:lnTo>
                  <a:lnTo>
                    <a:pt x="97536" y="1688592"/>
                  </a:lnTo>
                  <a:lnTo>
                    <a:pt x="97536" y="1694688"/>
                  </a:lnTo>
                  <a:lnTo>
                    <a:pt x="99568" y="1694688"/>
                  </a:lnTo>
                  <a:lnTo>
                    <a:pt x="99568" y="1698752"/>
                  </a:lnTo>
                  <a:lnTo>
                    <a:pt x="101600" y="1698752"/>
                  </a:lnTo>
                  <a:lnTo>
                    <a:pt x="101600" y="1702816"/>
                  </a:lnTo>
                  <a:lnTo>
                    <a:pt x="103632" y="1702816"/>
                  </a:lnTo>
                  <a:lnTo>
                    <a:pt x="103632" y="1708912"/>
                  </a:lnTo>
                  <a:lnTo>
                    <a:pt x="105664" y="1708912"/>
                  </a:lnTo>
                  <a:lnTo>
                    <a:pt x="105664" y="1712976"/>
                  </a:lnTo>
                  <a:lnTo>
                    <a:pt x="107696" y="1712976"/>
                  </a:lnTo>
                  <a:lnTo>
                    <a:pt x="107696" y="1717040"/>
                  </a:lnTo>
                  <a:lnTo>
                    <a:pt x="109728" y="1717040"/>
                  </a:lnTo>
                  <a:lnTo>
                    <a:pt x="109728" y="1721104"/>
                  </a:lnTo>
                  <a:lnTo>
                    <a:pt x="111760" y="1721104"/>
                  </a:lnTo>
                  <a:lnTo>
                    <a:pt x="111760" y="1725168"/>
                  </a:lnTo>
                  <a:lnTo>
                    <a:pt x="113792" y="1725168"/>
                  </a:lnTo>
                  <a:lnTo>
                    <a:pt x="113792" y="1731264"/>
                  </a:lnTo>
                  <a:lnTo>
                    <a:pt x="115824" y="1731264"/>
                  </a:lnTo>
                  <a:lnTo>
                    <a:pt x="115824" y="1735328"/>
                  </a:lnTo>
                  <a:lnTo>
                    <a:pt x="117856" y="1735328"/>
                  </a:lnTo>
                  <a:lnTo>
                    <a:pt x="117856" y="1739392"/>
                  </a:lnTo>
                  <a:lnTo>
                    <a:pt x="119888" y="1739392"/>
                  </a:lnTo>
                  <a:lnTo>
                    <a:pt x="119888" y="1743456"/>
                  </a:lnTo>
                  <a:lnTo>
                    <a:pt x="121920" y="1743456"/>
                  </a:lnTo>
                  <a:lnTo>
                    <a:pt x="121920" y="1749552"/>
                  </a:lnTo>
                  <a:lnTo>
                    <a:pt x="123952" y="1749552"/>
                  </a:lnTo>
                  <a:lnTo>
                    <a:pt x="123952" y="1753616"/>
                  </a:lnTo>
                  <a:lnTo>
                    <a:pt x="125984" y="1753616"/>
                  </a:lnTo>
                  <a:lnTo>
                    <a:pt x="125984" y="1757680"/>
                  </a:lnTo>
                  <a:lnTo>
                    <a:pt x="128016" y="1757680"/>
                  </a:lnTo>
                  <a:lnTo>
                    <a:pt x="128016" y="1761744"/>
                  </a:lnTo>
                  <a:lnTo>
                    <a:pt x="130048" y="1761744"/>
                  </a:lnTo>
                  <a:lnTo>
                    <a:pt x="132080" y="1763776"/>
                  </a:lnTo>
                  <a:lnTo>
                    <a:pt x="132080" y="1767840"/>
                  </a:lnTo>
                  <a:lnTo>
                    <a:pt x="134112" y="1767840"/>
                  </a:lnTo>
                  <a:lnTo>
                    <a:pt x="134112" y="1771904"/>
                  </a:lnTo>
                  <a:lnTo>
                    <a:pt x="136144" y="1771904"/>
                  </a:lnTo>
                  <a:lnTo>
                    <a:pt x="136144" y="1775968"/>
                  </a:lnTo>
                  <a:lnTo>
                    <a:pt x="138176" y="1775968"/>
                  </a:lnTo>
                  <a:lnTo>
                    <a:pt x="138176" y="1780032"/>
                  </a:lnTo>
                  <a:lnTo>
                    <a:pt x="140208" y="1780032"/>
                  </a:lnTo>
                  <a:lnTo>
                    <a:pt x="140208" y="1784096"/>
                  </a:lnTo>
                  <a:lnTo>
                    <a:pt x="142240" y="1784096"/>
                  </a:lnTo>
                  <a:lnTo>
                    <a:pt x="142240" y="1788160"/>
                  </a:lnTo>
                  <a:lnTo>
                    <a:pt x="144272" y="1788160"/>
                  </a:lnTo>
                  <a:lnTo>
                    <a:pt x="144272" y="1792224"/>
                  </a:lnTo>
                  <a:lnTo>
                    <a:pt x="146304" y="1792224"/>
                  </a:lnTo>
                  <a:lnTo>
                    <a:pt x="146304" y="1796288"/>
                  </a:lnTo>
                  <a:lnTo>
                    <a:pt x="148336" y="1796288"/>
                  </a:lnTo>
                  <a:lnTo>
                    <a:pt x="148336" y="1800352"/>
                  </a:lnTo>
                  <a:lnTo>
                    <a:pt x="150368" y="1800352"/>
                  </a:lnTo>
                  <a:lnTo>
                    <a:pt x="150368" y="1804416"/>
                  </a:lnTo>
                  <a:lnTo>
                    <a:pt x="152400" y="1804416"/>
                  </a:lnTo>
                  <a:lnTo>
                    <a:pt x="152400" y="1808480"/>
                  </a:lnTo>
                  <a:lnTo>
                    <a:pt x="154432" y="1808480"/>
                  </a:lnTo>
                  <a:lnTo>
                    <a:pt x="154432" y="1812544"/>
                  </a:lnTo>
                  <a:lnTo>
                    <a:pt x="156464" y="1812544"/>
                  </a:lnTo>
                  <a:lnTo>
                    <a:pt x="158496" y="1814576"/>
                  </a:lnTo>
                  <a:lnTo>
                    <a:pt x="158496" y="1818640"/>
                  </a:lnTo>
                  <a:lnTo>
                    <a:pt x="160528" y="1818640"/>
                  </a:lnTo>
                  <a:lnTo>
                    <a:pt x="160528" y="1822704"/>
                  </a:lnTo>
                  <a:lnTo>
                    <a:pt x="162560" y="1822704"/>
                  </a:lnTo>
                  <a:lnTo>
                    <a:pt x="162560" y="1826768"/>
                  </a:lnTo>
                  <a:lnTo>
                    <a:pt x="164592" y="1826768"/>
                  </a:lnTo>
                  <a:lnTo>
                    <a:pt x="166624" y="1828800"/>
                  </a:lnTo>
                  <a:lnTo>
                    <a:pt x="166624" y="1832864"/>
                  </a:lnTo>
                  <a:lnTo>
                    <a:pt x="168656" y="1832864"/>
                  </a:lnTo>
                  <a:lnTo>
                    <a:pt x="168656" y="1836928"/>
                  </a:lnTo>
                  <a:lnTo>
                    <a:pt x="170688" y="1836928"/>
                  </a:lnTo>
                  <a:lnTo>
                    <a:pt x="170688" y="1840992"/>
                  </a:lnTo>
                  <a:lnTo>
                    <a:pt x="172720" y="1840992"/>
                  </a:lnTo>
                  <a:lnTo>
                    <a:pt x="174752" y="1843024"/>
                  </a:lnTo>
                  <a:lnTo>
                    <a:pt x="174752" y="1847088"/>
                  </a:lnTo>
                  <a:lnTo>
                    <a:pt x="176784" y="1847088"/>
                  </a:lnTo>
                  <a:lnTo>
                    <a:pt x="176784" y="1851152"/>
                  </a:lnTo>
                  <a:lnTo>
                    <a:pt x="178816" y="1851152"/>
                  </a:lnTo>
                  <a:lnTo>
                    <a:pt x="178816" y="1855216"/>
                  </a:lnTo>
                  <a:lnTo>
                    <a:pt x="180848" y="1855216"/>
                  </a:lnTo>
                  <a:lnTo>
                    <a:pt x="182880" y="1857248"/>
                  </a:lnTo>
                  <a:lnTo>
                    <a:pt x="182880" y="1861312"/>
                  </a:lnTo>
                  <a:lnTo>
                    <a:pt x="184912" y="1861312"/>
                  </a:lnTo>
                  <a:lnTo>
                    <a:pt x="184912" y="1865376"/>
                  </a:lnTo>
                  <a:lnTo>
                    <a:pt x="186944" y="1865376"/>
                  </a:lnTo>
                  <a:lnTo>
                    <a:pt x="188976" y="1867408"/>
                  </a:lnTo>
                  <a:lnTo>
                    <a:pt x="188976" y="1871472"/>
                  </a:lnTo>
                  <a:lnTo>
                    <a:pt x="191008" y="1871472"/>
                  </a:lnTo>
                  <a:lnTo>
                    <a:pt x="193040" y="1873504"/>
                  </a:lnTo>
                  <a:lnTo>
                    <a:pt x="193040" y="1877568"/>
                  </a:lnTo>
                  <a:lnTo>
                    <a:pt x="195072" y="1877568"/>
                  </a:lnTo>
                  <a:lnTo>
                    <a:pt x="197104" y="1879600"/>
                  </a:lnTo>
                  <a:lnTo>
                    <a:pt x="197104" y="1883664"/>
                  </a:lnTo>
                  <a:lnTo>
                    <a:pt x="199136" y="1883664"/>
                  </a:lnTo>
                  <a:lnTo>
                    <a:pt x="199136" y="1887728"/>
                  </a:lnTo>
                  <a:lnTo>
                    <a:pt x="201168" y="1887728"/>
                  </a:lnTo>
                  <a:lnTo>
                    <a:pt x="203200" y="1889760"/>
                  </a:lnTo>
                  <a:lnTo>
                    <a:pt x="203200" y="1893824"/>
                  </a:lnTo>
                  <a:lnTo>
                    <a:pt x="205232" y="1893824"/>
                  </a:lnTo>
                  <a:lnTo>
                    <a:pt x="207264" y="1895856"/>
                  </a:lnTo>
                  <a:lnTo>
                    <a:pt x="207264" y="1899920"/>
                  </a:lnTo>
                  <a:lnTo>
                    <a:pt x="209296" y="1899920"/>
                  </a:lnTo>
                  <a:lnTo>
                    <a:pt x="211328" y="1901952"/>
                  </a:lnTo>
                  <a:lnTo>
                    <a:pt x="211328" y="1906016"/>
                  </a:lnTo>
                  <a:lnTo>
                    <a:pt x="213360" y="1906016"/>
                  </a:lnTo>
                  <a:lnTo>
                    <a:pt x="215392" y="1908048"/>
                  </a:lnTo>
                  <a:lnTo>
                    <a:pt x="215392" y="1912112"/>
                  </a:lnTo>
                  <a:lnTo>
                    <a:pt x="217424" y="1912112"/>
                  </a:lnTo>
                  <a:lnTo>
                    <a:pt x="217424" y="1916176"/>
                  </a:lnTo>
                  <a:lnTo>
                    <a:pt x="219456" y="1916176"/>
                  </a:lnTo>
                  <a:lnTo>
                    <a:pt x="223520" y="1920240"/>
                  </a:lnTo>
                  <a:lnTo>
                    <a:pt x="223520" y="1924304"/>
                  </a:lnTo>
                  <a:lnTo>
                    <a:pt x="225552" y="1924304"/>
                  </a:lnTo>
                  <a:lnTo>
                    <a:pt x="227584" y="1926336"/>
                  </a:lnTo>
                  <a:lnTo>
                    <a:pt x="227584" y="1930400"/>
                  </a:lnTo>
                  <a:lnTo>
                    <a:pt x="229616" y="1930400"/>
                  </a:lnTo>
                  <a:lnTo>
                    <a:pt x="233680" y="1934464"/>
                  </a:lnTo>
                  <a:lnTo>
                    <a:pt x="233680" y="1938528"/>
                  </a:lnTo>
                  <a:lnTo>
                    <a:pt x="235712" y="1938528"/>
                  </a:lnTo>
                  <a:lnTo>
                    <a:pt x="237744" y="1940560"/>
                  </a:lnTo>
                  <a:lnTo>
                    <a:pt x="237744" y="1944624"/>
                  </a:lnTo>
                  <a:lnTo>
                    <a:pt x="239776" y="1944624"/>
                  </a:lnTo>
                  <a:lnTo>
                    <a:pt x="243840" y="1948688"/>
                  </a:lnTo>
                  <a:lnTo>
                    <a:pt x="243840" y="1952752"/>
                  </a:lnTo>
                  <a:lnTo>
                    <a:pt x="245872" y="1952752"/>
                  </a:lnTo>
                  <a:lnTo>
                    <a:pt x="247904" y="1954784"/>
                  </a:lnTo>
                  <a:lnTo>
                    <a:pt x="247904" y="1958848"/>
                  </a:lnTo>
                  <a:lnTo>
                    <a:pt x="249936" y="1958848"/>
                  </a:lnTo>
                  <a:lnTo>
                    <a:pt x="251968" y="1960880"/>
                  </a:lnTo>
                  <a:lnTo>
                    <a:pt x="251968" y="1964944"/>
                  </a:lnTo>
                  <a:lnTo>
                    <a:pt x="254000" y="1964944"/>
                  </a:lnTo>
                  <a:lnTo>
                    <a:pt x="260096" y="1971040"/>
                  </a:lnTo>
                  <a:lnTo>
                    <a:pt x="260096" y="1975104"/>
                  </a:lnTo>
                  <a:lnTo>
                    <a:pt x="262128" y="1975104"/>
                  </a:lnTo>
                  <a:lnTo>
                    <a:pt x="266192" y="1979168"/>
                  </a:lnTo>
                  <a:lnTo>
                    <a:pt x="266192" y="1983232"/>
                  </a:lnTo>
                  <a:lnTo>
                    <a:pt x="268224" y="1983232"/>
                  </a:lnTo>
                  <a:lnTo>
                    <a:pt x="274320" y="1989328"/>
                  </a:lnTo>
                  <a:lnTo>
                    <a:pt x="274320" y="1993392"/>
                  </a:lnTo>
                  <a:lnTo>
                    <a:pt x="276352" y="1993392"/>
                  </a:lnTo>
                  <a:lnTo>
                    <a:pt x="282448" y="1999488"/>
                  </a:lnTo>
                  <a:lnTo>
                    <a:pt x="282448" y="2003552"/>
                  </a:lnTo>
                  <a:lnTo>
                    <a:pt x="284480" y="2003552"/>
                  </a:lnTo>
                  <a:lnTo>
                    <a:pt x="288544" y="2007616"/>
                  </a:lnTo>
                  <a:lnTo>
                    <a:pt x="288544" y="2011680"/>
                  </a:lnTo>
                  <a:lnTo>
                    <a:pt x="290576" y="2011680"/>
                  </a:lnTo>
                  <a:lnTo>
                    <a:pt x="298704" y="2019808"/>
                  </a:lnTo>
                  <a:lnTo>
                    <a:pt x="298704" y="2023872"/>
                  </a:lnTo>
                  <a:lnTo>
                    <a:pt x="300736" y="2023872"/>
                  </a:lnTo>
                  <a:lnTo>
                    <a:pt x="312928" y="2036064"/>
                  </a:lnTo>
                  <a:lnTo>
                    <a:pt x="312928" y="2040128"/>
                  </a:lnTo>
                  <a:lnTo>
                    <a:pt x="314960" y="2040128"/>
                  </a:lnTo>
                  <a:lnTo>
                    <a:pt x="325120" y="2050288"/>
                  </a:lnTo>
                  <a:lnTo>
                    <a:pt x="325120" y="2054352"/>
                  </a:lnTo>
                  <a:lnTo>
                    <a:pt x="327152" y="2054352"/>
                  </a:lnTo>
                  <a:lnTo>
                    <a:pt x="347472" y="2074672"/>
                  </a:lnTo>
                  <a:lnTo>
                    <a:pt x="347472" y="2078736"/>
                  </a:lnTo>
                  <a:lnTo>
                    <a:pt x="349504" y="2078736"/>
                  </a:lnTo>
                  <a:lnTo>
                    <a:pt x="408432" y="2137664"/>
                  </a:lnTo>
                  <a:lnTo>
                    <a:pt x="412496" y="2139696"/>
                  </a:lnTo>
                  <a:lnTo>
                    <a:pt x="430784" y="2157984"/>
                  </a:lnTo>
                  <a:lnTo>
                    <a:pt x="434848" y="2160016"/>
                  </a:lnTo>
                  <a:lnTo>
                    <a:pt x="447040" y="2172208"/>
                  </a:lnTo>
                  <a:lnTo>
                    <a:pt x="451104" y="2174240"/>
                  </a:lnTo>
                  <a:lnTo>
                    <a:pt x="461264" y="2184400"/>
                  </a:lnTo>
                  <a:lnTo>
                    <a:pt x="465328" y="2186432"/>
                  </a:lnTo>
                  <a:lnTo>
                    <a:pt x="473456" y="2194560"/>
                  </a:lnTo>
                  <a:lnTo>
                    <a:pt x="477520" y="2196592"/>
                  </a:lnTo>
                  <a:lnTo>
                    <a:pt x="483616" y="2202688"/>
                  </a:lnTo>
                  <a:lnTo>
                    <a:pt x="487680" y="2204720"/>
                  </a:lnTo>
                  <a:lnTo>
                    <a:pt x="491744" y="2208784"/>
                  </a:lnTo>
                  <a:lnTo>
                    <a:pt x="495808" y="2210816"/>
                  </a:lnTo>
                  <a:lnTo>
                    <a:pt x="501904" y="2216912"/>
                  </a:lnTo>
                  <a:lnTo>
                    <a:pt x="505968" y="2218944"/>
                  </a:lnTo>
                  <a:lnTo>
                    <a:pt x="512064" y="2225040"/>
                  </a:lnTo>
                  <a:lnTo>
                    <a:pt x="516128" y="2227072"/>
                  </a:lnTo>
                  <a:lnTo>
                    <a:pt x="520192" y="2231136"/>
                  </a:lnTo>
                  <a:lnTo>
                    <a:pt x="524256" y="2233168"/>
                  </a:lnTo>
                  <a:lnTo>
                    <a:pt x="528320" y="2237232"/>
                  </a:lnTo>
                  <a:lnTo>
                    <a:pt x="532384" y="2239264"/>
                  </a:lnTo>
                  <a:lnTo>
                    <a:pt x="534416" y="2241296"/>
                  </a:lnTo>
                  <a:lnTo>
                    <a:pt x="538480" y="2243328"/>
                  </a:lnTo>
                  <a:lnTo>
                    <a:pt x="540512" y="2245360"/>
                  </a:lnTo>
                  <a:lnTo>
                    <a:pt x="544576" y="2247392"/>
                  </a:lnTo>
                  <a:lnTo>
                    <a:pt x="548640" y="2251456"/>
                  </a:lnTo>
                  <a:lnTo>
                    <a:pt x="552704" y="2253488"/>
                  </a:lnTo>
                  <a:lnTo>
                    <a:pt x="554736" y="2255520"/>
                  </a:lnTo>
                  <a:lnTo>
                    <a:pt x="558800" y="2257552"/>
                  </a:lnTo>
                  <a:lnTo>
                    <a:pt x="562864" y="2261616"/>
                  </a:lnTo>
                  <a:lnTo>
                    <a:pt x="566928" y="2263648"/>
                  </a:lnTo>
                  <a:lnTo>
                    <a:pt x="568960" y="2265680"/>
                  </a:lnTo>
                  <a:lnTo>
                    <a:pt x="573024" y="2267712"/>
                  </a:lnTo>
                  <a:lnTo>
                    <a:pt x="575056" y="2269744"/>
                  </a:lnTo>
                  <a:lnTo>
                    <a:pt x="579120" y="2271776"/>
                  </a:lnTo>
                  <a:lnTo>
                    <a:pt x="581152" y="2273808"/>
                  </a:lnTo>
                  <a:lnTo>
                    <a:pt x="585216" y="2275840"/>
                  </a:lnTo>
                  <a:lnTo>
                    <a:pt x="587248" y="2277872"/>
                  </a:lnTo>
                  <a:lnTo>
                    <a:pt x="595376" y="2281936"/>
                  </a:lnTo>
                  <a:lnTo>
                    <a:pt x="597408" y="2283968"/>
                  </a:lnTo>
                  <a:lnTo>
                    <a:pt x="601472" y="2286000"/>
                  </a:lnTo>
                  <a:lnTo>
                    <a:pt x="603504" y="2288032"/>
                  </a:lnTo>
                  <a:lnTo>
                    <a:pt x="607568" y="2290064"/>
                  </a:lnTo>
                  <a:lnTo>
                    <a:pt x="609600" y="2292096"/>
                  </a:lnTo>
                  <a:lnTo>
                    <a:pt x="613664" y="2294128"/>
                  </a:lnTo>
                  <a:lnTo>
                    <a:pt x="615696" y="2296160"/>
                  </a:lnTo>
                  <a:lnTo>
                    <a:pt x="623824" y="2300224"/>
                  </a:lnTo>
                  <a:lnTo>
                    <a:pt x="625856" y="2302256"/>
                  </a:lnTo>
                  <a:lnTo>
                    <a:pt x="638048" y="2308352"/>
                  </a:lnTo>
                  <a:lnTo>
                    <a:pt x="640080" y="2310384"/>
                  </a:lnTo>
                  <a:lnTo>
                    <a:pt x="648208" y="2314448"/>
                  </a:lnTo>
                  <a:lnTo>
                    <a:pt x="650240" y="2316480"/>
                  </a:lnTo>
                  <a:lnTo>
                    <a:pt x="662432" y="2322576"/>
                  </a:lnTo>
                  <a:lnTo>
                    <a:pt x="664464" y="2324608"/>
                  </a:lnTo>
                  <a:lnTo>
                    <a:pt x="676656" y="2330704"/>
                  </a:lnTo>
                  <a:lnTo>
                    <a:pt x="678688" y="2332736"/>
                  </a:lnTo>
                  <a:lnTo>
                    <a:pt x="747776" y="2367280"/>
                  </a:lnTo>
                  <a:lnTo>
                    <a:pt x="753872" y="2369312"/>
                  </a:lnTo>
                  <a:lnTo>
                    <a:pt x="770128" y="2377440"/>
                  </a:lnTo>
                  <a:lnTo>
                    <a:pt x="776224" y="2379472"/>
                  </a:lnTo>
                  <a:lnTo>
                    <a:pt x="788416" y="2385568"/>
                  </a:lnTo>
                  <a:lnTo>
                    <a:pt x="794512" y="2387600"/>
                  </a:lnTo>
                  <a:lnTo>
                    <a:pt x="798576" y="2389632"/>
                  </a:lnTo>
                  <a:lnTo>
                    <a:pt x="804672" y="2391664"/>
                  </a:lnTo>
                  <a:lnTo>
                    <a:pt x="808736" y="2393696"/>
                  </a:lnTo>
                  <a:lnTo>
                    <a:pt x="814832" y="2395728"/>
                  </a:lnTo>
                  <a:lnTo>
                    <a:pt x="818896" y="2397760"/>
                  </a:lnTo>
                  <a:lnTo>
                    <a:pt x="824992" y="2399792"/>
                  </a:lnTo>
                  <a:lnTo>
                    <a:pt x="829056" y="2401824"/>
                  </a:lnTo>
                  <a:lnTo>
                    <a:pt x="835152" y="2403856"/>
                  </a:lnTo>
                  <a:lnTo>
                    <a:pt x="839216" y="2405888"/>
                  </a:lnTo>
                  <a:lnTo>
                    <a:pt x="845312" y="2407920"/>
                  </a:lnTo>
                  <a:lnTo>
                    <a:pt x="849376" y="2409952"/>
                  </a:lnTo>
                  <a:lnTo>
                    <a:pt x="922528" y="2434336"/>
                  </a:lnTo>
                  <a:lnTo>
                    <a:pt x="938784" y="2438400"/>
                  </a:lnTo>
                  <a:lnTo>
                    <a:pt x="944880" y="2440432"/>
                  </a:lnTo>
                  <a:lnTo>
                    <a:pt x="953008" y="2442464"/>
                  </a:lnTo>
                  <a:lnTo>
                    <a:pt x="959104" y="2444496"/>
                  </a:lnTo>
                  <a:lnTo>
                    <a:pt x="967232" y="2446528"/>
                  </a:lnTo>
                  <a:lnTo>
                    <a:pt x="973328" y="2448560"/>
                  </a:lnTo>
                  <a:lnTo>
                    <a:pt x="981456" y="2450592"/>
                  </a:lnTo>
                  <a:lnTo>
                    <a:pt x="991616" y="2452624"/>
                  </a:lnTo>
                  <a:lnTo>
                    <a:pt x="1007872" y="2456688"/>
                  </a:lnTo>
                  <a:lnTo>
                    <a:pt x="1018032" y="2458720"/>
                  </a:lnTo>
                  <a:lnTo>
                    <a:pt x="1034288" y="2462784"/>
                  </a:lnTo>
                  <a:lnTo>
                    <a:pt x="1046480" y="2464816"/>
                  </a:lnTo>
                  <a:lnTo>
                    <a:pt x="1056640" y="2466848"/>
                  </a:lnTo>
                  <a:lnTo>
                    <a:pt x="1068832" y="2468880"/>
                  </a:lnTo>
                  <a:lnTo>
                    <a:pt x="1078992" y="2470912"/>
                  </a:lnTo>
                  <a:lnTo>
                    <a:pt x="1091184" y="2472944"/>
                  </a:lnTo>
                  <a:lnTo>
                    <a:pt x="1101344" y="2474976"/>
                  </a:lnTo>
                  <a:lnTo>
                    <a:pt x="1166368" y="2483104"/>
                  </a:lnTo>
                  <a:lnTo>
                    <a:pt x="1190752" y="2485136"/>
                  </a:lnTo>
                  <a:lnTo>
                    <a:pt x="1219200" y="2487168"/>
                  </a:lnTo>
                  <a:lnTo>
                    <a:pt x="1267968" y="2489200"/>
                  </a:lnTo>
                  <a:lnTo>
                    <a:pt x="1339088" y="2491232"/>
                  </a:lnTo>
                  <a:lnTo>
                    <a:pt x="1339088" y="2489200"/>
                  </a:lnTo>
                  <a:lnTo>
                    <a:pt x="1387856" y="2487168"/>
                  </a:lnTo>
                  <a:lnTo>
                    <a:pt x="1414272" y="2485136"/>
                  </a:lnTo>
                  <a:lnTo>
                    <a:pt x="1438656" y="2483104"/>
                  </a:lnTo>
                  <a:lnTo>
                    <a:pt x="1471168" y="2479040"/>
                  </a:lnTo>
                  <a:lnTo>
                    <a:pt x="1485392" y="2477008"/>
                  </a:lnTo>
                  <a:lnTo>
                    <a:pt x="1501648" y="2474976"/>
                  </a:lnTo>
                  <a:lnTo>
                    <a:pt x="1513840" y="2472944"/>
                  </a:lnTo>
                  <a:lnTo>
                    <a:pt x="1524000" y="2470912"/>
                  </a:lnTo>
                  <a:lnTo>
                    <a:pt x="1548384" y="2466848"/>
                  </a:lnTo>
                  <a:lnTo>
                    <a:pt x="1578864" y="2460752"/>
                  </a:lnTo>
                  <a:lnTo>
                    <a:pt x="1595120" y="2456688"/>
                  </a:lnTo>
                  <a:lnTo>
                    <a:pt x="1605280" y="2454656"/>
                  </a:lnTo>
                  <a:lnTo>
                    <a:pt x="1637792" y="2446528"/>
                  </a:lnTo>
                  <a:lnTo>
                    <a:pt x="1643888" y="2444496"/>
                  </a:lnTo>
                  <a:lnTo>
                    <a:pt x="1652016" y="2442464"/>
                  </a:lnTo>
                  <a:lnTo>
                    <a:pt x="1658112" y="2440432"/>
                  </a:lnTo>
                  <a:lnTo>
                    <a:pt x="1666240" y="2438400"/>
                  </a:lnTo>
                  <a:lnTo>
                    <a:pt x="1672336" y="2436368"/>
                  </a:lnTo>
                  <a:lnTo>
                    <a:pt x="1680464" y="2434336"/>
                  </a:lnTo>
                  <a:lnTo>
                    <a:pt x="1686560" y="2432304"/>
                  </a:lnTo>
                  <a:lnTo>
                    <a:pt x="1694688" y="2430272"/>
                  </a:lnTo>
                  <a:lnTo>
                    <a:pt x="1706880" y="2426208"/>
                  </a:lnTo>
                  <a:lnTo>
                    <a:pt x="1710944" y="2424176"/>
                  </a:lnTo>
                  <a:lnTo>
                    <a:pt x="1753616" y="2409952"/>
                  </a:lnTo>
                  <a:lnTo>
                    <a:pt x="1757680" y="2407920"/>
                  </a:lnTo>
                  <a:lnTo>
                    <a:pt x="1769872" y="2403856"/>
                  </a:lnTo>
                  <a:lnTo>
                    <a:pt x="1773936" y="2401824"/>
                  </a:lnTo>
                  <a:lnTo>
                    <a:pt x="1780032" y="2399792"/>
                  </a:lnTo>
                  <a:lnTo>
                    <a:pt x="1784096" y="2397760"/>
                  </a:lnTo>
                  <a:lnTo>
                    <a:pt x="1790192" y="2395728"/>
                  </a:lnTo>
                  <a:lnTo>
                    <a:pt x="1794256" y="2393696"/>
                  </a:lnTo>
                  <a:lnTo>
                    <a:pt x="1800352" y="2391664"/>
                  </a:lnTo>
                  <a:lnTo>
                    <a:pt x="1804416" y="2389632"/>
                  </a:lnTo>
                  <a:lnTo>
                    <a:pt x="1810512" y="2387600"/>
                  </a:lnTo>
                  <a:lnTo>
                    <a:pt x="1822704" y="2381504"/>
                  </a:lnTo>
                  <a:lnTo>
                    <a:pt x="1828800" y="2379472"/>
                  </a:lnTo>
                  <a:lnTo>
                    <a:pt x="1845056" y="2371344"/>
                  </a:lnTo>
                  <a:lnTo>
                    <a:pt x="1851152" y="2369312"/>
                  </a:lnTo>
                  <a:lnTo>
                    <a:pt x="1924304" y="2332736"/>
                  </a:lnTo>
                  <a:lnTo>
                    <a:pt x="1926336" y="2330704"/>
                  </a:lnTo>
                  <a:lnTo>
                    <a:pt x="1938528" y="2324608"/>
                  </a:lnTo>
                  <a:lnTo>
                    <a:pt x="1940560" y="2322576"/>
                  </a:lnTo>
                  <a:lnTo>
                    <a:pt x="1952752" y="2316480"/>
                  </a:lnTo>
                  <a:lnTo>
                    <a:pt x="1954784" y="2314448"/>
                  </a:lnTo>
                  <a:lnTo>
                    <a:pt x="1962912" y="2310384"/>
                  </a:lnTo>
                  <a:lnTo>
                    <a:pt x="1964944" y="2308352"/>
                  </a:lnTo>
                  <a:lnTo>
                    <a:pt x="1977136" y="2302256"/>
                  </a:lnTo>
                  <a:lnTo>
                    <a:pt x="1979168" y="2300224"/>
                  </a:lnTo>
                  <a:lnTo>
                    <a:pt x="1983232" y="2298192"/>
                  </a:lnTo>
                  <a:lnTo>
                    <a:pt x="1985264" y="2296160"/>
                  </a:lnTo>
                  <a:lnTo>
                    <a:pt x="1993392" y="2292096"/>
                  </a:lnTo>
                  <a:lnTo>
                    <a:pt x="1995424" y="2290064"/>
                  </a:lnTo>
                  <a:lnTo>
                    <a:pt x="1999488" y="2288032"/>
                  </a:lnTo>
                  <a:lnTo>
                    <a:pt x="2001520" y="2286000"/>
                  </a:lnTo>
                  <a:lnTo>
                    <a:pt x="2005584" y="2283968"/>
                  </a:lnTo>
                  <a:lnTo>
                    <a:pt x="2007616" y="2281936"/>
                  </a:lnTo>
                  <a:lnTo>
                    <a:pt x="2011680" y="2279904"/>
                  </a:lnTo>
                  <a:lnTo>
                    <a:pt x="2013712" y="2277872"/>
                  </a:lnTo>
                  <a:lnTo>
                    <a:pt x="2021840" y="2273808"/>
                  </a:lnTo>
                  <a:lnTo>
                    <a:pt x="2023872" y="2271776"/>
                  </a:lnTo>
                  <a:lnTo>
                    <a:pt x="2027936" y="2269744"/>
                  </a:lnTo>
                  <a:lnTo>
                    <a:pt x="2029968" y="2267712"/>
                  </a:lnTo>
                  <a:lnTo>
                    <a:pt x="2034032" y="2265680"/>
                  </a:lnTo>
                  <a:lnTo>
                    <a:pt x="2036064" y="2263648"/>
                  </a:lnTo>
                  <a:lnTo>
                    <a:pt x="2040128" y="2261616"/>
                  </a:lnTo>
                  <a:lnTo>
                    <a:pt x="2044192" y="2257552"/>
                  </a:lnTo>
                  <a:lnTo>
                    <a:pt x="2048256" y="2255520"/>
                  </a:lnTo>
                  <a:lnTo>
                    <a:pt x="2050288" y="2253488"/>
                  </a:lnTo>
                  <a:lnTo>
                    <a:pt x="2054352" y="2251456"/>
                  </a:lnTo>
                  <a:lnTo>
                    <a:pt x="2058416" y="2247392"/>
                  </a:lnTo>
                  <a:lnTo>
                    <a:pt x="2062480" y="2245360"/>
                  </a:lnTo>
                  <a:lnTo>
                    <a:pt x="2064512" y="2243328"/>
                  </a:lnTo>
                  <a:lnTo>
                    <a:pt x="2068576" y="2241296"/>
                  </a:lnTo>
                  <a:lnTo>
                    <a:pt x="2072640" y="2237232"/>
                  </a:lnTo>
                  <a:lnTo>
                    <a:pt x="2076704" y="2235200"/>
                  </a:lnTo>
                  <a:lnTo>
                    <a:pt x="2080768" y="2231136"/>
                  </a:lnTo>
                  <a:lnTo>
                    <a:pt x="2084832" y="2229104"/>
                  </a:lnTo>
                  <a:lnTo>
                    <a:pt x="2088896" y="2225040"/>
                  </a:lnTo>
                  <a:lnTo>
                    <a:pt x="2092960" y="2223008"/>
                  </a:lnTo>
                  <a:lnTo>
                    <a:pt x="2099056" y="2216912"/>
                  </a:lnTo>
                  <a:lnTo>
                    <a:pt x="2103120" y="2214880"/>
                  </a:lnTo>
                  <a:lnTo>
                    <a:pt x="2107184" y="2210816"/>
                  </a:lnTo>
                  <a:lnTo>
                    <a:pt x="2111248" y="2208784"/>
                  </a:lnTo>
                  <a:lnTo>
                    <a:pt x="2117344" y="2202688"/>
                  </a:lnTo>
                  <a:lnTo>
                    <a:pt x="2121408" y="2200656"/>
                  </a:lnTo>
                  <a:lnTo>
                    <a:pt x="2127504" y="2194560"/>
                  </a:lnTo>
                  <a:lnTo>
                    <a:pt x="2131568" y="2192528"/>
                  </a:lnTo>
                  <a:lnTo>
                    <a:pt x="2141728" y="2182368"/>
                  </a:lnTo>
                  <a:lnTo>
                    <a:pt x="2145792" y="2180336"/>
                  </a:lnTo>
                  <a:lnTo>
                    <a:pt x="2155952" y="2170176"/>
                  </a:lnTo>
                  <a:lnTo>
                    <a:pt x="2160016" y="2168144"/>
                  </a:lnTo>
                  <a:lnTo>
                    <a:pt x="2170176" y="2157984"/>
                  </a:lnTo>
                  <a:lnTo>
                    <a:pt x="2174240" y="2155952"/>
                  </a:lnTo>
                  <a:lnTo>
                    <a:pt x="2204720" y="2125472"/>
                  </a:lnTo>
                  <a:lnTo>
                    <a:pt x="2208784" y="2123440"/>
                  </a:lnTo>
                  <a:lnTo>
                    <a:pt x="2237232" y="2094992"/>
                  </a:lnTo>
                  <a:lnTo>
                    <a:pt x="2239264" y="2090928"/>
                  </a:lnTo>
                  <a:lnTo>
                    <a:pt x="2269744" y="2060448"/>
                  </a:lnTo>
                  <a:lnTo>
                    <a:pt x="2271776" y="2056384"/>
                  </a:lnTo>
                  <a:lnTo>
                    <a:pt x="2281936" y="2046224"/>
                  </a:lnTo>
                  <a:lnTo>
                    <a:pt x="2283968" y="2042160"/>
                  </a:lnTo>
                  <a:lnTo>
                    <a:pt x="2294128" y="2032000"/>
                  </a:lnTo>
                  <a:lnTo>
                    <a:pt x="2296160" y="2027936"/>
                  </a:lnTo>
                  <a:lnTo>
                    <a:pt x="2306320" y="2017776"/>
                  </a:lnTo>
                  <a:lnTo>
                    <a:pt x="2308352" y="2013712"/>
                  </a:lnTo>
                  <a:lnTo>
                    <a:pt x="2314448" y="2007616"/>
                  </a:lnTo>
                  <a:lnTo>
                    <a:pt x="2316480" y="2003552"/>
                  </a:lnTo>
                  <a:lnTo>
                    <a:pt x="2322576" y="1997456"/>
                  </a:lnTo>
                  <a:lnTo>
                    <a:pt x="2324608" y="1993392"/>
                  </a:lnTo>
                  <a:lnTo>
                    <a:pt x="2328672" y="1989328"/>
                  </a:lnTo>
                  <a:lnTo>
                    <a:pt x="2330704" y="1985264"/>
                  </a:lnTo>
                  <a:lnTo>
                    <a:pt x="2336800" y="1979168"/>
                  </a:lnTo>
                  <a:lnTo>
                    <a:pt x="2338832" y="1975104"/>
                  </a:lnTo>
                  <a:lnTo>
                    <a:pt x="2344928" y="1969008"/>
                  </a:lnTo>
                  <a:lnTo>
                    <a:pt x="2346960" y="1964944"/>
                  </a:lnTo>
                  <a:lnTo>
                    <a:pt x="2348992" y="1962912"/>
                  </a:lnTo>
                  <a:lnTo>
                    <a:pt x="2351024" y="1958848"/>
                  </a:lnTo>
                  <a:lnTo>
                    <a:pt x="2355088" y="1954784"/>
                  </a:lnTo>
                  <a:lnTo>
                    <a:pt x="2357120" y="1950720"/>
                  </a:lnTo>
                  <a:lnTo>
                    <a:pt x="2359152" y="1948688"/>
                  </a:lnTo>
                  <a:lnTo>
                    <a:pt x="2361184" y="1944624"/>
                  </a:lnTo>
                  <a:lnTo>
                    <a:pt x="2365248" y="1940560"/>
                  </a:lnTo>
                  <a:lnTo>
                    <a:pt x="2367280" y="1936496"/>
                  </a:lnTo>
                  <a:lnTo>
                    <a:pt x="2369312" y="1934464"/>
                  </a:lnTo>
                  <a:lnTo>
                    <a:pt x="2371344" y="1930400"/>
                  </a:lnTo>
                  <a:lnTo>
                    <a:pt x="2373376" y="1928368"/>
                  </a:lnTo>
                  <a:lnTo>
                    <a:pt x="2375408" y="1924304"/>
                  </a:lnTo>
                  <a:lnTo>
                    <a:pt x="2379472" y="1920240"/>
                  </a:lnTo>
                  <a:lnTo>
                    <a:pt x="2381504" y="1916176"/>
                  </a:lnTo>
                  <a:lnTo>
                    <a:pt x="2383536" y="1914144"/>
                  </a:lnTo>
                  <a:lnTo>
                    <a:pt x="2385568" y="1910080"/>
                  </a:lnTo>
                  <a:lnTo>
                    <a:pt x="2387600" y="1908048"/>
                  </a:lnTo>
                  <a:lnTo>
                    <a:pt x="2389632" y="1903984"/>
                  </a:lnTo>
                  <a:lnTo>
                    <a:pt x="2391664" y="1901952"/>
                  </a:lnTo>
                  <a:lnTo>
                    <a:pt x="2395728" y="1893824"/>
                  </a:lnTo>
                  <a:lnTo>
                    <a:pt x="2397760" y="1891792"/>
                  </a:lnTo>
                  <a:lnTo>
                    <a:pt x="2399792" y="1887728"/>
                  </a:lnTo>
                  <a:lnTo>
                    <a:pt x="2401824" y="1885696"/>
                  </a:lnTo>
                  <a:lnTo>
                    <a:pt x="2403856" y="1881632"/>
                  </a:lnTo>
                  <a:lnTo>
                    <a:pt x="2405888" y="1879600"/>
                  </a:lnTo>
                  <a:lnTo>
                    <a:pt x="2409952" y="1871472"/>
                  </a:lnTo>
                  <a:lnTo>
                    <a:pt x="2411984" y="1869440"/>
                  </a:lnTo>
                  <a:lnTo>
                    <a:pt x="2414016" y="1865376"/>
                  </a:lnTo>
                  <a:lnTo>
                    <a:pt x="2416048" y="1863344"/>
                  </a:lnTo>
                  <a:lnTo>
                    <a:pt x="2420112" y="1855216"/>
                  </a:lnTo>
                  <a:lnTo>
                    <a:pt x="2422144" y="1853184"/>
                  </a:lnTo>
                  <a:lnTo>
                    <a:pt x="2428240" y="1840992"/>
                  </a:lnTo>
                  <a:lnTo>
                    <a:pt x="2430272" y="1838960"/>
                  </a:lnTo>
                  <a:lnTo>
                    <a:pt x="2436368" y="1826768"/>
                  </a:lnTo>
                  <a:lnTo>
                    <a:pt x="2438400" y="1824736"/>
                  </a:lnTo>
                  <a:lnTo>
                    <a:pt x="2444496" y="1812544"/>
                  </a:lnTo>
                  <a:lnTo>
                    <a:pt x="2446528" y="1810512"/>
                  </a:lnTo>
                  <a:lnTo>
                    <a:pt x="2485136" y="1733296"/>
                  </a:lnTo>
                  <a:lnTo>
                    <a:pt x="2487168" y="1727200"/>
                  </a:lnTo>
                  <a:lnTo>
                    <a:pt x="2493264" y="1715008"/>
                  </a:lnTo>
                  <a:lnTo>
                    <a:pt x="2495296" y="1708912"/>
                  </a:lnTo>
                  <a:lnTo>
                    <a:pt x="2503424" y="1692656"/>
                  </a:lnTo>
                  <a:lnTo>
                    <a:pt x="2507488" y="1680464"/>
                  </a:lnTo>
                  <a:lnTo>
                    <a:pt x="2509520" y="1676400"/>
                  </a:lnTo>
                  <a:lnTo>
                    <a:pt x="2511552" y="1670304"/>
                  </a:lnTo>
                  <a:lnTo>
                    <a:pt x="2513584" y="1666240"/>
                  </a:lnTo>
                  <a:lnTo>
                    <a:pt x="2515616" y="1660144"/>
                  </a:lnTo>
                  <a:lnTo>
                    <a:pt x="2517648" y="1656080"/>
                  </a:lnTo>
                  <a:lnTo>
                    <a:pt x="2519680" y="1649984"/>
                  </a:lnTo>
                  <a:lnTo>
                    <a:pt x="2521712" y="1645920"/>
                  </a:lnTo>
                  <a:lnTo>
                    <a:pt x="2523744" y="1639824"/>
                  </a:lnTo>
                  <a:lnTo>
                    <a:pt x="2525776" y="1635760"/>
                  </a:lnTo>
                  <a:lnTo>
                    <a:pt x="2548128" y="1568704"/>
                  </a:lnTo>
                  <a:lnTo>
                    <a:pt x="2550160" y="1560576"/>
                  </a:lnTo>
                  <a:lnTo>
                    <a:pt x="2552192" y="1554480"/>
                  </a:lnTo>
                  <a:lnTo>
                    <a:pt x="2554224" y="1546352"/>
                  </a:lnTo>
                  <a:lnTo>
                    <a:pt x="2556256" y="1540256"/>
                  </a:lnTo>
                  <a:lnTo>
                    <a:pt x="2558288" y="1532128"/>
                  </a:lnTo>
                  <a:lnTo>
                    <a:pt x="2560320" y="1526032"/>
                  </a:lnTo>
                  <a:lnTo>
                    <a:pt x="2562352" y="1517904"/>
                  </a:lnTo>
                  <a:lnTo>
                    <a:pt x="2564384" y="1511808"/>
                  </a:lnTo>
                  <a:lnTo>
                    <a:pt x="2566416" y="1501648"/>
                  </a:lnTo>
                  <a:lnTo>
                    <a:pt x="2570480" y="1485392"/>
                  </a:lnTo>
                  <a:lnTo>
                    <a:pt x="2572512" y="1475232"/>
                  </a:lnTo>
                  <a:lnTo>
                    <a:pt x="2576576" y="1458976"/>
                  </a:lnTo>
                  <a:lnTo>
                    <a:pt x="2580640" y="1438656"/>
                  </a:lnTo>
                  <a:lnTo>
                    <a:pt x="2582672" y="1426464"/>
                  </a:lnTo>
                  <a:lnTo>
                    <a:pt x="2584704" y="1416304"/>
                  </a:lnTo>
                  <a:lnTo>
                    <a:pt x="2586736" y="1404112"/>
                  </a:lnTo>
                  <a:lnTo>
                    <a:pt x="2588768" y="1393952"/>
                  </a:lnTo>
                  <a:lnTo>
                    <a:pt x="2590800" y="1381760"/>
                  </a:lnTo>
                  <a:lnTo>
                    <a:pt x="2598928" y="1316736"/>
                  </a:lnTo>
                  <a:lnTo>
                    <a:pt x="2600960" y="1292352"/>
                  </a:lnTo>
                  <a:lnTo>
                    <a:pt x="2602992" y="1265936"/>
                  </a:lnTo>
                  <a:lnTo>
                    <a:pt x="2605024" y="1213104"/>
                  </a:lnTo>
                  <a:lnTo>
                    <a:pt x="2607056" y="1182624"/>
                  </a:lnTo>
                  <a:lnTo>
                    <a:pt x="2607056" y="1113536"/>
                  </a:lnTo>
                  <a:lnTo>
                    <a:pt x="2605024" y="1113536"/>
                  </a:lnTo>
                  <a:lnTo>
                    <a:pt x="2605024" y="1078992"/>
                  </a:lnTo>
                  <a:lnTo>
                    <a:pt x="2602992" y="1078992"/>
                  </a:lnTo>
                  <a:lnTo>
                    <a:pt x="2602992" y="1060704"/>
                  </a:lnTo>
                  <a:lnTo>
                    <a:pt x="2600960" y="1060704"/>
                  </a:lnTo>
                  <a:lnTo>
                    <a:pt x="2600960" y="1042416"/>
                  </a:lnTo>
                  <a:lnTo>
                    <a:pt x="2598928" y="1042416"/>
                  </a:lnTo>
                  <a:lnTo>
                    <a:pt x="2598928" y="1024128"/>
                  </a:lnTo>
                  <a:lnTo>
                    <a:pt x="2596896" y="1024128"/>
                  </a:lnTo>
                  <a:lnTo>
                    <a:pt x="2596896" y="1005840"/>
                  </a:lnTo>
                  <a:lnTo>
                    <a:pt x="2594864" y="1005840"/>
                  </a:lnTo>
                  <a:lnTo>
                    <a:pt x="2594864" y="989584"/>
                  </a:lnTo>
                  <a:lnTo>
                    <a:pt x="2592832" y="989584"/>
                  </a:lnTo>
                  <a:lnTo>
                    <a:pt x="2592832" y="977392"/>
                  </a:lnTo>
                  <a:lnTo>
                    <a:pt x="2590800" y="977392"/>
                  </a:lnTo>
                  <a:lnTo>
                    <a:pt x="2590800" y="967232"/>
                  </a:lnTo>
                  <a:lnTo>
                    <a:pt x="2588768" y="967232"/>
                  </a:lnTo>
                  <a:lnTo>
                    <a:pt x="2588768" y="957072"/>
                  </a:lnTo>
                  <a:lnTo>
                    <a:pt x="2586736" y="957072"/>
                  </a:lnTo>
                  <a:lnTo>
                    <a:pt x="2586736" y="944880"/>
                  </a:lnTo>
                  <a:lnTo>
                    <a:pt x="2584704" y="944880"/>
                  </a:lnTo>
                  <a:lnTo>
                    <a:pt x="2584704" y="934720"/>
                  </a:lnTo>
                  <a:lnTo>
                    <a:pt x="2582672" y="934720"/>
                  </a:lnTo>
                  <a:lnTo>
                    <a:pt x="2582672" y="924560"/>
                  </a:lnTo>
                  <a:lnTo>
                    <a:pt x="2580640" y="924560"/>
                  </a:lnTo>
                  <a:lnTo>
                    <a:pt x="2580640" y="912368"/>
                  </a:lnTo>
                  <a:lnTo>
                    <a:pt x="2578608" y="912368"/>
                  </a:lnTo>
                  <a:lnTo>
                    <a:pt x="2578608" y="902208"/>
                  </a:lnTo>
                  <a:lnTo>
                    <a:pt x="2576576" y="902208"/>
                  </a:lnTo>
                  <a:lnTo>
                    <a:pt x="2576576" y="894080"/>
                  </a:lnTo>
                  <a:lnTo>
                    <a:pt x="2574544" y="894080"/>
                  </a:lnTo>
                  <a:lnTo>
                    <a:pt x="2574544" y="885952"/>
                  </a:lnTo>
                  <a:lnTo>
                    <a:pt x="2572512" y="885952"/>
                  </a:lnTo>
                  <a:lnTo>
                    <a:pt x="2572512" y="877824"/>
                  </a:lnTo>
                  <a:lnTo>
                    <a:pt x="2570480" y="877824"/>
                  </a:lnTo>
                  <a:lnTo>
                    <a:pt x="2570480" y="869696"/>
                  </a:lnTo>
                  <a:lnTo>
                    <a:pt x="2568448" y="869696"/>
                  </a:lnTo>
                  <a:lnTo>
                    <a:pt x="2568448" y="861568"/>
                  </a:lnTo>
                  <a:lnTo>
                    <a:pt x="2566416" y="861568"/>
                  </a:lnTo>
                  <a:lnTo>
                    <a:pt x="2566416" y="855472"/>
                  </a:lnTo>
                  <a:lnTo>
                    <a:pt x="2564384" y="855472"/>
                  </a:lnTo>
                  <a:lnTo>
                    <a:pt x="2564384" y="847344"/>
                  </a:lnTo>
                  <a:lnTo>
                    <a:pt x="2562352" y="847344"/>
                  </a:lnTo>
                  <a:lnTo>
                    <a:pt x="2562352" y="839216"/>
                  </a:lnTo>
                  <a:lnTo>
                    <a:pt x="2560320" y="839216"/>
                  </a:lnTo>
                  <a:lnTo>
                    <a:pt x="2560320" y="831088"/>
                  </a:lnTo>
                  <a:lnTo>
                    <a:pt x="2558288" y="831088"/>
                  </a:lnTo>
                  <a:lnTo>
                    <a:pt x="2558288" y="822960"/>
                  </a:lnTo>
                  <a:lnTo>
                    <a:pt x="2556256" y="822960"/>
                  </a:lnTo>
                  <a:lnTo>
                    <a:pt x="2556256" y="816864"/>
                  </a:lnTo>
                  <a:lnTo>
                    <a:pt x="2554224" y="816864"/>
                  </a:lnTo>
                  <a:lnTo>
                    <a:pt x="2554224" y="808736"/>
                  </a:lnTo>
                  <a:lnTo>
                    <a:pt x="2552192" y="808736"/>
                  </a:lnTo>
                  <a:lnTo>
                    <a:pt x="2552192" y="802640"/>
                  </a:lnTo>
                  <a:lnTo>
                    <a:pt x="2550160" y="802640"/>
                  </a:lnTo>
                  <a:lnTo>
                    <a:pt x="2550160" y="796544"/>
                  </a:lnTo>
                  <a:lnTo>
                    <a:pt x="2548128" y="796544"/>
                  </a:lnTo>
                  <a:lnTo>
                    <a:pt x="2548128" y="790448"/>
                  </a:lnTo>
                  <a:lnTo>
                    <a:pt x="2546096" y="790448"/>
                  </a:lnTo>
                  <a:lnTo>
                    <a:pt x="2546096" y="784352"/>
                  </a:lnTo>
                  <a:lnTo>
                    <a:pt x="2544064" y="784352"/>
                  </a:lnTo>
                  <a:lnTo>
                    <a:pt x="2544064" y="778256"/>
                  </a:lnTo>
                  <a:lnTo>
                    <a:pt x="2542032" y="778256"/>
                  </a:lnTo>
                  <a:lnTo>
                    <a:pt x="2542032" y="772160"/>
                  </a:lnTo>
                  <a:lnTo>
                    <a:pt x="2540000" y="772160"/>
                  </a:lnTo>
                  <a:lnTo>
                    <a:pt x="2540000" y="766064"/>
                  </a:lnTo>
                  <a:lnTo>
                    <a:pt x="2537968" y="766064"/>
                  </a:lnTo>
                  <a:lnTo>
                    <a:pt x="2537968" y="759968"/>
                  </a:lnTo>
                  <a:lnTo>
                    <a:pt x="2535936" y="759968"/>
                  </a:lnTo>
                  <a:lnTo>
                    <a:pt x="2535936" y="753872"/>
                  </a:lnTo>
                  <a:lnTo>
                    <a:pt x="2533904" y="753872"/>
                  </a:lnTo>
                  <a:lnTo>
                    <a:pt x="2533904" y="747776"/>
                  </a:lnTo>
                  <a:lnTo>
                    <a:pt x="2531872" y="747776"/>
                  </a:lnTo>
                  <a:lnTo>
                    <a:pt x="2531872" y="741680"/>
                  </a:lnTo>
                  <a:lnTo>
                    <a:pt x="2529840" y="741680"/>
                  </a:lnTo>
                  <a:lnTo>
                    <a:pt x="2529840" y="737616"/>
                  </a:lnTo>
                  <a:lnTo>
                    <a:pt x="2527808" y="737616"/>
                  </a:lnTo>
                  <a:lnTo>
                    <a:pt x="2527808" y="731520"/>
                  </a:lnTo>
                  <a:lnTo>
                    <a:pt x="2525776" y="731520"/>
                  </a:lnTo>
                  <a:lnTo>
                    <a:pt x="2525776" y="725424"/>
                  </a:lnTo>
                  <a:lnTo>
                    <a:pt x="2523744" y="725424"/>
                  </a:lnTo>
                  <a:lnTo>
                    <a:pt x="2523744" y="719328"/>
                  </a:lnTo>
                  <a:lnTo>
                    <a:pt x="2521712" y="719328"/>
                  </a:lnTo>
                  <a:lnTo>
                    <a:pt x="2521712" y="713232"/>
                  </a:lnTo>
                  <a:lnTo>
                    <a:pt x="2519680" y="713232"/>
                  </a:lnTo>
                  <a:lnTo>
                    <a:pt x="2519680" y="709168"/>
                  </a:lnTo>
                  <a:lnTo>
                    <a:pt x="2517648" y="709168"/>
                  </a:lnTo>
                  <a:lnTo>
                    <a:pt x="2517648" y="705104"/>
                  </a:lnTo>
                  <a:lnTo>
                    <a:pt x="2515616" y="705104"/>
                  </a:lnTo>
                  <a:lnTo>
                    <a:pt x="2515616" y="699008"/>
                  </a:lnTo>
                  <a:lnTo>
                    <a:pt x="2513584" y="699008"/>
                  </a:lnTo>
                  <a:lnTo>
                    <a:pt x="2513584" y="694944"/>
                  </a:lnTo>
                  <a:lnTo>
                    <a:pt x="2511552" y="694944"/>
                  </a:lnTo>
                  <a:lnTo>
                    <a:pt x="2511552" y="690880"/>
                  </a:lnTo>
                  <a:lnTo>
                    <a:pt x="2509520" y="690880"/>
                  </a:lnTo>
                  <a:lnTo>
                    <a:pt x="2509520" y="684784"/>
                  </a:lnTo>
                  <a:lnTo>
                    <a:pt x="2507488" y="684784"/>
                  </a:lnTo>
                  <a:lnTo>
                    <a:pt x="2507488" y="680720"/>
                  </a:lnTo>
                  <a:lnTo>
                    <a:pt x="2505456" y="680720"/>
                  </a:lnTo>
                  <a:lnTo>
                    <a:pt x="2505456" y="674624"/>
                  </a:lnTo>
                  <a:lnTo>
                    <a:pt x="2503424" y="674624"/>
                  </a:lnTo>
                  <a:lnTo>
                    <a:pt x="2503424" y="670560"/>
                  </a:lnTo>
                  <a:lnTo>
                    <a:pt x="2501392" y="670560"/>
                  </a:lnTo>
                  <a:lnTo>
                    <a:pt x="2501392" y="666496"/>
                  </a:lnTo>
                  <a:lnTo>
                    <a:pt x="2499360" y="666496"/>
                  </a:lnTo>
                  <a:lnTo>
                    <a:pt x="2499360" y="660400"/>
                  </a:lnTo>
                  <a:lnTo>
                    <a:pt x="2497328" y="660400"/>
                  </a:lnTo>
                  <a:lnTo>
                    <a:pt x="2497328" y="656336"/>
                  </a:lnTo>
                  <a:lnTo>
                    <a:pt x="2495296" y="656336"/>
                  </a:lnTo>
                  <a:lnTo>
                    <a:pt x="2495296" y="652272"/>
                  </a:lnTo>
                  <a:lnTo>
                    <a:pt x="2493264" y="652272"/>
                  </a:lnTo>
                  <a:lnTo>
                    <a:pt x="2493264" y="646176"/>
                  </a:lnTo>
                  <a:lnTo>
                    <a:pt x="2491232" y="646176"/>
                  </a:lnTo>
                  <a:lnTo>
                    <a:pt x="2491232" y="642112"/>
                  </a:lnTo>
                  <a:lnTo>
                    <a:pt x="2489200" y="642112"/>
                  </a:lnTo>
                  <a:lnTo>
                    <a:pt x="2489200" y="638048"/>
                  </a:lnTo>
                  <a:lnTo>
                    <a:pt x="2487168" y="638048"/>
                  </a:lnTo>
                  <a:lnTo>
                    <a:pt x="2487168" y="631952"/>
                  </a:lnTo>
                  <a:lnTo>
                    <a:pt x="2485136" y="631952"/>
                  </a:lnTo>
                  <a:lnTo>
                    <a:pt x="2485136" y="627888"/>
                  </a:lnTo>
                  <a:lnTo>
                    <a:pt x="2483104" y="627888"/>
                  </a:lnTo>
                  <a:lnTo>
                    <a:pt x="2483104" y="623824"/>
                  </a:lnTo>
                  <a:lnTo>
                    <a:pt x="2481072" y="623824"/>
                  </a:lnTo>
                  <a:lnTo>
                    <a:pt x="2481072" y="619760"/>
                  </a:lnTo>
                  <a:lnTo>
                    <a:pt x="2479040" y="619760"/>
                  </a:lnTo>
                  <a:lnTo>
                    <a:pt x="2479040" y="615696"/>
                  </a:lnTo>
                  <a:lnTo>
                    <a:pt x="2477008" y="615696"/>
                  </a:lnTo>
                  <a:lnTo>
                    <a:pt x="2477008" y="611632"/>
                  </a:lnTo>
                  <a:lnTo>
                    <a:pt x="2474976" y="609600"/>
                  </a:lnTo>
                  <a:lnTo>
                    <a:pt x="2472944" y="609600"/>
                  </a:lnTo>
                  <a:lnTo>
                    <a:pt x="2472944" y="605536"/>
                  </a:lnTo>
                  <a:lnTo>
                    <a:pt x="2470912" y="605536"/>
                  </a:lnTo>
                  <a:lnTo>
                    <a:pt x="2470912" y="601472"/>
                  </a:lnTo>
                  <a:lnTo>
                    <a:pt x="2468880" y="601472"/>
                  </a:lnTo>
                  <a:lnTo>
                    <a:pt x="2468880" y="597408"/>
                  </a:lnTo>
                  <a:lnTo>
                    <a:pt x="2466848" y="597408"/>
                  </a:lnTo>
                  <a:lnTo>
                    <a:pt x="2466848" y="593344"/>
                  </a:lnTo>
                  <a:lnTo>
                    <a:pt x="2464816" y="593344"/>
                  </a:lnTo>
                  <a:lnTo>
                    <a:pt x="2464816" y="589280"/>
                  </a:lnTo>
                  <a:lnTo>
                    <a:pt x="2462784" y="589280"/>
                  </a:lnTo>
                  <a:lnTo>
                    <a:pt x="2462784" y="585216"/>
                  </a:lnTo>
                  <a:lnTo>
                    <a:pt x="2460752" y="585216"/>
                  </a:lnTo>
                  <a:lnTo>
                    <a:pt x="2460752" y="581152"/>
                  </a:lnTo>
                  <a:lnTo>
                    <a:pt x="2458720" y="581152"/>
                  </a:lnTo>
                  <a:lnTo>
                    <a:pt x="2458720" y="577088"/>
                  </a:lnTo>
                  <a:lnTo>
                    <a:pt x="2456688" y="577088"/>
                  </a:lnTo>
                  <a:lnTo>
                    <a:pt x="2456688" y="573024"/>
                  </a:lnTo>
                  <a:lnTo>
                    <a:pt x="2454656" y="573024"/>
                  </a:lnTo>
                  <a:lnTo>
                    <a:pt x="2454656" y="568960"/>
                  </a:lnTo>
                  <a:lnTo>
                    <a:pt x="2452624" y="568960"/>
                  </a:lnTo>
                  <a:lnTo>
                    <a:pt x="2452624" y="564896"/>
                  </a:lnTo>
                  <a:lnTo>
                    <a:pt x="2450592" y="564896"/>
                  </a:lnTo>
                  <a:lnTo>
                    <a:pt x="2450592" y="560832"/>
                  </a:lnTo>
                  <a:lnTo>
                    <a:pt x="2448560" y="560832"/>
                  </a:lnTo>
                  <a:lnTo>
                    <a:pt x="2448560" y="556768"/>
                  </a:lnTo>
                  <a:lnTo>
                    <a:pt x="2446528" y="556768"/>
                  </a:lnTo>
                  <a:lnTo>
                    <a:pt x="2446528" y="552704"/>
                  </a:lnTo>
                  <a:lnTo>
                    <a:pt x="2444496" y="552704"/>
                  </a:lnTo>
                  <a:lnTo>
                    <a:pt x="2444496" y="548640"/>
                  </a:lnTo>
                  <a:lnTo>
                    <a:pt x="2442464" y="546608"/>
                  </a:lnTo>
                  <a:lnTo>
                    <a:pt x="2440432" y="546608"/>
                  </a:lnTo>
                  <a:lnTo>
                    <a:pt x="2440432" y="542544"/>
                  </a:lnTo>
                  <a:lnTo>
                    <a:pt x="2438400" y="542544"/>
                  </a:lnTo>
                  <a:lnTo>
                    <a:pt x="2438400" y="538480"/>
                  </a:lnTo>
                  <a:lnTo>
                    <a:pt x="2436368" y="536448"/>
                  </a:lnTo>
                  <a:lnTo>
                    <a:pt x="2434336" y="536448"/>
                  </a:lnTo>
                  <a:lnTo>
                    <a:pt x="2434336" y="532384"/>
                  </a:lnTo>
                  <a:lnTo>
                    <a:pt x="2432304" y="532384"/>
                  </a:lnTo>
                  <a:lnTo>
                    <a:pt x="2432304" y="528320"/>
                  </a:lnTo>
                  <a:lnTo>
                    <a:pt x="2430272" y="526288"/>
                  </a:lnTo>
                  <a:lnTo>
                    <a:pt x="2428240" y="526288"/>
                  </a:lnTo>
                  <a:lnTo>
                    <a:pt x="2428240" y="522224"/>
                  </a:lnTo>
                  <a:lnTo>
                    <a:pt x="2426208" y="522224"/>
                  </a:lnTo>
                  <a:lnTo>
                    <a:pt x="2426208" y="518160"/>
                  </a:lnTo>
                  <a:lnTo>
                    <a:pt x="2424176" y="516128"/>
                  </a:lnTo>
                  <a:lnTo>
                    <a:pt x="2422144" y="516128"/>
                  </a:lnTo>
                  <a:lnTo>
                    <a:pt x="2422144" y="512064"/>
                  </a:lnTo>
                  <a:lnTo>
                    <a:pt x="2420112" y="512064"/>
                  </a:lnTo>
                  <a:lnTo>
                    <a:pt x="2420112" y="508000"/>
                  </a:lnTo>
                  <a:lnTo>
                    <a:pt x="2418080" y="505968"/>
                  </a:lnTo>
                  <a:lnTo>
                    <a:pt x="2416048" y="505968"/>
                  </a:lnTo>
                  <a:lnTo>
                    <a:pt x="2416048" y="501904"/>
                  </a:lnTo>
                  <a:lnTo>
                    <a:pt x="2414016" y="501904"/>
                  </a:lnTo>
                  <a:lnTo>
                    <a:pt x="2414016" y="497840"/>
                  </a:lnTo>
                  <a:lnTo>
                    <a:pt x="2411984" y="495808"/>
                  </a:lnTo>
                  <a:lnTo>
                    <a:pt x="2409952" y="495808"/>
                  </a:lnTo>
                  <a:lnTo>
                    <a:pt x="2409952" y="491744"/>
                  </a:lnTo>
                  <a:lnTo>
                    <a:pt x="2407920" y="491744"/>
                  </a:lnTo>
                  <a:lnTo>
                    <a:pt x="2407920" y="487680"/>
                  </a:lnTo>
                  <a:lnTo>
                    <a:pt x="2405888" y="485648"/>
                  </a:lnTo>
                  <a:lnTo>
                    <a:pt x="2403856" y="485648"/>
                  </a:lnTo>
                  <a:lnTo>
                    <a:pt x="2403856" y="481584"/>
                  </a:lnTo>
                  <a:lnTo>
                    <a:pt x="2401824" y="481584"/>
                  </a:lnTo>
                  <a:lnTo>
                    <a:pt x="2401824" y="477520"/>
                  </a:lnTo>
                  <a:lnTo>
                    <a:pt x="2399792" y="475488"/>
                  </a:lnTo>
                  <a:lnTo>
                    <a:pt x="2397760" y="475488"/>
                  </a:lnTo>
                  <a:lnTo>
                    <a:pt x="2397760" y="471424"/>
                  </a:lnTo>
                  <a:lnTo>
                    <a:pt x="2395728" y="469392"/>
                  </a:lnTo>
                  <a:lnTo>
                    <a:pt x="2393696" y="469392"/>
                  </a:lnTo>
                  <a:lnTo>
                    <a:pt x="2393696" y="465328"/>
                  </a:lnTo>
                  <a:lnTo>
                    <a:pt x="2391664" y="463296"/>
                  </a:lnTo>
                  <a:lnTo>
                    <a:pt x="2389632" y="463296"/>
                  </a:lnTo>
                  <a:lnTo>
                    <a:pt x="2389632" y="459232"/>
                  </a:lnTo>
                  <a:lnTo>
                    <a:pt x="2387600" y="457200"/>
                  </a:lnTo>
                  <a:lnTo>
                    <a:pt x="2385568" y="457200"/>
                  </a:lnTo>
                  <a:lnTo>
                    <a:pt x="2385568" y="453136"/>
                  </a:lnTo>
                  <a:lnTo>
                    <a:pt x="2381504" y="449072"/>
                  </a:lnTo>
                  <a:lnTo>
                    <a:pt x="2379472" y="449072"/>
                  </a:lnTo>
                  <a:lnTo>
                    <a:pt x="2379472" y="445008"/>
                  </a:lnTo>
                  <a:lnTo>
                    <a:pt x="2377440" y="442976"/>
                  </a:lnTo>
                  <a:lnTo>
                    <a:pt x="2375408" y="442976"/>
                  </a:lnTo>
                  <a:lnTo>
                    <a:pt x="2375408" y="438912"/>
                  </a:lnTo>
                  <a:lnTo>
                    <a:pt x="2373376" y="436880"/>
                  </a:lnTo>
                  <a:lnTo>
                    <a:pt x="2371344" y="436880"/>
                  </a:lnTo>
                  <a:lnTo>
                    <a:pt x="2371344" y="432816"/>
                  </a:lnTo>
                  <a:lnTo>
                    <a:pt x="2367280" y="428752"/>
                  </a:lnTo>
                  <a:lnTo>
                    <a:pt x="2365248" y="428752"/>
                  </a:lnTo>
                  <a:lnTo>
                    <a:pt x="2365248" y="424688"/>
                  </a:lnTo>
                  <a:lnTo>
                    <a:pt x="2363216" y="422656"/>
                  </a:lnTo>
                  <a:lnTo>
                    <a:pt x="2361184" y="422656"/>
                  </a:lnTo>
                  <a:lnTo>
                    <a:pt x="2361184" y="418592"/>
                  </a:lnTo>
                  <a:lnTo>
                    <a:pt x="2359152" y="416560"/>
                  </a:lnTo>
                  <a:lnTo>
                    <a:pt x="2357120" y="416560"/>
                  </a:lnTo>
                  <a:lnTo>
                    <a:pt x="2357120" y="412496"/>
                  </a:lnTo>
                  <a:lnTo>
                    <a:pt x="2355088" y="410464"/>
                  </a:lnTo>
                  <a:lnTo>
                    <a:pt x="2353056" y="410464"/>
                  </a:lnTo>
                  <a:lnTo>
                    <a:pt x="2353056" y="406400"/>
                  </a:lnTo>
                  <a:lnTo>
                    <a:pt x="2348992" y="402336"/>
                  </a:lnTo>
                  <a:lnTo>
                    <a:pt x="2346960" y="402336"/>
                  </a:lnTo>
                  <a:lnTo>
                    <a:pt x="2346960" y="398272"/>
                  </a:lnTo>
                  <a:lnTo>
                    <a:pt x="2342896" y="394208"/>
                  </a:lnTo>
                  <a:lnTo>
                    <a:pt x="2340864" y="394208"/>
                  </a:lnTo>
                  <a:lnTo>
                    <a:pt x="2340864" y="390144"/>
                  </a:lnTo>
                  <a:lnTo>
                    <a:pt x="2332736" y="382016"/>
                  </a:lnTo>
                  <a:lnTo>
                    <a:pt x="2330704" y="382016"/>
                  </a:lnTo>
                  <a:lnTo>
                    <a:pt x="2330704" y="377952"/>
                  </a:lnTo>
                  <a:lnTo>
                    <a:pt x="2324608" y="371856"/>
                  </a:lnTo>
                  <a:lnTo>
                    <a:pt x="2322576" y="371856"/>
                  </a:lnTo>
                  <a:lnTo>
                    <a:pt x="2322576" y="367792"/>
                  </a:lnTo>
                  <a:lnTo>
                    <a:pt x="2316480" y="361696"/>
                  </a:lnTo>
                  <a:lnTo>
                    <a:pt x="2314448" y="361696"/>
                  </a:lnTo>
                  <a:lnTo>
                    <a:pt x="2314448" y="357632"/>
                  </a:lnTo>
                  <a:lnTo>
                    <a:pt x="2308352" y="351536"/>
                  </a:lnTo>
                  <a:lnTo>
                    <a:pt x="2306320" y="351536"/>
                  </a:lnTo>
                  <a:lnTo>
                    <a:pt x="2306320" y="347472"/>
                  </a:lnTo>
                  <a:lnTo>
                    <a:pt x="2300224" y="341376"/>
                  </a:lnTo>
                  <a:lnTo>
                    <a:pt x="2298192" y="341376"/>
                  </a:lnTo>
                  <a:lnTo>
                    <a:pt x="2298192" y="337312"/>
                  </a:lnTo>
                  <a:lnTo>
                    <a:pt x="2292096" y="331216"/>
                  </a:lnTo>
                  <a:lnTo>
                    <a:pt x="2290064" y="331216"/>
                  </a:lnTo>
                  <a:lnTo>
                    <a:pt x="2290064" y="327152"/>
                  </a:lnTo>
                  <a:lnTo>
                    <a:pt x="2267712" y="304800"/>
                  </a:lnTo>
                  <a:lnTo>
                    <a:pt x="2265680" y="304800"/>
                  </a:lnTo>
                  <a:lnTo>
                    <a:pt x="2265680" y="300736"/>
                  </a:lnTo>
                  <a:lnTo>
                    <a:pt x="2243328" y="278384"/>
                  </a:lnTo>
                  <a:lnTo>
                    <a:pt x="2241296" y="278384"/>
                  </a:lnTo>
                  <a:lnTo>
                    <a:pt x="2241296" y="274320"/>
                  </a:lnTo>
                  <a:lnTo>
                    <a:pt x="2210816" y="243840"/>
                  </a:lnTo>
                  <a:lnTo>
                    <a:pt x="2206752" y="241808"/>
                  </a:lnTo>
                  <a:lnTo>
                    <a:pt x="2178304" y="213360"/>
                  </a:lnTo>
                  <a:lnTo>
                    <a:pt x="2174240" y="211328"/>
                  </a:lnTo>
                  <a:lnTo>
                    <a:pt x="2155952" y="193040"/>
                  </a:lnTo>
                  <a:lnTo>
                    <a:pt x="2151888" y="191008"/>
                  </a:lnTo>
                  <a:lnTo>
                    <a:pt x="2145792" y="184912"/>
                  </a:lnTo>
                  <a:lnTo>
                    <a:pt x="2141728" y="182880"/>
                  </a:lnTo>
                  <a:lnTo>
                    <a:pt x="2133600" y="174752"/>
                  </a:lnTo>
                  <a:lnTo>
                    <a:pt x="2129536" y="172720"/>
                  </a:lnTo>
                  <a:lnTo>
                    <a:pt x="2123440" y="166624"/>
                  </a:lnTo>
                  <a:lnTo>
                    <a:pt x="2119376" y="164592"/>
                  </a:lnTo>
                  <a:lnTo>
                    <a:pt x="2111248" y="156464"/>
                  </a:lnTo>
                  <a:lnTo>
                    <a:pt x="2107184" y="154432"/>
                  </a:lnTo>
                  <a:lnTo>
                    <a:pt x="2101088" y="148336"/>
                  </a:lnTo>
                  <a:lnTo>
                    <a:pt x="2097024" y="146304"/>
                  </a:lnTo>
                  <a:lnTo>
                    <a:pt x="2090928" y="140208"/>
                  </a:lnTo>
                  <a:lnTo>
                    <a:pt x="2086864" y="138176"/>
                  </a:lnTo>
                  <a:lnTo>
                    <a:pt x="2082800" y="134112"/>
                  </a:lnTo>
                  <a:lnTo>
                    <a:pt x="2078736" y="132080"/>
                  </a:lnTo>
                  <a:lnTo>
                    <a:pt x="2076704" y="130048"/>
                  </a:lnTo>
                  <a:lnTo>
                    <a:pt x="2072640" y="128016"/>
                  </a:lnTo>
                  <a:lnTo>
                    <a:pt x="2068576" y="123952"/>
                  </a:lnTo>
                  <a:lnTo>
                    <a:pt x="2064512" y="121920"/>
                  </a:lnTo>
                  <a:lnTo>
                    <a:pt x="2062480" y="119888"/>
                  </a:lnTo>
                  <a:lnTo>
                    <a:pt x="2058416" y="117856"/>
                  </a:lnTo>
                  <a:lnTo>
                    <a:pt x="2056384" y="115824"/>
                  </a:lnTo>
                  <a:lnTo>
                    <a:pt x="2052320" y="113792"/>
                  </a:lnTo>
                  <a:lnTo>
                    <a:pt x="2048256" y="109728"/>
                  </a:lnTo>
                  <a:lnTo>
                    <a:pt x="2044192" y="107696"/>
                  </a:lnTo>
                  <a:lnTo>
                    <a:pt x="2042160" y="105664"/>
                  </a:lnTo>
                  <a:lnTo>
                    <a:pt x="2038096" y="103632"/>
                  </a:lnTo>
                  <a:lnTo>
                    <a:pt x="2034032" y="99568"/>
                  </a:lnTo>
                  <a:lnTo>
                    <a:pt x="2029968" y="97536"/>
                  </a:lnTo>
                  <a:lnTo>
                    <a:pt x="2027936" y="95504"/>
                  </a:lnTo>
                  <a:lnTo>
                    <a:pt x="2023872" y="93472"/>
                  </a:lnTo>
                  <a:lnTo>
                    <a:pt x="2021840" y="91440"/>
                  </a:lnTo>
                  <a:lnTo>
                    <a:pt x="2017776" y="89408"/>
                  </a:lnTo>
                  <a:lnTo>
                    <a:pt x="2015744" y="87376"/>
                  </a:lnTo>
                  <a:lnTo>
                    <a:pt x="2011680" y="85344"/>
                  </a:lnTo>
                  <a:lnTo>
                    <a:pt x="2009648" y="83312"/>
                  </a:lnTo>
                  <a:lnTo>
                    <a:pt x="2001520" y="79248"/>
                  </a:lnTo>
                  <a:lnTo>
                    <a:pt x="1999488" y="77216"/>
                  </a:lnTo>
                  <a:lnTo>
                    <a:pt x="1995424" y="75184"/>
                  </a:lnTo>
                  <a:lnTo>
                    <a:pt x="1993392" y="73152"/>
                  </a:lnTo>
                  <a:lnTo>
                    <a:pt x="1985264" y="69088"/>
                  </a:lnTo>
                  <a:lnTo>
                    <a:pt x="1983232" y="67056"/>
                  </a:lnTo>
                  <a:lnTo>
                    <a:pt x="1975104" y="62992"/>
                  </a:lnTo>
                  <a:lnTo>
                    <a:pt x="1973072" y="60960"/>
                  </a:lnTo>
                  <a:lnTo>
                    <a:pt x="1964944" y="56896"/>
                  </a:lnTo>
                  <a:lnTo>
                    <a:pt x="1962912" y="54864"/>
                  </a:lnTo>
                  <a:lnTo>
                    <a:pt x="1958848" y="52832"/>
                  </a:lnTo>
                  <a:lnTo>
                    <a:pt x="1956816" y="50800"/>
                  </a:lnTo>
                  <a:lnTo>
                    <a:pt x="1948688" y="46736"/>
                  </a:lnTo>
                  <a:lnTo>
                    <a:pt x="1946656" y="44704"/>
                  </a:lnTo>
                  <a:lnTo>
                    <a:pt x="1938528" y="40640"/>
                  </a:lnTo>
                  <a:lnTo>
                    <a:pt x="1936496" y="38608"/>
                  </a:lnTo>
                  <a:lnTo>
                    <a:pt x="1875536" y="8128"/>
                  </a:lnTo>
                  <a:lnTo>
                    <a:pt x="1873504" y="6096"/>
                  </a:lnTo>
                  <a:lnTo>
                    <a:pt x="1861312" y="0"/>
                  </a:lnTo>
                  <a:close/>
                </a:path>
              </a:pathLst>
            </a:custGeom>
            <a:blipFill>
              <a:blip r:embed="rId11"/>
              <a:stretch>
                <a:fillRect b="-81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5423359" y="2021059"/>
            <a:ext cx="3568539" cy="3570331"/>
            <a:chOff x="0" y="0"/>
            <a:chExt cx="2086674" cy="2087728"/>
          </a:xfrm>
        </p:grpSpPr>
        <p:sp>
          <p:nvSpPr>
            <p:cNvPr id="36" name="Freeform 36"/>
            <p:cNvSpPr/>
            <p:nvPr/>
          </p:nvSpPr>
          <p:spPr>
            <a:xfrm>
              <a:off x="63500" y="63500"/>
              <a:ext cx="1959610" cy="1960759"/>
            </a:xfrm>
            <a:custGeom>
              <a:avLst/>
              <a:gdLst/>
              <a:ahLst/>
              <a:cxnLst/>
              <a:rect l="l" t="t" r="r" b="b"/>
              <a:pathLst>
                <a:path w="1959610" h="1960759">
                  <a:moveTo>
                    <a:pt x="980567" y="1960759"/>
                  </a:moveTo>
                  <a:cubicBezTo>
                    <a:pt x="1521968" y="1960759"/>
                    <a:pt x="1959610" y="1522862"/>
                    <a:pt x="1959610" y="981205"/>
                  </a:cubicBezTo>
                  <a:cubicBezTo>
                    <a:pt x="1959610" y="439549"/>
                    <a:pt x="1521968" y="0"/>
                    <a:pt x="980567" y="0"/>
                  </a:cubicBezTo>
                  <a:cubicBezTo>
                    <a:pt x="439166" y="0"/>
                    <a:pt x="0" y="439549"/>
                    <a:pt x="0" y="981205"/>
                  </a:cubicBezTo>
                  <a:cubicBezTo>
                    <a:pt x="0" y="1522862"/>
                    <a:pt x="439166" y="1960759"/>
                    <a:pt x="980567" y="1960759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353981" y="726188"/>
              <a:ext cx="1380585" cy="783084"/>
            </a:xfrm>
            <a:custGeom>
              <a:avLst/>
              <a:gdLst/>
              <a:ahLst/>
              <a:cxnLst/>
              <a:rect l="l" t="t" r="r" b="b"/>
              <a:pathLst>
                <a:path w="1380585" h="783084">
                  <a:moveTo>
                    <a:pt x="701516" y="0"/>
                  </a:moveTo>
                  <a:cubicBezTo>
                    <a:pt x="674211" y="0"/>
                    <a:pt x="646779" y="6858"/>
                    <a:pt x="621633" y="20955"/>
                  </a:cubicBezTo>
                  <a:lnTo>
                    <a:pt x="29813" y="341377"/>
                  </a:lnTo>
                  <a:cubicBezTo>
                    <a:pt x="-9938" y="362713"/>
                    <a:pt x="-9938" y="420752"/>
                    <a:pt x="29813" y="442088"/>
                  </a:cubicBezTo>
                  <a:lnTo>
                    <a:pt x="621506" y="762637"/>
                  </a:lnTo>
                  <a:cubicBezTo>
                    <a:pt x="647033" y="776226"/>
                    <a:pt x="674846" y="783084"/>
                    <a:pt x="702532" y="783084"/>
                  </a:cubicBezTo>
                  <a:cubicBezTo>
                    <a:pt x="730980" y="783084"/>
                    <a:pt x="759174" y="775845"/>
                    <a:pt x="784701" y="761113"/>
                  </a:cubicBezTo>
                  <a:lnTo>
                    <a:pt x="1352010" y="440564"/>
                  </a:lnTo>
                  <a:cubicBezTo>
                    <a:pt x="1390110" y="419228"/>
                    <a:pt x="1390110" y="364237"/>
                    <a:pt x="1352010" y="341377"/>
                  </a:cubicBezTo>
                  <a:lnTo>
                    <a:pt x="784701" y="22479"/>
                  </a:lnTo>
                  <a:cubicBezTo>
                    <a:pt x="758920" y="7620"/>
                    <a:pt x="730218" y="0"/>
                    <a:pt x="701516" y="0"/>
                  </a:cubicBezTo>
                  <a:close/>
                </a:path>
              </a:pathLst>
            </a:custGeom>
            <a:solidFill>
              <a:srgbClr val="B2C2CE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353822" y="971680"/>
              <a:ext cx="1380744" cy="146304"/>
            </a:xfrm>
            <a:custGeom>
              <a:avLst/>
              <a:gdLst/>
              <a:ahLst/>
              <a:cxnLst/>
              <a:rect l="l" t="t" r="r" b="b"/>
              <a:pathLst>
                <a:path w="1380744" h="146304">
                  <a:moveTo>
                    <a:pt x="0" y="0"/>
                  </a:moveTo>
                  <a:lnTo>
                    <a:pt x="1380744" y="0"/>
                  </a:lnTo>
                  <a:lnTo>
                    <a:pt x="1380744" y="146304"/>
                  </a:lnTo>
                  <a:lnTo>
                    <a:pt x="0" y="146304"/>
                  </a:lnTo>
                  <a:close/>
                </a:path>
              </a:pathLst>
            </a:custGeom>
            <a:solidFill>
              <a:srgbClr val="B2C2CE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353981" y="579884"/>
              <a:ext cx="1380585" cy="782703"/>
            </a:xfrm>
            <a:custGeom>
              <a:avLst/>
              <a:gdLst/>
              <a:ahLst/>
              <a:cxnLst/>
              <a:rect l="l" t="t" r="r" b="b"/>
              <a:pathLst>
                <a:path w="1380585" h="782703">
                  <a:moveTo>
                    <a:pt x="691610" y="127"/>
                  </a:moveTo>
                  <a:cubicBezTo>
                    <a:pt x="667607" y="1651"/>
                    <a:pt x="643731" y="8382"/>
                    <a:pt x="621506" y="20828"/>
                  </a:cubicBezTo>
                  <a:lnTo>
                    <a:pt x="29813" y="341123"/>
                  </a:lnTo>
                  <a:cubicBezTo>
                    <a:pt x="-9938" y="362586"/>
                    <a:pt x="-9938" y="420498"/>
                    <a:pt x="29813" y="441834"/>
                  </a:cubicBezTo>
                  <a:lnTo>
                    <a:pt x="621506" y="762256"/>
                  </a:lnTo>
                  <a:cubicBezTo>
                    <a:pt x="647033" y="775845"/>
                    <a:pt x="674846" y="782703"/>
                    <a:pt x="702532" y="782703"/>
                  </a:cubicBezTo>
                  <a:cubicBezTo>
                    <a:pt x="730980" y="782703"/>
                    <a:pt x="759174" y="775464"/>
                    <a:pt x="784701" y="760732"/>
                  </a:cubicBezTo>
                  <a:lnTo>
                    <a:pt x="1352010" y="441834"/>
                  </a:lnTo>
                  <a:cubicBezTo>
                    <a:pt x="1390110" y="418847"/>
                    <a:pt x="1390110" y="363983"/>
                    <a:pt x="1352010" y="341123"/>
                  </a:cubicBezTo>
                  <a:lnTo>
                    <a:pt x="784701" y="22225"/>
                  </a:lnTo>
                  <a:cubicBezTo>
                    <a:pt x="761841" y="9017"/>
                    <a:pt x="736822" y="1524"/>
                    <a:pt x="711422" y="0"/>
                  </a:cubicBezTo>
                  <a:close/>
                </a:path>
              </a:pathLst>
            </a:custGeom>
            <a:solidFill>
              <a:srgbClr val="D9E1E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0" name="Freeform 40"/>
            <p:cNvSpPr/>
            <p:nvPr/>
          </p:nvSpPr>
          <p:spPr>
            <a:xfrm>
              <a:off x="697865" y="892051"/>
              <a:ext cx="359918" cy="254890"/>
            </a:xfrm>
            <a:custGeom>
              <a:avLst/>
              <a:gdLst/>
              <a:ahLst/>
              <a:cxnLst/>
              <a:rect l="l" t="t" r="r" b="b"/>
              <a:pathLst>
                <a:path w="359918" h="254890">
                  <a:moveTo>
                    <a:pt x="305054" y="254889"/>
                  </a:moveTo>
                  <a:lnTo>
                    <a:pt x="359918" y="224409"/>
                  </a:lnTo>
                  <a:lnTo>
                    <a:pt x="225806" y="149606"/>
                  </a:lnTo>
                  <a:lnTo>
                    <a:pt x="318770" y="96139"/>
                  </a:lnTo>
                  <a:lnTo>
                    <a:pt x="271526" y="70231"/>
                  </a:lnTo>
                  <a:lnTo>
                    <a:pt x="178435" y="123571"/>
                  </a:lnTo>
                  <a:lnTo>
                    <a:pt x="102235" y="80899"/>
                  </a:lnTo>
                  <a:lnTo>
                    <a:pt x="201295" y="25908"/>
                  </a:lnTo>
                  <a:lnTo>
                    <a:pt x="152527" y="0"/>
                  </a:lnTo>
                  <a:lnTo>
                    <a:pt x="0" y="86995"/>
                  </a:lnTo>
                  <a:lnTo>
                    <a:pt x="305054" y="254889"/>
                  </a:lnTo>
                  <a:close/>
                </a:path>
              </a:pathLst>
            </a:custGeom>
            <a:solidFill>
              <a:srgbClr val="2962AE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Freeform 41"/>
            <p:cNvSpPr/>
            <p:nvPr/>
          </p:nvSpPr>
          <p:spPr>
            <a:xfrm>
              <a:off x="1008737" y="840307"/>
              <a:ext cx="335939" cy="175454"/>
            </a:xfrm>
            <a:custGeom>
              <a:avLst/>
              <a:gdLst/>
              <a:ahLst/>
              <a:cxnLst/>
              <a:rect l="l" t="t" r="r" b="b"/>
              <a:pathLst>
                <a:path w="335939" h="175454">
                  <a:moveTo>
                    <a:pt x="88797" y="102163"/>
                  </a:moveTo>
                  <a:cubicBezTo>
                    <a:pt x="61365" y="83748"/>
                    <a:pt x="53745" y="62412"/>
                    <a:pt x="82701" y="45648"/>
                  </a:cubicBezTo>
                  <a:cubicBezTo>
                    <a:pt x="113181" y="28884"/>
                    <a:pt x="148233" y="36504"/>
                    <a:pt x="178713" y="50220"/>
                  </a:cubicBezTo>
                  <a:lnTo>
                    <a:pt x="88797" y="102163"/>
                  </a:lnTo>
                  <a:close/>
                  <a:moveTo>
                    <a:pt x="288568" y="71556"/>
                  </a:moveTo>
                  <a:cubicBezTo>
                    <a:pt x="280948" y="89844"/>
                    <a:pt x="270280" y="108259"/>
                    <a:pt x="244372" y="121975"/>
                  </a:cubicBezTo>
                  <a:cubicBezTo>
                    <a:pt x="210844" y="141787"/>
                    <a:pt x="168045" y="143311"/>
                    <a:pt x="128421" y="123499"/>
                  </a:cubicBezTo>
                  <a:lnTo>
                    <a:pt x="268756" y="44124"/>
                  </a:lnTo>
                  <a:cubicBezTo>
                    <a:pt x="191032" y="-199"/>
                    <a:pt x="111657" y="-18488"/>
                    <a:pt x="36854" y="24185"/>
                  </a:cubicBezTo>
                  <a:cubicBezTo>
                    <a:pt x="-25630" y="59364"/>
                    <a:pt x="-2770" y="106608"/>
                    <a:pt x="61365" y="143311"/>
                  </a:cubicBezTo>
                  <a:cubicBezTo>
                    <a:pt x="136041" y="184586"/>
                    <a:pt x="216940" y="186110"/>
                    <a:pt x="283996" y="147883"/>
                  </a:cubicBezTo>
                  <a:cubicBezTo>
                    <a:pt x="312952" y="131119"/>
                    <a:pt x="328319" y="115879"/>
                    <a:pt x="335939" y="97464"/>
                  </a:cubicBezTo>
                  <a:lnTo>
                    <a:pt x="288568" y="71556"/>
                  </a:lnTo>
                  <a:close/>
                </a:path>
              </a:pathLst>
            </a:custGeom>
            <a:solidFill>
              <a:srgbClr val="2962AE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2" name="Freeform 42"/>
            <p:cNvSpPr/>
            <p:nvPr/>
          </p:nvSpPr>
          <p:spPr>
            <a:xfrm>
              <a:off x="662940" y="798705"/>
              <a:ext cx="154051" cy="81280"/>
            </a:xfrm>
            <a:custGeom>
              <a:avLst/>
              <a:gdLst/>
              <a:ahLst/>
              <a:cxnLst/>
              <a:rect l="l" t="t" r="r" b="b"/>
              <a:pathLst>
                <a:path w="154051" h="81280">
                  <a:moveTo>
                    <a:pt x="154051" y="46101"/>
                  </a:moveTo>
                  <a:lnTo>
                    <a:pt x="138811" y="36957"/>
                  </a:lnTo>
                  <a:lnTo>
                    <a:pt x="100584" y="58293"/>
                  </a:lnTo>
                  <a:cubicBezTo>
                    <a:pt x="99060" y="41529"/>
                    <a:pt x="99060" y="18669"/>
                    <a:pt x="77724" y="8001"/>
                  </a:cubicBezTo>
                  <a:cubicBezTo>
                    <a:pt x="57912" y="-2667"/>
                    <a:pt x="38100" y="-2667"/>
                    <a:pt x="19812" y="8001"/>
                  </a:cubicBezTo>
                  <a:cubicBezTo>
                    <a:pt x="10668" y="12573"/>
                    <a:pt x="4572" y="20193"/>
                    <a:pt x="0" y="26289"/>
                  </a:cubicBezTo>
                  <a:lnTo>
                    <a:pt x="18288" y="35434"/>
                  </a:lnTo>
                  <a:cubicBezTo>
                    <a:pt x="19812" y="29337"/>
                    <a:pt x="24384" y="23241"/>
                    <a:pt x="32004" y="18669"/>
                  </a:cubicBezTo>
                  <a:cubicBezTo>
                    <a:pt x="39624" y="14097"/>
                    <a:pt x="50292" y="12573"/>
                    <a:pt x="59436" y="18669"/>
                  </a:cubicBezTo>
                  <a:cubicBezTo>
                    <a:pt x="79248" y="27813"/>
                    <a:pt x="76200" y="61341"/>
                    <a:pt x="76200" y="72137"/>
                  </a:cubicBezTo>
                  <a:lnTo>
                    <a:pt x="92964" y="81281"/>
                  </a:lnTo>
                  <a:lnTo>
                    <a:pt x="154051" y="46101"/>
                  </a:lnTo>
                  <a:close/>
                </a:path>
              </a:pathLst>
            </a:custGeom>
            <a:solidFill>
              <a:srgbClr val="2962AE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3" name="Freeform 43"/>
            <p:cNvSpPr/>
            <p:nvPr/>
          </p:nvSpPr>
          <p:spPr>
            <a:xfrm>
              <a:off x="750544" y="751715"/>
              <a:ext cx="124806" cy="77016"/>
            </a:xfrm>
            <a:custGeom>
              <a:avLst/>
              <a:gdLst/>
              <a:ahLst/>
              <a:cxnLst/>
              <a:rect l="l" t="t" r="r" b="b"/>
              <a:pathLst>
                <a:path w="124806" h="77016">
                  <a:moveTo>
                    <a:pt x="35967" y="0"/>
                  </a:moveTo>
                  <a:cubicBezTo>
                    <a:pt x="28220" y="1524"/>
                    <a:pt x="20600" y="4572"/>
                    <a:pt x="14504" y="7620"/>
                  </a:cubicBezTo>
                  <a:cubicBezTo>
                    <a:pt x="-15976" y="24384"/>
                    <a:pt x="6884" y="45847"/>
                    <a:pt x="34443" y="61087"/>
                  </a:cubicBezTo>
                  <a:cubicBezTo>
                    <a:pt x="57303" y="74803"/>
                    <a:pt x="86259" y="83947"/>
                    <a:pt x="112167" y="70231"/>
                  </a:cubicBezTo>
                  <a:cubicBezTo>
                    <a:pt x="131979" y="58039"/>
                    <a:pt x="127407" y="44323"/>
                    <a:pt x="106071" y="32004"/>
                  </a:cubicBezTo>
                  <a:cubicBezTo>
                    <a:pt x="86259" y="22860"/>
                    <a:pt x="64923" y="21336"/>
                    <a:pt x="48159" y="30480"/>
                  </a:cubicBezTo>
                  <a:cubicBezTo>
                    <a:pt x="40539" y="35052"/>
                    <a:pt x="37491" y="39751"/>
                    <a:pt x="40539" y="45847"/>
                  </a:cubicBezTo>
                  <a:cubicBezTo>
                    <a:pt x="25172" y="38227"/>
                    <a:pt x="14504" y="25908"/>
                    <a:pt x="29744" y="16764"/>
                  </a:cubicBezTo>
                  <a:cubicBezTo>
                    <a:pt x="37491" y="13716"/>
                    <a:pt x="43587" y="10668"/>
                    <a:pt x="51207" y="9144"/>
                  </a:cubicBezTo>
                  <a:lnTo>
                    <a:pt x="35967" y="0"/>
                  </a:lnTo>
                  <a:close/>
                  <a:moveTo>
                    <a:pt x="58827" y="41275"/>
                  </a:moveTo>
                  <a:cubicBezTo>
                    <a:pt x="67971" y="36703"/>
                    <a:pt x="80163" y="39751"/>
                    <a:pt x="90831" y="44323"/>
                  </a:cubicBezTo>
                  <a:cubicBezTo>
                    <a:pt x="99975" y="48895"/>
                    <a:pt x="104547" y="56515"/>
                    <a:pt x="96927" y="61087"/>
                  </a:cubicBezTo>
                  <a:cubicBezTo>
                    <a:pt x="87783" y="67183"/>
                    <a:pt x="75591" y="64135"/>
                    <a:pt x="66447" y="58039"/>
                  </a:cubicBezTo>
                  <a:cubicBezTo>
                    <a:pt x="55779" y="53467"/>
                    <a:pt x="49683" y="45847"/>
                    <a:pt x="58827" y="41275"/>
                  </a:cubicBezTo>
                  <a:close/>
                </a:path>
              </a:pathLst>
            </a:custGeom>
            <a:solidFill>
              <a:srgbClr val="2962AE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Freeform 44"/>
            <p:cNvSpPr/>
            <p:nvPr/>
          </p:nvSpPr>
          <p:spPr>
            <a:xfrm>
              <a:off x="1106678" y="1157481"/>
              <a:ext cx="118999" cy="67183"/>
            </a:xfrm>
            <a:custGeom>
              <a:avLst/>
              <a:gdLst/>
              <a:ahLst/>
              <a:cxnLst/>
              <a:rect l="l" t="t" r="r" b="b"/>
              <a:pathLst>
                <a:path w="118999" h="67183">
                  <a:moveTo>
                    <a:pt x="100711" y="67184"/>
                  </a:moveTo>
                  <a:lnTo>
                    <a:pt x="118999" y="56516"/>
                  </a:lnTo>
                  <a:lnTo>
                    <a:pt x="18288" y="0"/>
                  </a:lnTo>
                  <a:lnTo>
                    <a:pt x="0" y="10669"/>
                  </a:lnTo>
                  <a:lnTo>
                    <a:pt x="100711" y="67184"/>
                  </a:lnTo>
                  <a:close/>
                </a:path>
              </a:pathLst>
            </a:custGeom>
            <a:solidFill>
              <a:srgbClr val="2962AE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1143254" y="1120344"/>
              <a:ext cx="167767" cy="83111"/>
            </a:xfrm>
            <a:custGeom>
              <a:avLst/>
              <a:gdLst/>
              <a:ahLst/>
              <a:cxnLst/>
              <a:rect l="l" t="t" r="r" b="b"/>
              <a:pathLst>
                <a:path w="167767" h="83111">
                  <a:moveTo>
                    <a:pt x="33528" y="26596"/>
                  </a:moveTo>
                  <a:lnTo>
                    <a:pt x="39624" y="22024"/>
                  </a:lnTo>
                  <a:cubicBezTo>
                    <a:pt x="48768" y="17452"/>
                    <a:pt x="59563" y="12880"/>
                    <a:pt x="71755" y="18976"/>
                  </a:cubicBezTo>
                  <a:cubicBezTo>
                    <a:pt x="83947" y="26596"/>
                    <a:pt x="76327" y="32692"/>
                    <a:pt x="67183" y="37264"/>
                  </a:cubicBezTo>
                  <a:lnTo>
                    <a:pt x="61087" y="40312"/>
                  </a:lnTo>
                  <a:lnTo>
                    <a:pt x="33528" y="26596"/>
                  </a:lnTo>
                  <a:close/>
                  <a:moveTo>
                    <a:pt x="100711" y="83112"/>
                  </a:moveTo>
                  <a:lnTo>
                    <a:pt x="118999" y="72444"/>
                  </a:lnTo>
                  <a:lnTo>
                    <a:pt x="76327" y="49456"/>
                  </a:lnTo>
                  <a:lnTo>
                    <a:pt x="82423" y="46408"/>
                  </a:lnTo>
                  <a:cubicBezTo>
                    <a:pt x="90043" y="41836"/>
                    <a:pt x="94615" y="41836"/>
                    <a:pt x="105283" y="44884"/>
                  </a:cubicBezTo>
                  <a:lnTo>
                    <a:pt x="147955" y="55679"/>
                  </a:lnTo>
                  <a:lnTo>
                    <a:pt x="167767" y="44884"/>
                  </a:lnTo>
                  <a:lnTo>
                    <a:pt x="114427" y="31168"/>
                  </a:lnTo>
                  <a:cubicBezTo>
                    <a:pt x="108331" y="29644"/>
                    <a:pt x="99187" y="28120"/>
                    <a:pt x="94615" y="31168"/>
                  </a:cubicBezTo>
                  <a:cubicBezTo>
                    <a:pt x="103759" y="23548"/>
                    <a:pt x="100711" y="14404"/>
                    <a:pt x="88519" y="6784"/>
                  </a:cubicBezTo>
                  <a:cubicBezTo>
                    <a:pt x="61087" y="-8456"/>
                    <a:pt x="38100" y="5260"/>
                    <a:pt x="19812" y="15928"/>
                  </a:cubicBezTo>
                  <a:lnTo>
                    <a:pt x="0" y="28120"/>
                  </a:lnTo>
                  <a:lnTo>
                    <a:pt x="100711" y="83112"/>
                  </a:lnTo>
                  <a:close/>
                </a:path>
              </a:pathLst>
            </a:custGeom>
            <a:solidFill>
              <a:srgbClr val="2962AE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6" name="Freeform 46"/>
            <p:cNvSpPr/>
            <p:nvPr/>
          </p:nvSpPr>
          <p:spPr>
            <a:xfrm>
              <a:off x="1242975" y="1067038"/>
              <a:ext cx="141810" cy="79119"/>
            </a:xfrm>
            <a:custGeom>
              <a:avLst/>
              <a:gdLst/>
              <a:ahLst/>
              <a:cxnLst/>
              <a:rect l="l" t="t" r="r" b="b"/>
              <a:pathLst>
                <a:path w="141810" h="79119">
                  <a:moveTo>
                    <a:pt x="26898" y="64662"/>
                  </a:moveTo>
                  <a:cubicBezTo>
                    <a:pt x="57378" y="81426"/>
                    <a:pt x="94081" y="84474"/>
                    <a:pt x="123037" y="69234"/>
                  </a:cubicBezTo>
                  <a:cubicBezTo>
                    <a:pt x="151993" y="52470"/>
                    <a:pt x="145897" y="31134"/>
                    <a:pt x="115417" y="14243"/>
                  </a:cubicBezTo>
                  <a:cubicBezTo>
                    <a:pt x="84937" y="-2648"/>
                    <a:pt x="48234" y="-5569"/>
                    <a:pt x="19278" y="11195"/>
                  </a:cubicBezTo>
                  <a:cubicBezTo>
                    <a:pt x="-9678" y="27959"/>
                    <a:pt x="-5106" y="47898"/>
                    <a:pt x="26898" y="64662"/>
                  </a:cubicBezTo>
                  <a:close/>
                  <a:moveTo>
                    <a:pt x="45186" y="53994"/>
                  </a:moveTo>
                  <a:cubicBezTo>
                    <a:pt x="28422" y="44850"/>
                    <a:pt x="16230" y="29483"/>
                    <a:pt x="34518" y="20339"/>
                  </a:cubicBezTo>
                  <a:cubicBezTo>
                    <a:pt x="52806" y="9671"/>
                    <a:pt x="78714" y="15767"/>
                    <a:pt x="97129" y="24911"/>
                  </a:cubicBezTo>
                  <a:cubicBezTo>
                    <a:pt x="113893" y="35706"/>
                    <a:pt x="126085" y="49422"/>
                    <a:pt x="107797" y="60090"/>
                  </a:cubicBezTo>
                  <a:cubicBezTo>
                    <a:pt x="89509" y="70758"/>
                    <a:pt x="63474" y="64662"/>
                    <a:pt x="45186" y="53994"/>
                  </a:cubicBezTo>
                  <a:close/>
                </a:path>
              </a:pathLst>
            </a:custGeom>
            <a:solidFill>
              <a:srgbClr val="2962AE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Freeform 47"/>
            <p:cNvSpPr/>
            <p:nvPr/>
          </p:nvSpPr>
          <p:spPr>
            <a:xfrm>
              <a:off x="1324610" y="1001906"/>
              <a:ext cx="173990" cy="99314"/>
            </a:xfrm>
            <a:custGeom>
              <a:avLst/>
              <a:gdLst/>
              <a:ahLst/>
              <a:cxnLst/>
              <a:rect l="l" t="t" r="r" b="b"/>
              <a:pathLst>
                <a:path w="173990" h="99314">
                  <a:moveTo>
                    <a:pt x="100711" y="99314"/>
                  </a:moveTo>
                  <a:lnTo>
                    <a:pt x="117475" y="88519"/>
                  </a:lnTo>
                  <a:lnTo>
                    <a:pt x="42799" y="47371"/>
                  </a:lnTo>
                  <a:lnTo>
                    <a:pt x="152654" y="68707"/>
                  </a:lnTo>
                  <a:lnTo>
                    <a:pt x="173990" y="56515"/>
                  </a:lnTo>
                  <a:lnTo>
                    <a:pt x="73279" y="0"/>
                  </a:lnTo>
                  <a:lnTo>
                    <a:pt x="56515" y="10668"/>
                  </a:lnTo>
                  <a:lnTo>
                    <a:pt x="131191" y="51943"/>
                  </a:lnTo>
                  <a:lnTo>
                    <a:pt x="21463" y="30607"/>
                  </a:lnTo>
                  <a:lnTo>
                    <a:pt x="0" y="42799"/>
                  </a:lnTo>
                  <a:lnTo>
                    <a:pt x="100711" y="99314"/>
                  </a:lnTo>
                  <a:close/>
                </a:path>
              </a:pathLst>
            </a:custGeom>
            <a:solidFill>
              <a:srgbClr val="2962AE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8" name="Freeform 48"/>
          <p:cNvSpPr/>
          <p:nvPr/>
        </p:nvSpPr>
        <p:spPr>
          <a:xfrm>
            <a:off x="16277226" y="8275813"/>
            <a:ext cx="1734042" cy="1734042"/>
          </a:xfrm>
          <a:custGeom>
            <a:avLst/>
            <a:gdLst/>
            <a:ahLst/>
            <a:cxnLst/>
            <a:rect l="l" t="t" r="r" b="b"/>
            <a:pathLst>
              <a:path w="1734042" h="1734042">
                <a:moveTo>
                  <a:pt x="0" y="0"/>
                </a:moveTo>
                <a:lnTo>
                  <a:pt x="1734041" y="0"/>
                </a:lnTo>
                <a:lnTo>
                  <a:pt x="1734041" y="1734041"/>
                </a:lnTo>
                <a:lnTo>
                  <a:pt x="0" y="17340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6D2C9E3-6ABA-A063-EA8D-074224371660}"/>
              </a:ext>
            </a:extLst>
          </p:cNvPr>
          <p:cNvSpPr txBox="1"/>
          <p:nvPr/>
        </p:nvSpPr>
        <p:spPr>
          <a:xfrm>
            <a:off x="16946908" y="9875348"/>
            <a:ext cx="118682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  <a:ea typeface="Calibri"/>
                <a:cs typeface="Calibri"/>
              </a:rPr>
              <a:t>Version 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a20d37f0-a662-4e75-ab88-b29866c19644">
      <Terms xmlns="http://schemas.microsoft.com/office/infopath/2007/PartnerControls"/>
    </lcf76f155ced4ddcb4097134ff3c332f>
    <TaxCatchAll xmlns="0aee4a98-54e2-4fa9-8bf1-c07c68638e25" xsi:nil="true"/>
    <_ip_UnifiedCompliancePolicyProperties xmlns="http://schemas.microsoft.com/sharepoint/v3" xsi:nil="true"/>
    <_Flow_SignoffStatus xmlns="a20d37f0-a662-4e75-ab88-b29866c1964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3C930432A18146BCB065D39F5C27CD" ma:contentTypeVersion="22" ma:contentTypeDescription="Create a new document." ma:contentTypeScope="" ma:versionID="840fd49c3696fd8803cbf50e92e8e7cc">
  <xsd:schema xmlns:xsd="http://www.w3.org/2001/XMLSchema" xmlns:xs="http://www.w3.org/2001/XMLSchema" xmlns:p="http://schemas.microsoft.com/office/2006/metadata/properties" xmlns:ns1="http://schemas.microsoft.com/sharepoint/v3" xmlns:ns2="a20d37f0-a662-4e75-ab88-b29866c19644" xmlns:ns3="71deb8d4-20af-4d38-a2cf-dae5bcfc8bb0" xmlns:ns4="0aee4a98-54e2-4fa9-8bf1-c07c68638e25" targetNamespace="http://schemas.microsoft.com/office/2006/metadata/properties" ma:root="true" ma:fieldsID="05d1fa0422505a6004fa37df5e4851a9" ns1:_="" ns2:_="" ns3:_="" ns4:_="">
    <xsd:import namespace="http://schemas.microsoft.com/sharepoint/v3"/>
    <xsd:import namespace="a20d37f0-a662-4e75-ab88-b29866c19644"/>
    <xsd:import namespace="71deb8d4-20af-4d38-a2cf-dae5bcfc8bb0"/>
    <xsd:import namespace="0aee4a98-54e2-4fa9-8bf1-c07c68638e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0d37f0-a662-4e75-ab88-b29866c196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4d4c276-3e6c-4cc9-8c7e-f782a92f08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deb8d4-20af-4d38-a2cf-dae5bcfc8bb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ee4a98-54e2-4fa9-8bf1-c07c68638e25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8b89c347-20bc-4c36-a347-30588b1ce4c6}" ma:internalName="TaxCatchAll" ma:showField="CatchAllData" ma:web="71deb8d4-20af-4d38-a2cf-dae5bcfc8b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A77EF13-080F-4B8E-B8CB-DFDA2A124FED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a20d37f0-a662-4e75-ab88-b29866c19644"/>
    <ds:schemaRef ds:uri="0aee4a98-54e2-4fa9-8bf1-c07c68638e25"/>
  </ds:schemaRefs>
</ds:datastoreItem>
</file>

<file path=customXml/itemProps2.xml><?xml version="1.0" encoding="utf-8"?>
<ds:datastoreItem xmlns:ds="http://schemas.openxmlformats.org/officeDocument/2006/customXml" ds:itemID="{04C0E1E9-20C7-46A8-A8EB-D0F4AFE2316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4F89276-B0FD-4258-BE97-A90D9038C4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20d37f0-a662-4e75-ab88-b29866c19644"/>
    <ds:schemaRef ds:uri="71deb8d4-20af-4d38-a2cf-dae5bcfc8bb0"/>
    <ds:schemaRef ds:uri="0aee4a98-54e2-4fa9-8bf1-c07c68638e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Aimee Burtenshaw</dc:creator>
  <cp:lastModifiedBy>Aimee Burtenshaw</cp:lastModifiedBy>
  <cp:revision>8</cp:revision>
  <dcterms:created xsi:type="dcterms:W3CDTF">2006-08-16T00:00:00Z</dcterms:created>
  <dcterms:modified xsi:type="dcterms:W3CDTF">2026-07-31T10:48:24Z</dcterms:modified>
  <dc:identifier>DAHARC7IxWw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0x010100DD3C930432A18146BCB065D39F5C27CD</vt:lpwstr>
  </property>
  <property fmtid="{D5CDD505-2E9C-101B-9397-08002B2CF9AE}" pid="3" name="MediaServiceImageTags">
    <vt:lpwstr/>
  </property>
</Properties>
</file>