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09CEA-27D6-6286-4A5C-9C7094B719F7}" v="8" dt="2026-07-31T07:57:07.950"/>
    <p1510:client id="{85D935EF-410A-3726-751B-1B7782D7C7E3}" v="6" dt="2026-07-31T10:32:31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85D935EF-410A-3726-751B-1B7782D7C7E3}"/>
    <pc:docChg chg="modSld">
      <pc:chgData name="" userId="" providerId="" clId="Web-{85D935EF-410A-3726-751B-1B7782D7C7E3}" dt="2026-07-31T10:32:20.727" v="0" actId="20577"/>
      <pc:docMkLst>
        <pc:docMk/>
      </pc:docMkLst>
      <pc:sldChg chg="modSp">
        <pc:chgData name="" userId="" providerId="" clId="Web-{85D935EF-410A-3726-751B-1B7782D7C7E3}" dt="2026-07-31T10:32:20.727" v="0" actId="20577"/>
        <pc:sldMkLst>
          <pc:docMk/>
          <pc:sldMk cId="0" sldId="256"/>
        </pc:sldMkLst>
        <pc:spChg chg="mod">
          <ac:chgData name="" userId="" providerId="" clId="Web-{85D935EF-410A-3726-751B-1B7782D7C7E3}" dt="2026-07-31T10:32:20.727" v="0" actId="20577"/>
          <ac:spMkLst>
            <pc:docMk/>
            <pc:sldMk cId="0" sldId="256"/>
            <ac:spMk id="61" creationId="{793FDA32-1832-76FE-E2C1-D7B7C206A64F}"/>
          </ac:spMkLst>
        </pc:spChg>
      </pc:sldChg>
    </pc:docChg>
  </pc:docChgLst>
  <pc:docChgLst>
    <pc:chgData name="Aimee Burtenshaw" userId="S::aimee.burtenshaw@nhsbt.nhs.uk::375a33ec-cac6-4176-ad6b-3af55146562e" providerId="AD" clId="Web-{3D509CEA-27D6-6286-4A5C-9C7094B719F7}"/>
    <pc:docChg chg="modSld">
      <pc:chgData name="Aimee Burtenshaw" userId="S::aimee.burtenshaw@nhsbt.nhs.uk::375a33ec-cac6-4176-ad6b-3af55146562e" providerId="AD" clId="Web-{3D509CEA-27D6-6286-4A5C-9C7094B719F7}" dt="2026-07-31T07:57:07.950" v="5" actId="1076"/>
      <pc:docMkLst>
        <pc:docMk/>
      </pc:docMkLst>
      <pc:sldChg chg="addSp modSp">
        <pc:chgData name="Aimee Burtenshaw" userId="S::aimee.burtenshaw@nhsbt.nhs.uk::375a33ec-cac6-4176-ad6b-3af55146562e" providerId="AD" clId="Web-{3D509CEA-27D6-6286-4A5C-9C7094B719F7}" dt="2026-07-31T07:57:07.950" v="5" actId="1076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3D509CEA-27D6-6286-4A5C-9C7094B719F7}" dt="2026-07-31T07:57:07.950" v="5" actId="1076"/>
          <ac:spMkLst>
            <pc:docMk/>
            <pc:sldMk cId="0" sldId="256"/>
            <ac:spMk id="61" creationId="{793FDA32-1832-76FE-E2C1-D7B7C206A64F}"/>
          </ac:spMkLst>
        </pc:spChg>
      </pc:sldChg>
    </pc:docChg>
  </pc:docChgLst>
  <pc:docChgLst>
    <pc:chgData name="Aimee Burtenshaw" userId="S::aimee.burtenshaw@nhsbt.nhs.uk::375a33ec-cac6-4176-ad6b-3af55146562e" providerId="AD" clId="Web-{85D935EF-410A-3726-751B-1B7782D7C7E3}"/>
    <pc:docChg chg="modSld">
      <pc:chgData name="Aimee Burtenshaw" userId="S::aimee.burtenshaw@nhsbt.nhs.uk::375a33ec-cac6-4176-ad6b-3af55146562e" providerId="AD" clId="Web-{85D935EF-410A-3726-751B-1B7782D7C7E3}" dt="2026-07-31T10:32:31.806" v="1" actId="1076"/>
      <pc:docMkLst>
        <pc:docMk/>
      </pc:docMkLst>
      <pc:sldChg chg="modSp">
        <pc:chgData name="Aimee Burtenshaw" userId="S::aimee.burtenshaw@nhsbt.nhs.uk::375a33ec-cac6-4176-ad6b-3af55146562e" providerId="AD" clId="Web-{85D935EF-410A-3726-751B-1B7782D7C7E3}" dt="2026-07-31T10:32:31.806" v="1" actId="1076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85D935EF-410A-3726-751B-1B7782D7C7E3}" dt="2026-07-31T10:32:31.806" v="1" actId="1076"/>
          <ac:spMkLst>
            <pc:docMk/>
            <pc:sldMk cId="0" sldId="256"/>
            <ac:spMk id="61" creationId="{793FDA32-1832-76FE-E2C1-D7B7C206A64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30" y="0"/>
            <a:ext cx="18285270" cy="10292636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338" y="0"/>
            <a:ext cx="18280055" cy="10292636"/>
            <a:chOff x="0" y="0"/>
            <a:chExt cx="14244320" cy="80203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4320" cy="8020304"/>
            </a:xfrm>
            <a:custGeom>
              <a:avLst/>
              <a:gdLst/>
              <a:ahLst/>
              <a:cxnLst/>
              <a:rect l="l" t="t" r="r" b="b"/>
              <a:pathLst>
                <a:path w="14244320" h="8020304">
                  <a:moveTo>
                    <a:pt x="0" y="0"/>
                  </a:moveTo>
                  <a:lnTo>
                    <a:pt x="14244320" y="0"/>
                  </a:lnTo>
                  <a:lnTo>
                    <a:pt x="14244320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2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29139" y="387783"/>
            <a:ext cx="1062854" cy="718636"/>
            <a:chOff x="0" y="0"/>
            <a:chExt cx="621157" cy="419989"/>
          </a:xfrm>
        </p:grpSpPr>
        <p:sp>
          <p:nvSpPr>
            <p:cNvPr id="7" name="Freeform 7"/>
            <p:cNvSpPr/>
            <p:nvPr/>
          </p:nvSpPr>
          <p:spPr>
            <a:xfrm>
              <a:off x="63500" y="63500"/>
              <a:ext cx="244094" cy="288417"/>
            </a:xfrm>
            <a:custGeom>
              <a:avLst/>
              <a:gdLst/>
              <a:ahLst/>
              <a:cxnLst/>
              <a:rect l="l" t="t" r="r" b="b"/>
              <a:pathLst>
                <a:path w="244094" h="288417">
                  <a:moveTo>
                    <a:pt x="79375" y="288417"/>
                  </a:moveTo>
                  <a:cubicBezTo>
                    <a:pt x="187706" y="288417"/>
                    <a:pt x="244094" y="241046"/>
                    <a:pt x="244094" y="144907"/>
                  </a:cubicBezTo>
                  <a:cubicBezTo>
                    <a:pt x="243967" y="47244"/>
                    <a:pt x="187579" y="0"/>
                    <a:pt x="79375" y="0"/>
                  </a:cubicBezTo>
                  <a:lnTo>
                    <a:pt x="0" y="0"/>
                  </a:lnTo>
                  <a:lnTo>
                    <a:pt x="0" y="288417"/>
                  </a:lnTo>
                  <a:lnTo>
                    <a:pt x="79375" y="288417"/>
                  </a:lnTo>
                  <a:close/>
                  <a:moveTo>
                    <a:pt x="58039" y="242570"/>
                  </a:moveTo>
                  <a:lnTo>
                    <a:pt x="58039" y="45720"/>
                  </a:lnTo>
                  <a:lnTo>
                    <a:pt x="88519" y="45720"/>
                  </a:lnTo>
                  <a:cubicBezTo>
                    <a:pt x="143383" y="45720"/>
                    <a:pt x="184658" y="86995"/>
                    <a:pt x="184658" y="144907"/>
                  </a:cubicBezTo>
                  <a:cubicBezTo>
                    <a:pt x="184658" y="207391"/>
                    <a:pt x="138811" y="242570"/>
                    <a:pt x="90043" y="242570"/>
                  </a:cubicBezTo>
                  <a:lnTo>
                    <a:pt x="58039" y="2425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8"/>
            <p:cNvSpPr/>
            <p:nvPr/>
          </p:nvSpPr>
          <p:spPr>
            <a:xfrm>
              <a:off x="336423" y="135128"/>
              <a:ext cx="221234" cy="221234"/>
            </a:xfrm>
            <a:custGeom>
              <a:avLst/>
              <a:gdLst/>
              <a:ahLst/>
              <a:cxnLst/>
              <a:rect l="l" t="t" r="r" b="b"/>
              <a:pathLst>
                <a:path w="221234" h="221234">
                  <a:moveTo>
                    <a:pt x="221234" y="111379"/>
                  </a:moveTo>
                  <a:cubicBezTo>
                    <a:pt x="221234" y="44196"/>
                    <a:pt x="175514" y="0"/>
                    <a:pt x="109855" y="0"/>
                  </a:cubicBezTo>
                  <a:cubicBezTo>
                    <a:pt x="45847" y="0"/>
                    <a:pt x="0" y="44196"/>
                    <a:pt x="0" y="111379"/>
                  </a:cubicBezTo>
                  <a:cubicBezTo>
                    <a:pt x="0" y="173990"/>
                    <a:pt x="41275" y="221234"/>
                    <a:pt x="109855" y="221234"/>
                  </a:cubicBezTo>
                  <a:cubicBezTo>
                    <a:pt x="178435" y="221234"/>
                    <a:pt x="221234" y="175387"/>
                    <a:pt x="221234" y="111379"/>
                  </a:cubicBezTo>
                  <a:close/>
                  <a:moveTo>
                    <a:pt x="109855" y="178562"/>
                  </a:moveTo>
                  <a:cubicBezTo>
                    <a:pt x="74803" y="178562"/>
                    <a:pt x="56515" y="151130"/>
                    <a:pt x="56515" y="105283"/>
                  </a:cubicBezTo>
                  <a:cubicBezTo>
                    <a:pt x="56515" y="71755"/>
                    <a:pt x="76327" y="42672"/>
                    <a:pt x="109855" y="42672"/>
                  </a:cubicBezTo>
                  <a:cubicBezTo>
                    <a:pt x="146431" y="42672"/>
                    <a:pt x="163195" y="71755"/>
                    <a:pt x="163195" y="105283"/>
                  </a:cubicBezTo>
                  <a:cubicBezTo>
                    <a:pt x="163195" y="151130"/>
                    <a:pt x="146431" y="178562"/>
                    <a:pt x="109855" y="1785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4331" y="510508"/>
            <a:ext cx="1370727" cy="744713"/>
            <a:chOff x="0" y="0"/>
            <a:chExt cx="801091" cy="435229"/>
          </a:xfrm>
        </p:grpSpPr>
        <p:sp>
          <p:nvSpPr>
            <p:cNvPr id="10" name="Freeform 10"/>
            <p:cNvSpPr/>
            <p:nvPr/>
          </p:nvSpPr>
          <p:spPr>
            <a:xfrm>
              <a:off x="63500" y="68072"/>
              <a:ext cx="219585" cy="303657"/>
            </a:xfrm>
            <a:custGeom>
              <a:avLst/>
              <a:gdLst/>
              <a:ahLst/>
              <a:cxnLst/>
              <a:rect l="l" t="t" r="r" b="b"/>
              <a:pathLst>
                <a:path w="219585" h="303657">
                  <a:moveTo>
                    <a:pt x="13717" y="297561"/>
                  </a:moveTo>
                  <a:cubicBezTo>
                    <a:pt x="25909" y="302133"/>
                    <a:pt x="39625" y="303657"/>
                    <a:pt x="51817" y="303657"/>
                  </a:cubicBezTo>
                  <a:cubicBezTo>
                    <a:pt x="96140" y="303657"/>
                    <a:pt x="114428" y="277622"/>
                    <a:pt x="131193" y="234950"/>
                  </a:cubicBezTo>
                  <a:lnTo>
                    <a:pt x="219585" y="0"/>
                  </a:lnTo>
                  <a:lnTo>
                    <a:pt x="163197" y="0"/>
                  </a:lnTo>
                  <a:lnTo>
                    <a:pt x="112904" y="154051"/>
                  </a:lnTo>
                  <a:lnTo>
                    <a:pt x="111380" y="154051"/>
                  </a:lnTo>
                  <a:lnTo>
                    <a:pt x="60961" y="0"/>
                  </a:lnTo>
                  <a:lnTo>
                    <a:pt x="0" y="0"/>
                  </a:lnTo>
                  <a:lnTo>
                    <a:pt x="80773" y="222758"/>
                  </a:lnTo>
                  <a:cubicBezTo>
                    <a:pt x="80773" y="244094"/>
                    <a:pt x="68581" y="260858"/>
                    <a:pt x="44197" y="260858"/>
                  </a:cubicBezTo>
                  <a:cubicBezTo>
                    <a:pt x="33529" y="260858"/>
                    <a:pt x="24385" y="259334"/>
                    <a:pt x="16765" y="256286"/>
                  </a:cubicBezTo>
                  <a:lnTo>
                    <a:pt x="13717" y="297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86133" y="63500"/>
              <a:ext cx="221236" cy="221234"/>
            </a:xfrm>
            <a:custGeom>
              <a:avLst/>
              <a:gdLst/>
              <a:ahLst/>
              <a:cxnLst/>
              <a:rect l="l" t="t" r="r" b="b"/>
              <a:pathLst>
                <a:path w="221236" h="221234">
                  <a:moveTo>
                    <a:pt x="221109" y="111379"/>
                  </a:moveTo>
                  <a:cubicBezTo>
                    <a:pt x="221109" y="44196"/>
                    <a:pt x="175389" y="0"/>
                    <a:pt x="111380" y="0"/>
                  </a:cubicBezTo>
                  <a:cubicBezTo>
                    <a:pt x="45848" y="0"/>
                    <a:pt x="0" y="44196"/>
                    <a:pt x="0" y="111379"/>
                  </a:cubicBezTo>
                  <a:cubicBezTo>
                    <a:pt x="0" y="173990"/>
                    <a:pt x="42800" y="221234"/>
                    <a:pt x="111380" y="221234"/>
                  </a:cubicBezTo>
                  <a:cubicBezTo>
                    <a:pt x="178564" y="221234"/>
                    <a:pt x="221236" y="175387"/>
                    <a:pt x="221236" y="111379"/>
                  </a:cubicBezTo>
                  <a:close/>
                  <a:moveTo>
                    <a:pt x="111380" y="178435"/>
                  </a:moveTo>
                  <a:cubicBezTo>
                    <a:pt x="74804" y="178435"/>
                    <a:pt x="58040" y="151003"/>
                    <a:pt x="58040" y="105156"/>
                  </a:cubicBezTo>
                  <a:cubicBezTo>
                    <a:pt x="58040" y="71628"/>
                    <a:pt x="76328" y="42545"/>
                    <a:pt x="111380" y="42545"/>
                  </a:cubicBezTo>
                  <a:cubicBezTo>
                    <a:pt x="146432" y="42545"/>
                    <a:pt x="164848" y="71628"/>
                    <a:pt x="164848" y="105156"/>
                  </a:cubicBezTo>
                  <a:cubicBezTo>
                    <a:pt x="164848" y="151003"/>
                    <a:pt x="146432" y="178435"/>
                    <a:pt x="111380" y="17843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542294" y="68072"/>
              <a:ext cx="195328" cy="216662"/>
            </a:xfrm>
            <a:custGeom>
              <a:avLst/>
              <a:gdLst/>
              <a:ahLst/>
              <a:cxnLst/>
              <a:rect l="l" t="t" r="r" b="b"/>
              <a:pathLst>
                <a:path w="195328" h="216662">
                  <a:moveTo>
                    <a:pt x="195328" y="212090"/>
                  </a:moveTo>
                  <a:lnTo>
                    <a:pt x="195328" y="0"/>
                  </a:lnTo>
                  <a:lnTo>
                    <a:pt x="140336" y="0"/>
                  </a:lnTo>
                  <a:lnTo>
                    <a:pt x="140336" y="102235"/>
                  </a:lnTo>
                  <a:cubicBezTo>
                    <a:pt x="140336" y="143510"/>
                    <a:pt x="125096" y="173990"/>
                    <a:pt x="91568" y="173990"/>
                  </a:cubicBezTo>
                  <a:cubicBezTo>
                    <a:pt x="71756" y="173990"/>
                    <a:pt x="54992" y="163322"/>
                    <a:pt x="54992" y="120523"/>
                  </a:cubicBezTo>
                  <a:lnTo>
                    <a:pt x="54992" y="0"/>
                  </a:lnTo>
                  <a:lnTo>
                    <a:pt x="0" y="0"/>
                  </a:lnTo>
                  <a:lnTo>
                    <a:pt x="0" y="134239"/>
                  </a:lnTo>
                  <a:cubicBezTo>
                    <a:pt x="0" y="184531"/>
                    <a:pt x="24384" y="216662"/>
                    <a:pt x="71756" y="216662"/>
                  </a:cubicBezTo>
                  <a:cubicBezTo>
                    <a:pt x="100712" y="216662"/>
                    <a:pt x="123572" y="204343"/>
                    <a:pt x="141860" y="183007"/>
                  </a:cubicBezTo>
                  <a:lnTo>
                    <a:pt x="143384" y="183007"/>
                  </a:lnTo>
                  <a:lnTo>
                    <a:pt x="143384" y="212090"/>
                  </a:lnTo>
                  <a:lnTo>
                    <a:pt x="195328" y="212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949981" y="351275"/>
            <a:ext cx="1678600" cy="755144"/>
            <a:chOff x="0" y="0"/>
            <a:chExt cx="981012" cy="441325"/>
          </a:xfrm>
        </p:grpSpPr>
        <p:sp>
          <p:nvSpPr>
            <p:cNvPr id="14" name="Freeform 14"/>
            <p:cNvSpPr/>
            <p:nvPr/>
          </p:nvSpPr>
          <p:spPr>
            <a:xfrm>
              <a:off x="63500" y="63500"/>
              <a:ext cx="195199" cy="309753"/>
            </a:xfrm>
            <a:custGeom>
              <a:avLst/>
              <a:gdLst/>
              <a:ahLst/>
              <a:cxnLst/>
              <a:rect l="l" t="t" r="r" b="b"/>
              <a:pathLst>
                <a:path w="195199" h="309753">
                  <a:moveTo>
                    <a:pt x="195199" y="309753"/>
                  </a:moveTo>
                  <a:lnTo>
                    <a:pt x="195199" y="175514"/>
                  </a:lnTo>
                  <a:cubicBezTo>
                    <a:pt x="195199" y="126619"/>
                    <a:pt x="172339" y="93091"/>
                    <a:pt x="123571" y="93091"/>
                  </a:cubicBezTo>
                  <a:cubicBezTo>
                    <a:pt x="94615" y="93091"/>
                    <a:pt x="70104" y="106807"/>
                    <a:pt x="56388" y="126619"/>
                  </a:cubicBezTo>
                  <a:lnTo>
                    <a:pt x="54864" y="126619"/>
                  </a:lnTo>
                  <a:lnTo>
                    <a:pt x="54864" y="0"/>
                  </a:lnTo>
                  <a:lnTo>
                    <a:pt x="0" y="0"/>
                  </a:lnTo>
                  <a:lnTo>
                    <a:pt x="0" y="309753"/>
                  </a:lnTo>
                  <a:lnTo>
                    <a:pt x="54864" y="309753"/>
                  </a:lnTo>
                  <a:lnTo>
                    <a:pt x="54864" y="207518"/>
                  </a:lnTo>
                  <a:cubicBezTo>
                    <a:pt x="54864" y="164846"/>
                    <a:pt x="71628" y="135763"/>
                    <a:pt x="103759" y="135763"/>
                  </a:cubicBezTo>
                  <a:cubicBezTo>
                    <a:pt x="128143" y="135763"/>
                    <a:pt x="140335" y="151003"/>
                    <a:pt x="140335" y="189230"/>
                  </a:cubicBezTo>
                  <a:lnTo>
                    <a:pt x="140335" y="309753"/>
                  </a:lnTo>
                  <a:lnTo>
                    <a:pt x="195199" y="3097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292227" y="156591"/>
              <a:ext cx="192151" cy="221361"/>
            </a:xfrm>
            <a:custGeom>
              <a:avLst/>
              <a:gdLst/>
              <a:ahLst/>
              <a:cxnLst/>
              <a:rect l="l" t="t" r="r" b="b"/>
              <a:pathLst>
                <a:path w="192151" h="221361">
                  <a:moveTo>
                    <a:pt x="192151" y="216662"/>
                  </a:moveTo>
                  <a:cubicBezTo>
                    <a:pt x="189103" y="187579"/>
                    <a:pt x="187579" y="143383"/>
                    <a:pt x="187579" y="132715"/>
                  </a:cubicBezTo>
                  <a:lnTo>
                    <a:pt x="187579" y="88519"/>
                  </a:lnTo>
                  <a:cubicBezTo>
                    <a:pt x="187579" y="24384"/>
                    <a:pt x="160147" y="0"/>
                    <a:pt x="97536" y="0"/>
                  </a:cubicBezTo>
                  <a:cubicBezTo>
                    <a:pt x="71628" y="0"/>
                    <a:pt x="42672" y="6096"/>
                    <a:pt x="22860" y="15240"/>
                  </a:cubicBezTo>
                  <a:lnTo>
                    <a:pt x="24384" y="62611"/>
                  </a:lnTo>
                  <a:cubicBezTo>
                    <a:pt x="42672" y="48768"/>
                    <a:pt x="67056" y="39624"/>
                    <a:pt x="89916" y="39624"/>
                  </a:cubicBezTo>
                  <a:cubicBezTo>
                    <a:pt x="120396" y="39624"/>
                    <a:pt x="138811" y="48768"/>
                    <a:pt x="138811" y="85471"/>
                  </a:cubicBezTo>
                  <a:lnTo>
                    <a:pt x="103632" y="85471"/>
                  </a:lnTo>
                  <a:cubicBezTo>
                    <a:pt x="21336" y="85471"/>
                    <a:pt x="0" y="122047"/>
                    <a:pt x="0" y="158750"/>
                  </a:cubicBezTo>
                  <a:cubicBezTo>
                    <a:pt x="0" y="198374"/>
                    <a:pt x="36576" y="221361"/>
                    <a:pt x="74676" y="221361"/>
                  </a:cubicBezTo>
                  <a:cubicBezTo>
                    <a:pt x="100584" y="221361"/>
                    <a:pt x="128016" y="207518"/>
                    <a:pt x="140335" y="184658"/>
                  </a:cubicBezTo>
                  <a:cubicBezTo>
                    <a:pt x="140335" y="193802"/>
                    <a:pt x="141859" y="209042"/>
                    <a:pt x="143383" y="216789"/>
                  </a:cubicBezTo>
                  <a:lnTo>
                    <a:pt x="192151" y="216789"/>
                  </a:lnTo>
                  <a:close/>
                  <a:moveTo>
                    <a:pt x="138811" y="120523"/>
                  </a:moveTo>
                  <a:cubicBezTo>
                    <a:pt x="138811" y="164846"/>
                    <a:pt x="112776" y="181610"/>
                    <a:pt x="88392" y="181610"/>
                  </a:cubicBezTo>
                  <a:cubicBezTo>
                    <a:pt x="65532" y="181610"/>
                    <a:pt x="53340" y="172466"/>
                    <a:pt x="53340" y="155702"/>
                  </a:cubicBezTo>
                  <a:cubicBezTo>
                    <a:pt x="53340" y="129667"/>
                    <a:pt x="74676" y="118999"/>
                    <a:pt x="114300" y="118999"/>
                  </a:cubicBezTo>
                  <a:lnTo>
                    <a:pt x="138811" y="118999"/>
                  </a:lnTo>
                  <a:lnTo>
                    <a:pt x="138811" y="1205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95046" y="161163"/>
              <a:ext cx="219710" cy="212090"/>
            </a:xfrm>
            <a:custGeom>
              <a:avLst/>
              <a:gdLst/>
              <a:ahLst/>
              <a:cxnLst/>
              <a:rect l="l" t="t" r="r" b="b"/>
              <a:pathLst>
                <a:path w="219710" h="212090">
                  <a:moveTo>
                    <a:pt x="141859" y="212090"/>
                  </a:moveTo>
                  <a:lnTo>
                    <a:pt x="219710" y="0"/>
                  </a:lnTo>
                  <a:lnTo>
                    <a:pt x="164719" y="0"/>
                  </a:lnTo>
                  <a:lnTo>
                    <a:pt x="112903" y="154051"/>
                  </a:lnTo>
                  <a:lnTo>
                    <a:pt x="59436" y="0"/>
                  </a:lnTo>
                  <a:lnTo>
                    <a:pt x="0" y="0"/>
                  </a:lnTo>
                  <a:lnTo>
                    <a:pt x="79375" y="212090"/>
                  </a:lnTo>
                  <a:lnTo>
                    <a:pt x="141859" y="212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717677" y="156464"/>
              <a:ext cx="199771" cy="221234"/>
            </a:xfrm>
            <a:custGeom>
              <a:avLst/>
              <a:gdLst/>
              <a:ahLst/>
              <a:cxnLst/>
              <a:rect l="l" t="t" r="r" b="b"/>
              <a:pathLst>
                <a:path w="199771" h="221234">
                  <a:moveTo>
                    <a:pt x="184531" y="160274"/>
                  </a:moveTo>
                  <a:cubicBezTo>
                    <a:pt x="163195" y="170942"/>
                    <a:pt x="140335" y="181610"/>
                    <a:pt x="114300" y="181610"/>
                  </a:cubicBezTo>
                  <a:cubicBezTo>
                    <a:pt x="77724" y="181610"/>
                    <a:pt x="54864" y="161798"/>
                    <a:pt x="53340" y="128143"/>
                  </a:cubicBezTo>
                  <a:lnTo>
                    <a:pt x="199771" y="128143"/>
                  </a:lnTo>
                  <a:cubicBezTo>
                    <a:pt x="199771" y="44196"/>
                    <a:pt x="170815" y="0"/>
                    <a:pt x="99060" y="0"/>
                  </a:cubicBezTo>
                  <a:cubicBezTo>
                    <a:pt x="32004" y="0"/>
                    <a:pt x="0" y="51816"/>
                    <a:pt x="0" y="111379"/>
                  </a:cubicBezTo>
                  <a:cubicBezTo>
                    <a:pt x="0" y="181610"/>
                    <a:pt x="41148" y="221234"/>
                    <a:pt x="111252" y="221234"/>
                  </a:cubicBezTo>
                  <a:cubicBezTo>
                    <a:pt x="140335" y="221234"/>
                    <a:pt x="163195" y="215011"/>
                    <a:pt x="184531" y="204343"/>
                  </a:cubicBezTo>
                  <a:lnTo>
                    <a:pt x="184531" y="160274"/>
                  </a:lnTo>
                  <a:close/>
                  <a:moveTo>
                    <a:pt x="53467" y="90170"/>
                  </a:moveTo>
                  <a:cubicBezTo>
                    <a:pt x="56515" y="58039"/>
                    <a:pt x="74803" y="39751"/>
                    <a:pt x="102235" y="39751"/>
                  </a:cubicBezTo>
                  <a:cubicBezTo>
                    <a:pt x="131318" y="39751"/>
                    <a:pt x="145034" y="59563"/>
                    <a:pt x="146558" y="90170"/>
                  </a:cubicBezTo>
                  <a:lnTo>
                    <a:pt x="53467" y="90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8" name="Freeform 18"/>
          <p:cNvSpPr/>
          <p:nvPr/>
        </p:nvSpPr>
        <p:spPr>
          <a:xfrm>
            <a:off x="410885" y="9408508"/>
            <a:ext cx="4340421" cy="546201"/>
          </a:xfrm>
          <a:custGeom>
            <a:avLst/>
            <a:gdLst/>
            <a:ahLst/>
            <a:cxnLst/>
            <a:rect l="l" t="t" r="r" b="b"/>
            <a:pathLst>
              <a:path w="4340421" h="546201">
                <a:moveTo>
                  <a:pt x="0" y="0"/>
                </a:moveTo>
                <a:lnTo>
                  <a:pt x="4340422" y="0"/>
                </a:lnTo>
                <a:lnTo>
                  <a:pt x="4340422" y="546201"/>
                </a:lnTo>
                <a:lnTo>
                  <a:pt x="0" y="5462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9" name="Group 19"/>
          <p:cNvGrpSpPr/>
          <p:nvPr/>
        </p:nvGrpSpPr>
        <p:grpSpPr>
          <a:xfrm>
            <a:off x="1808733" y="5162127"/>
            <a:ext cx="3353191" cy="3354983"/>
            <a:chOff x="0" y="0"/>
            <a:chExt cx="1959674" cy="196072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59610" cy="1960759"/>
            </a:xfrm>
            <a:custGeom>
              <a:avLst/>
              <a:gdLst/>
              <a:ahLst/>
              <a:cxnLst/>
              <a:rect l="l" t="t" r="r" b="b"/>
              <a:pathLst>
                <a:path w="1959610" h="1960759">
                  <a:moveTo>
                    <a:pt x="979043" y="1960759"/>
                  </a:moveTo>
                  <a:cubicBezTo>
                    <a:pt x="437642" y="1960759"/>
                    <a:pt x="0" y="1521338"/>
                    <a:pt x="0" y="981205"/>
                  </a:cubicBezTo>
                  <a:cubicBezTo>
                    <a:pt x="0" y="439548"/>
                    <a:pt x="437642" y="0"/>
                    <a:pt x="979043" y="0"/>
                  </a:cubicBezTo>
                  <a:cubicBezTo>
                    <a:pt x="1520444" y="0"/>
                    <a:pt x="1959610" y="439548"/>
                    <a:pt x="1959610" y="981205"/>
                  </a:cubicBezTo>
                  <a:cubicBezTo>
                    <a:pt x="1959610" y="1521338"/>
                    <a:pt x="1520444" y="1960759"/>
                    <a:pt x="979043" y="1960759"/>
                  </a:cubicBezTo>
                  <a:close/>
                </a:path>
              </a:pathLst>
            </a:custGeom>
            <a:solidFill>
              <a:srgbClr val="CCDFF1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682642" y="361706"/>
            <a:ext cx="1404627" cy="744713"/>
            <a:chOff x="0" y="0"/>
            <a:chExt cx="820890" cy="435229"/>
          </a:xfrm>
        </p:grpSpPr>
        <p:sp>
          <p:nvSpPr>
            <p:cNvPr id="22" name="Freeform 22"/>
            <p:cNvSpPr/>
            <p:nvPr/>
          </p:nvSpPr>
          <p:spPr>
            <a:xfrm>
              <a:off x="63500" y="63500"/>
              <a:ext cx="54991" cy="303657"/>
            </a:xfrm>
            <a:custGeom>
              <a:avLst/>
              <a:gdLst/>
              <a:ahLst/>
              <a:cxnLst/>
              <a:rect l="l" t="t" r="r" b="b"/>
              <a:pathLst>
                <a:path w="54991" h="303657">
                  <a:moveTo>
                    <a:pt x="54990" y="53340"/>
                  </a:moveTo>
                  <a:lnTo>
                    <a:pt x="5499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54990" y="53340"/>
                  </a:lnTo>
                  <a:close/>
                  <a:moveTo>
                    <a:pt x="54990" y="303657"/>
                  </a:moveTo>
                  <a:lnTo>
                    <a:pt x="54990" y="91567"/>
                  </a:lnTo>
                  <a:lnTo>
                    <a:pt x="0" y="91567"/>
                  </a:lnTo>
                  <a:lnTo>
                    <a:pt x="0" y="303657"/>
                  </a:lnTo>
                  <a:lnTo>
                    <a:pt x="54990" y="3036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67258" y="150495"/>
              <a:ext cx="125094" cy="216662"/>
            </a:xfrm>
            <a:custGeom>
              <a:avLst/>
              <a:gdLst/>
              <a:ahLst/>
              <a:cxnLst/>
              <a:rect l="l" t="t" r="r" b="b"/>
              <a:pathLst>
                <a:path w="125094" h="216662">
                  <a:moveTo>
                    <a:pt x="54863" y="216662"/>
                  </a:moveTo>
                  <a:lnTo>
                    <a:pt x="54863" y="129667"/>
                  </a:lnTo>
                  <a:cubicBezTo>
                    <a:pt x="54863" y="64135"/>
                    <a:pt x="79374" y="51816"/>
                    <a:pt x="100710" y="51816"/>
                  </a:cubicBezTo>
                  <a:cubicBezTo>
                    <a:pt x="109854" y="51816"/>
                    <a:pt x="120522" y="53340"/>
                    <a:pt x="125094" y="56388"/>
                  </a:cubicBezTo>
                  <a:lnTo>
                    <a:pt x="125094" y="1524"/>
                  </a:lnTo>
                  <a:cubicBezTo>
                    <a:pt x="123570" y="1524"/>
                    <a:pt x="120522" y="0"/>
                    <a:pt x="108330" y="0"/>
                  </a:cubicBezTo>
                  <a:cubicBezTo>
                    <a:pt x="76199" y="0"/>
                    <a:pt x="53339" y="30480"/>
                    <a:pt x="50291" y="53340"/>
                  </a:cubicBezTo>
                  <a:lnTo>
                    <a:pt x="48767" y="53340"/>
                  </a:lnTo>
                  <a:lnTo>
                    <a:pt x="48767" y="4572"/>
                  </a:lnTo>
                  <a:lnTo>
                    <a:pt x="0" y="4572"/>
                  </a:lnTo>
                  <a:lnTo>
                    <a:pt x="0" y="216662"/>
                  </a:lnTo>
                  <a:lnTo>
                    <a:pt x="54863" y="2166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304417" y="150495"/>
              <a:ext cx="222756" cy="221234"/>
            </a:xfrm>
            <a:custGeom>
              <a:avLst/>
              <a:gdLst/>
              <a:ahLst/>
              <a:cxnLst/>
              <a:rect l="l" t="t" r="r" b="b"/>
              <a:pathLst>
                <a:path w="222756" h="221234">
                  <a:moveTo>
                    <a:pt x="222756" y="111379"/>
                  </a:moveTo>
                  <a:cubicBezTo>
                    <a:pt x="222756" y="44196"/>
                    <a:pt x="175386" y="0"/>
                    <a:pt x="111378" y="0"/>
                  </a:cubicBezTo>
                  <a:cubicBezTo>
                    <a:pt x="47370" y="0"/>
                    <a:pt x="0" y="44196"/>
                    <a:pt x="0" y="111379"/>
                  </a:cubicBezTo>
                  <a:cubicBezTo>
                    <a:pt x="0" y="173990"/>
                    <a:pt x="42671" y="221234"/>
                    <a:pt x="111378" y="221234"/>
                  </a:cubicBezTo>
                  <a:cubicBezTo>
                    <a:pt x="180084" y="221234"/>
                    <a:pt x="222756" y="175387"/>
                    <a:pt x="222756" y="111379"/>
                  </a:cubicBezTo>
                  <a:close/>
                  <a:moveTo>
                    <a:pt x="111378" y="178435"/>
                  </a:moveTo>
                  <a:cubicBezTo>
                    <a:pt x="76199" y="178435"/>
                    <a:pt x="57911" y="151003"/>
                    <a:pt x="57911" y="105156"/>
                  </a:cubicBezTo>
                  <a:cubicBezTo>
                    <a:pt x="57911" y="71628"/>
                    <a:pt x="76199" y="42545"/>
                    <a:pt x="111378" y="42545"/>
                  </a:cubicBezTo>
                  <a:cubicBezTo>
                    <a:pt x="146557" y="42545"/>
                    <a:pt x="164718" y="71628"/>
                    <a:pt x="164718" y="105156"/>
                  </a:cubicBezTo>
                  <a:cubicBezTo>
                    <a:pt x="164718" y="151003"/>
                    <a:pt x="147954" y="178435"/>
                    <a:pt x="111378" y="17843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562225" y="150495"/>
              <a:ext cx="195198" cy="216789"/>
            </a:xfrm>
            <a:custGeom>
              <a:avLst/>
              <a:gdLst/>
              <a:ahLst/>
              <a:cxnLst/>
              <a:rect l="l" t="t" r="r" b="b"/>
              <a:pathLst>
                <a:path w="195198" h="216789">
                  <a:moveTo>
                    <a:pt x="195198" y="216662"/>
                  </a:moveTo>
                  <a:lnTo>
                    <a:pt x="195198" y="82423"/>
                  </a:lnTo>
                  <a:cubicBezTo>
                    <a:pt x="195198" y="33528"/>
                    <a:pt x="172338" y="0"/>
                    <a:pt x="123570" y="0"/>
                  </a:cubicBezTo>
                  <a:cubicBezTo>
                    <a:pt x="94487" y="0"/>
                    <a:pt x="70103" y="9144"/>
                    <a:pt x="53340" y="33528"/>
                  </a:cubicBezTo>
                  <a:lnTo>
                    <a:pt x="53340" y="4572"/>
                  </a:lnTo>
                  <a:lnTo>
                    <a:pt x="0" y="4572"/>
                  </a:lnTo>
                  <a:lnTo>
                    <a:pt x="0" y="216662"/>
                  </a:lnTo>
                  <a:lnTo>
                    <a:pt x="54864" y="216662"/>
                  </a:lnTo>
                  <a:lnTo>
                    <a:pt x="54864" y="112903"/>
                  </a:lnTo>
                  <a:cubicBezTo>
                    <a:pt x="54864" y="76327"/>
                    <a:pt x="68579" y="42672"/>
                    <a:pt x="103758" y="42672"/>
                  </a:cubicBezTo>
                  <a:cubicBezTo>
                    <a:pt x="134238" y="42672"/>
                    <a:pt x="140334" y="65659"/>
                    <a:pt x="140334" y="97663"/>
                  </a:cubicBezTo>
                  <a:lnTo>
                    <a:pt x="140334" y="216789"/>
                  </a:lnTo>
                  <a:lnTo>
                    <a:pt x="195198" y="216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138723" y="343289"/>
            <a:ext cx="3426907" cy="911933"/>
            <a:chOff x="0" y="0"/>
            <a:chExt cx="2002752" cy="532956"/>
          </a:xfrm>
        </p:grpSpPr>
        <p:sp>
          <p:nvSpPr>
            <p:cNvPr id="27" name="Freeform 27"/>
            <p:cNvSpPr/>
            <p:nvPr/>
          </p:nvSpPr>
          <p:spPr>
            <a:xfrm>
              <a:off x="63500" y="68199"/>
              <a:ext cx="209041" cy="314198"/>
            </a:xfrm>
            <a:custGeom>
              <a:avLst/>
              <a:gdLst/>
              <a:ahLst/>
              <a:cxnLst/>
              <a:rect l="l" t="t" r="r" b="b"/>
              <a:pathLst>
                <a:path w="209041" h="314198">
                  <a:moveTo>
                    <a:pt x="208914" y="309753"/>
                  </a:moveTo>
                  <a:lnTo>
                    <a:pt x="208914" y="0"/>
                  </a:lnTo>
                  <a:lnTo>
                    <a:pt x="154050" y="0"/>
                  </a:lnTo>
                  <a:lnTo>
                    <a:pt x="154050" y="122047"/>
                  </a:lnTo>
                  <a:lnTo>
                    <a:pt x="152526" y="122047"/>
                  </a:lnTo>
                  <a:cubicBezTo>
                    <a:pt x="137286" y="102235"/>
                    <a:pt x="117474" y="93091"/>
                    <a:pt x="90043" y="93091"/>
                  </a:cubicBezTo>
                  <a:cubicBezTo>
                    <a:pt x="29083" y="93091"/>
                    <a:pt x="0" y="138811"/>
                    <a:pt x="0" y="202819"/>
                  </a:cubicBezTo>
                  <a:cubicBezTo>
                    <a:pt x="0" y="262382"/>
                    <a:pt x="24511" y="314198"/>
                    <a:pt x="90043" y="314198"/>
                  </a:cubicBezTo>
                  <a:cubicBezTo>
                    <a:pt x="115950" y="314198"/>
                    <a:pt x="138810" y="306451"/>
                    <a:pt x="154050" y="285115"/>
                  </a:cubicBezTo>
                  <a:lnTo>
                    <a:pt x="155574" y="285115"/>
                  </a:lnTo>
                  <a:lnTo>
                    <a:pt x="155574" y="309626"/>
                  </a:lnTo>
                  <a:lnTo>
                    <a:pt x="209041" y="309626"/>
                  </a:lnTo>
                  <a:close/>
                  <a:moveTo>
                    <a:pt x="105283" y="271399"/>
                  </a:moveTo>
                  <a:cubicBezTo>
                    <a:pt x="68707" y="271399"/>
                    <a:pt x="58039" y="233299"/>
                    <a:pt x="58039" y="202692"/>
                  </a:cubicBezTo>
                  <a:cubicBezTo>
                    <a:pt x="58039" y="169164"/>
                    <a:pt x="70231" y="135509"/>
                    <a:pt x="103759" y="135509"/>
                  </a:cubicBezTo>
                  <a:cubicBezTo>
                    <a:pt x="138810" y="135509"/>
                    <a:pt x="154050" y="173736"/>
                    <a:pt x="154050" y="202692"/>
                  </a:cubicBezTo>
                  <a:cubicBezTo>
                    <a:pt x="154050" y="233299"/>
                    <a:pt x="141858" y="271399"/>
                    <a:pt x="105283" y="27139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308990" y="161163"/>
              <a:ext cx="199897" cy="221234"/>
            </a:xfrm>
            <a:custGeom>
              <a:avLst/>
              <a:gdLst/>
              <a:ahLst/>
              <a:cxnLst/>
              <a:rect l="l" t="t" r="r" b="b"/>
              <a:pathLst>
                <a:path w="199897" h="221234">
                  <a:moveTo>
                    <a:pt x="184531" y="160274"/>
                  </a:moveTo>
                  <a:cubicBezTo>
                    <a:pt x="163195" y="170942"/>
                    <a:pt x="140335" y="181610"/>
                    <a:pt x="114427" y="181610"/>
                  </a:cubicBezTo>
                  <a:cubicBezTo>
                    <a:pt x="77851" y="181610"/>
                    <a:pt x="54864" y="161798"/>
                    <a:pt x="53340" y="128143"/>
                  </a:cubicBezTo>
                  <a:lnTo>
                    <a:pt x="199898" y="128143"/>
                  </a:lnTo>
                  <a:cubicBezTo>
                    <a:pt x="199898" y="44196"/>
                    <a:pt x="170815" y="0"/>
                    <a:pt x="99187" y="0"/>
                  </a:cubicBezTo>
                  <a:cubicBezTo>
                    <a:pt x="30480" y="0"/>
                    <a:pt x="0" y="51816"/>
                    <a:pt x="0" y="111379"/>
                  </a:cubicBezTo>
                  <a:cubicBezTo>
                    <a:pt x="0" y="181610"/>
                    <a:pt x="41148" y="221234"/>
                    <a:pt x="111379" y="221234"/>
                  </a:cubicBezTo>
                  <a:cubicBezTo>
                    <a:pt x="140335" y="221234"/>
                    <a:pt x="163195" y="215011"/>
                    <a:pt x="184531" y="204343"/>
                  </a:cubicBezTo>
                  <a:lnTo>
                    <a:pt x="184531" y="160274"/>
                  </a:lnTo>
                  <a:close/>
                  <a:moveTo>
                    <a:pt x="53340" y="90043"/>
                  </a:moveTo>
                  <a:cubicBezTo>
                    <a:pt x="56515" y="57912"/>
                    <a:pt x="74803" y="39624"/>
                    <a:pt x="102235" y="39624"/>
                  </a:cubicBezTo>
                  <a:cubicBezTo>
                    <a:pt x="131191" y="39624"/>
                    <a:pt x="144907" y="59436"/>
                    <a:pt x="146431" y="90043"/>
                  </a:cubicBezTo>
                  <a:lnTo>
                    <a:pt x="53340" y="90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524128" y="63500"/>
              <a:ext cx="236346" cy="314452"/>
            </a:xfrm>
            <a:custGeom>
              <a:avLst/>
              <a:gdLst/>
              <a:ahLst/>
              <a:cxnLst/>
              <a:rect l="l" t="t" r="r" b="b"/>
              <a:pathLst>
                <a:path w="236346" h="314452">
                  <a:moveTo>
                    <a:pt x="96011" y="314452"/>
                  </a:moveTo>
                  <a:lnTo>
                    <a:pt x="96011" y="141986"/>
                  </a:lnTo>
                  <a:lnTo>
                    <a:pt x="143382" y="141986"/>
                  </a:lnTo>
                  <a:lnTo>
                    <a:pt x="143382" y="102235"/>
                  </a:lnTo>
                  <a:lnTo>
                    <a:pt x="96011" y="102235"/>
                  </a:lnTo>
                  <a:lnTo>
                    <a:pt x="96011" y="76327"/>
                  </a:lnTo>
                  <a:cubicBezTo>
                    <a:pt x="96011" y="54991"/>
                    <a:pt x="103631" y="42799"/>
                    <a:pt x="118998" y="42799"/>
                  </a:cubicBezTo>
                  <a:cubicBezTo>
                    <a:pt x="128142" y="42799"/>
                    <a:pt x="134238" y="45847"/>
                    <a:pt x="143382" y="50419"/>
                  </a:cubicBezTo>
                  <a:lnTo>
                    <a:pt x="147954" y="4699"/>
                  </a:lnTo>
                  <a:cubicBezTo>
                    <a:pt x="137286" y="3048"/>
                    <a:pt x="122046" y="0"/>
                    <a:pt x="108203" y="0"/>
                  </a:cubicBezTo>
                  <a:cubicBezTo>
                    <a:pt x="59435" y="0"/>
                    <a:pt x="39623" y="36703"/>
                    <a:pt x="39623" y="71755"/>
                  </a:cubicBezTo>
                  <a:lnTo>
                    <a:pt x="39623" y="102362"/>
                  </a:lnTo>
                  <a:lnTo>
                    <a:pt x="0" y="102362"/>
                  </a:lnTo>
                  <a:lnTo>
                    <a:pt x="0" y="141986"/>
                  </a:lnTo>
                  <a:lnTo>
                    <a:pt x="39623" y="141986"/>
                  </a:lnTo>
                  <a:lnTo>
                    <a:pt x="39623" y="314452"/>
                  </a:lnTo>
                  <a:lnTo>
                    <a:pt x="96011" y="314452"/>
                  </a:lnTo>
                  <a:close/>
                  <a:moveTo>
                    <a:pt x="236346" y="64135"/>
                  </a:moveTo>
                  <a:lnTo>
                    <a:pt x="236346" y="10795"/>
                  </a:lnTo>
                  <a:lnTo>
                    <a:pt x="181482" y="10795"/>
                  </a:lnTo>
                  <a:lnTo>
                    <a:pt x="181482" y="64135"/>
                  </a:lnTo>
                  <a:lnTo>
                    <a:pt x="236346" y="64135"/>
                  </a:lnTo>
                  <a:close/>
                  <a:moveTo>
                    <a:pt x="236346" y="314452"/>
                  </a:moveTo>
                  <a:lnTo>
                    <a:pt x="236346" y="102235"/>
                  </a:lnTo>
                  <a:lnTo>
                    <a:pt x="181482" y="102235"/>
                  </a:lnTo>
                  <a:lnTo>
                    <a:pt x="181482" y="314325"/>
                  </a:lnTo>
                  <a:lnTo>
                    <a:pt x="236346" y="3143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798574" y="161163"/>
              <a:ext cx="160147" cy="221234"/>
            </a:xfrm>
            <a:custGeom>
              <a:avLst/>
              <a:gdLst/>
              <a:ahLst/>
              <a:cxnLst/>
              <a:rect l="l" t="t" r="r" b="b"/>
              <a:pathLst>
                <a:path w="160147" h="221234">
                  <a:moveTo>
                    <a:pt x="158622" y="169418"/>
                  </a:moveTo>
                  <a:cubicBezTo>
                    <a:pt x="143382" y="175514"/>
                    <a:pt x="128142" y="178562"/>
                    <a:pt x="115823" y="178562"/>
                  </a:cubicBezTo>
                  <a:cubicBezTo>
                    <a:pt x="77723" y="178562"/>
                    <a:pt x="57912" y="151130"/>
                    <a:pt x="57912" y="109855"/>
                  </a:cubicBezTo>
                  <a:cubicBezTo>
                    <a:pt x="57912" y="70231"/>
                    <a:pt x="80772" y="42672"/>
                    <a:pt x="114299" y="42672"/>
                  </a:cubicBezTo>
                  <a:cubicBezTo>
                    <a:pt x="129666" y="42672"/>
                    <a:pt x="140334" y="45720"/>
                    <a:pt x="152526" y="50292"/>
                  </a:cubicBezTo>
                  <a:lnTo>
                    <a:pt x="157098" y="6096"/>
                  </a:lnTo>
                  <a:cubicBezTo>
                    <a:pt x="141858" y="1524"/>
                    <a:pt x="125094" y="0"/>
                    <a:pt x="103631" y="0"/>
                  </a:cubicBezTo>
                  <a:cubicBezTo>
                    <a:pt x="38100" y="0"/>
                    <a:pt x="0" y="45720"/>
                    <a:pt x="0" y="109855"/>
                  </a:cubicBezTo>
                  <a:cubicBezTo>
                    <a:pt x="0" y="178562"/>
                    <a:pt x="39624" y="221234"/>
                    <a:pt x="105155" y="221234"/>
                  </a:cubicBezTo>
                  <a:cubicBezTo>
                    <a:pt x="128142" y="221234"/>
                    <a:pt x="143382" y="219710"/>
                    <a:pt x="160146" y="215011"/>
                  </a:cubicBezTo>
                  <a:lnTo>
                    <a:pt x="158622" y="16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990597" y="74295"/>
              <a:ext cx="54991" cy="303657"/>
            </a:xfrm>
            <a:custGeom>
              <a:avLst/>
              <a:gdLst/>
              <a:ahLst/>
              <a:cxnLst/>
              <a:rect l="l" t="t" r="r" b="b"/>
              <a:pathLst>
                <a:path w="54991" h="303657">
                  <a:moveTo>
                    <a:pt x="54991" y="53340"/>
                  </a:moveTo>
                  <a:lnTo>
                    <a:pt x="54991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54991" y="53340"/>
                  </a:lnTo>
                  <a:close/>
                  <a:moveTo>
                    <a:pt x="54991" y="303657"/>
                  </a:moveTo>
                  <a:lnTo>
                    <a:pt x="54991" y="91440"/>
                  </a:lnTo>
                  <a:lnTo>
                    <a:pt x="0" y="91440"/>
                  </a:lnTo>
                  <a:lnTo>
                    <a:pt x="0" y="303530"/>
                  </a:lnTo>
                  <a:lnTo>
                    <a:pt x="54991" y="3035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082291" y="161163"/>
              <a:ext cx="198246" cy="221234"/>
            </a:xfrm>
            <a:custGeom>
              <a:avLst/>
              <a:gdLst/>
              <a:ahLst/>
              <a:cxnLst/>
              <a:rect l="l" t="t" r="r" b="b"/>
              <a:pathLst>
                <a:path w="198246" h="221234">
                  <a:moveTo>
                    <a:pt x="183006" y="160274"/>
                  </a:moveTo>
                  <a:cubicBezTo>
                    <a:pt x="163194" y="170942"/>
                    <a:pt x="138810" y="181610"/>
                    <a:pt x="112776" y="181610"/>
                  </a:cubicBezTo>
                  <a:cubicBezTo>
                    <a:pt x="77724" y="181610"/>
                    <a:pt x="54864" y="161798"/>
                    <a:pt x="51816" y="128143"/>
                  </a:cubicBezTo>
                  <a:lnTo>
                    <a:pt x="198246" y="128143"/>
                  </a:lnTo>
                  <a:cubicBezTo>
                    <a:pt x="198246" y="44196"/>
                    <a:pt x="169290" y="0"/>
                    <a:pt x="97536" y="0"/>
                  </a:cubicBezTo>
                  <a:cubicBezTo>
                    <a:pt x="30480" y="0"/>
                    <a:pt x="0" y="51816"/>
                    <a:pt x="0" y="111379"/>
                  </a:cubicBezTo>
                  <a:cubicBezTo>
                    <a:pt x="0" y="181610"/>
                    <a:pt x="39624" y="221234"/>
                    <a:pt x="111252" y="221234"/>
                  </a:cubicBezTo>
                  <a:cubicBezTo>
                    <a:pt x="140334" y="221234"/>
                    <a:pt x="163194" y="215011"/>
                    <a:pt x="183006" y="204343"/>
                  </a:cubicBezTo>
                  <a:lnTo>
                    <a:pt x="183006" y="160274"/>
                  </a:lnTo>
                  <a:close/>
                  <a:moveTo>
                    <a:pt x="51816" y="90043"/>
                  </a:moveTo>
                  <a:cubicBezTo>
                    <a:pt x="54864" y="57912"/>
                    <a:pt x="73152" y="39624"/>
                    <a:pt x="100584" y="39624"/>
                  </a:cubicBezTo>
                  <a:cubicBezTo>
                    <a:pt x="129667" y="39624"/>
                    <a:pt x="143383" y="59436"/>
                    <a:pt x="146431" y="90043"/>
                  </a:cubicBezTo>
                  <a:lnTo>
                    <a:pt x="51816" y="90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316986" y="161163"/>
              <a:ext cx="195325" cy="216789"/>
            </a:xfrm>
            <a:custGeom>
              <a:avLst/>
              <a:gdLst/>
              <a:ahLst/>
              <a:cxnLst/>
              <a:rect l="l" t="t" r="r" b="b"/>
              <a:pathLst>
                <a:path w="195325" h="216789">
                  <a:moveTo>
                    <a:pt x="195326" y="216789"/>
                  </a:moveTo>
                  <a:lnTo>
                    <a:pt x="195326" y="82423"/>
                  </a:lnTo>
                  <a:cubicBezTo>
                    <a:pt x="195326" y="33528"/>
                    <a:pt x="170942" y="0"/>
                    <a:pt x="122047" y="0"/>
                  </a:cubicBezTo>
                  <a:cubicBezTo>
                    <a:pt x="93091" y="0"/>
                    <a:pt x="70231" y="9144"/>
                    <a:pt x="53467" y="33528"/>
                  </a:cubicBezTo>
                  <a:lnTo>
                    <a:pt x="51943" y="33528"/>
                  </a:lnTo>
                  <a:lnTo>
                    <a:pt x="51943" y="4572"/>
                  </a:lnTo>
                  <a:lnTo>
                    <a:pt x="0" y="4572"/>
                  </a:lnTo>
                  <a:lnTo>
                    <a:pt x="0" y="216662"/>
                  </a:lnTo>
                  <a:lnTo>
                    <a:pt x="54991" y="216662"/>
                  </a:lnTo>
                  <a:lnTo>
                    <a:pt x="54991" y="112903"/>
                  </a:lnTo>
                  <a:cubicBezTo>
                    <a:pt x="54991" y="76327"/>
                    <a:pt x="68707" y="42672"/>
                    <a:pt x="103759" y="42672"/>
                  </a:cubicBezTo>
                  <a:cubicBezTo>
                    <a:pt x="132715" y="42672"/>
                    <a:pt x="138811" y="65659"/>
                    <a:pt x="138811" y="97663"/>
                  </a:cubicBezTo>
                  <a:lnTo>
                    <a:pt x="138811" y="216789"/>
                  </a:lnTo>
                  <a:lnTo>
                    <a:pt x="195326" y="216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547364" y="161163"/>
              <a:ext cx="160147" cy="221234"/>
            </a:xfrm>
            <a:custGeom>
              <a:avLst/>
              <a:gdLst/>
              <a:ahLst/>
              <a:cxnLst/>
              <a:rect l="l" t="t" r="r" b="b"/>
              <a:pathLst>
                <a:path w="160147" h="221234">
                  <a:moveTo>
                    <a:pt x="157098" y="169418"/>
                  </a:moveTo>
                  <a:cubicBezTo>
                    <a:pt x="143382" y="175514"/>
                    <a:pt x="126618" y="178562"/>
                    <a:pt x="114426" y="178562"/>
                  </a:cubicBezTo>
                  <a:cubicBezTo>
                    <a:pt x="77850" y="178562"/>
                    <a:pt x="57912" y="151130"/>
                    <a:pt x="57912" y="109855"/>
                  </a:cubicBezTo>
                  <a:cubicBezTo>
                    <a:pt x="57912" y="70231"/>
                    <a:pt x="79374" y="42672"/>
                    <a:pt x="114426" y="42672"/>
                  </a:cubicBezTo>
                  <a:cubicBezTo>
                    <a:pt x="129666" y="42672"/>
                    <a:pt x="140334" y="45720"/>
                    <a:pt x="151002" y="50292"/>
                  </a:cubicBezTo>
                  <a:lnTo>
                    <a:pt x="155574" y="6096"/>
                  </a:lnTo>
                  <a:cubicBezTo>
                    <a:pt x="140334" y="1524"/>
                    <a:pt x="123570" y="0"/>
                    <a:pt x="102235" y="0"/>
                  </a:cubicBezTo>
                  <a:cubicBezTo>
                    <a:pt x="38099" y="0"/>
                    <a:pt x="0" y="45720"/>
                    <a:pt x="0" y="109855"/>
                  </a:cubicBezTo>
                  <a:cubicBezTo>
                    <a:pt x="0" y="178562"/>
                    <a:pt x="38099" y="221234"/>
                    <a:pt x="105282" y="221234"/>
                  </a:cubicBezTo>
                  <a:cubicBezTo>
                    <a:pt x="126618" y="221234"/>
                    <a:pt x="143382" y="219710"/>
                    <a:pt x="160146" y="215011"/>
                  </a:cubicBezTo>
                  <a:lnTo>
                    <a:pt x="157098" y="16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719702" y="165735"/>
              <a:ext cx="219583" cy="303657"/>
            </a:xfrm>
            <a:custGeom>
              <a:avLst/>
              <a:gdLst/>
              <a:ahLst/>
              <a:cxnLst/>
              <a:rect l="l" t="t" r="r" b="b"/>
              <a:pathLst>
                <a:path w="219583" h="303657">
                  <a:moveTo>
                    <a:pt x="13716" y="297561"/>
                  </a:moveTo>
                  <a:cubicBezTo>
                    <a:pt x="25908" y="302133"/>
                    <a:pt x="39624" y="303657"/>
                    <a:pt x="51816" y="303657"/>
                  </a:cubicBezTo>
                  <a:cubicBezTo>
                    <a:pt x="96139" y="303657"/>
                    <a:pt x="114427" y="277622"/>
                    <a:pt x="131191" y="234950"/>
                  </a:cubicBezTo>
                  <a:lnTo>
                    <a:pt x="219583" y="0"/>
                  </a:lnTo>
                  <a:lnTo>
                    <a:pt x="163195" y="0"/>
                  </a:lnTo>
                  <a:lnTo>
                    <a:pt x="112903" y="154178"/>
                  </a:lnTo>
                  <a:lnTo>
                    <a:pt x="111379" y="154178"/>
                  </a:lnTo>
                  <a:lnTo>
                    <a:pt x="60960" y="127"/>
                  </a:lnTo>
                  <a:lnTo>
                    <a:pt x="0" y="127"/>
                  </a:lnTo>
                  <a:lnTo>
                    <a:pt x="80772" y="222885"/>
                  </a:lnTo>
                  <a:cubicBezTo>
                    <a:pt x="80772" y="244221"/>
                    <a:pt x="68580" y="260985"/>
                    <a:pt x="44196" y="260985"/>
                  </a:cubicBezTo>
                  <a:cubicBezTo>
                    <a:pt x="33528" y="260985"/>
                    <a:pt x="24384" y="259461"/>
                    <a:pt x="16764" y="256413"/>
                  </a:cubicBezTo>
                  <a:lnTo>
                    <a:pt x="13716" y="2976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578131" y="361706"/>
            <a:ext cx="3207697" cy="744713"/>
            <a:chOff x="0" y="0"/>
            <a:chExt cx="1874647" cy="435229"/>
          </a:xfrm>
        </p:grpSpPr>
        <p:sp>
          <p:nvSpPr>
            <p:cNvPr id="37" name="Freeform 37"/>
            <p:cNvSpPr/>
            <p:nvPr/>
          </p:nvSpPr>
          <p:spPr>
            <a:xfrm>
              <a:off x="63500" y="150495"/>
              <a:ext cx="192151" cy="221234"/>
            </a:xfrm>
            <a:custGeom>
              <a:avLst/>
              <a:gdLst/>
              <a:ahLst/>
              <a:cxnLst/>
              <a:rect l="l" t="t" r="r" b="b"/>
              <a:pathLst>
                <a:path w="192151" h="221234">
                  <a:moveTo>
                    <a:pt x="192151" y="216662"/>
                  </a:moveTo>
                  <a:cubicBezTo>
                    <a:pt x="189103" y="187579"/>
                    <a:pt x="187579" y="143383"/>
                    <a:pt x="187579" y="132715"/>
                  </a:cubicBezTo>
                  <a:lnTo>
                    <a:pt x="187579" y="88519"/>
                  </a:lnTo>
                  <a:cubicBezTo>
                    <a:pt x="187579" y="24384"/>
                    <a:pt x="160147" y="0"/>
                    <a:pt x="96139" y="0"/>
                  </a:cubicBezTo>
                  <a:cubicBezTo>
                    <a:pt x="71628" y="0"/>
                    <a:pt x="42672" y="6096"/>
                    <a:pt x="22860" y="15240"/>
                  </a:cubicBezTo>
                  <a:lnTo>
                    <a:pt x="24384" y="62611"/>
                  </a:lnTo>
                  <a:cubicBezTo>
                    <a:pt x="42672" y="48768"/>
                    <a:pt x="67056" y="39624"/>
                    <a:pt x="89916" y="39624"/>
                  </a:cubicBezTo>
                  <a:cubicBezTo>
                    <a:pt x="120523" y="39624"/>
                    <a:pt x="137287" y="48768"/>
                    <a:pt x="137287" y="85471"/>
                  </a:cubicBezTo>
                  <a:lnTo>
                    <a:pt x="103759" y="85471"/>
                  </a:lnTo>
                  <a:cubicBezTo>
                    <a:pt x="21336" y="85471"/>
                    <a:pt x="0" y="122047"/>
                    <a:pt x="0" y="158623"/>
                  </a:cubicBezTo>
                  <a:cubicBezTo>
                    <a:pt x="0" y="198247"/>
                    <a:pt x="35052" y="221234"/>
                    <a:pt x="74676" y="221234"/>
                  </a:cubicBezTo>
                  <a:cubicBezTo>
                    <a:pt x="100711" y="221234"/>
                    <a:pt x="126619" y="207391"/>
                    <a:pt x="140335" y="184531"/>
                  </a:cubicBezTo>
                  <a:cubicBezTo>
                    <a:pt x="140335" y="193675"/>
                    <a:pt x="141859" y="208915"/>
                    <a:pt x="143383" y="216662"/>
                  </a:cubicBezTo>
                  <a:lnTo>
                    <a:pt x="192151" y="216662"/>
                  </a:lnTo>
                  <a:close/>
                  <a:moveTo>
                    <a:pt x="137287" y="120396"/>
                  </a:moveTo>
                  <a:cubicBezTo>
                    <a:pt x="137287" y="164719"/>
                    <a:pt x="112903" y="181483"/>
                    <a:pt x="88392" y="181483"/>
                  </a:cubicBezTo>
                  <a:cubicBezTo>
                    <a:pt x="65532" y="181483"/>
                    <a:pt x="53340" y="172339"/>
                    <a:pt x="53340" y="155575"/>
                  </a:cubicBezTo>
                  <a:cubicBezTo>
                    <a:pt x="53340" y="129540"/>
                    <a:pt x="74676" y="118872"/>
                    <a:pt x="114427" y="118872"/>
                  </a:cubicBezTo>
                  <a:lnTo>
                    <a:pt x="137287" y="118872"/>
                  </a:lnTo>
                  <a:lnTo>
                    <a:pt x="137287" y="1203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296799" y="150495"/>
              <a:ext cx="195326" cy="216789"/>
            </a:xfrm>
            <a:custGeom>
              <a:avLst/>
              <a:gdLst/>
              <a:ahLst/>
              <a:cxnLst/>
              <a:rect l="l" t="t" r="r" b="b"/>
              <a:pathLst>
                <a:path w="195326" h="216789">
                  <a:moveTo>
                    <a:pt x="195199" y="216662"/>
                  </a:moveTo>
                  <a:lnTo>
                    <a:pt x="195199" y="82423"/>
                  </a:lnTo>
                  <a:cubicBezTo>
                    <a:pt x="195199" y="33528"/>
                    <a:pt x="172339" y="0"/>
                    <a:pt x="123444" y="0"/>
                  </a:cubicBezTo>
                  <a:cubicBezTo>
                    <a:pt x="94488" y="0"/>
                    <a:pt x="70104" y="9144"/>
                    <a:pt x="53340" y="33528"/>
                  </a:cubicBezTo>
                  <a:lnTo>
                    <a:pt x="53340" y="4572"/>
                  </a:lnTo>
                  <a:lnTo>
                    <a:pt x="0" y="4572"/>
                  </a:lnTo>
                  <a:lnTo>
                    <a:pt x="0" y="216662"/>
                  </a:lnTo>
                  <a:lnTo>
                    <a:pt x="56515" y="216662"/>
                  </a:lnTo>
                  <a:lnTo>
                    <a:pt x="56515" y="112903"/>
                  </a:lnTo>
                  <a:cubicBezTo>
                    <a:pt x="56515" y="76327"/>
                    <a:pt x="70231" y="42672"/>
                    <a:pt x="105283" y="42672"/>
                  </a:cubicBezTo>
                  <a:cubicBezTo>
                    <a:pt x="134239" y="42672"/>
                    <a:pt x="140462" y="65659"/>
                    <a:pt x="140462" y="97663"/>
                  </a:cubicBezTo>
                  <a:lnTo>
                    <a:pt x="140462" y="216789"/>
                  </a:lnTo>
                  <a:lnTo>
                    <a:pt x="195326" y="216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525526" y="150495"/>
              <a:ext cx="192278" cy="221361"/>
            </a:xfrm>
            <a:custGeom>
              <a:avLst/>
              <a:gdLst/>
              <a:ahLst/>
              <a:cxnLst/>
              <a:rect l="l" t="t" r="r" b="b"/>
              <a:pathLst>
                <a:path w="192278" h="221361">
                  <a:moveTo>
                    <a:pt x="192278" y="216662"/>
                  </a:moveTo>
                  <a:cubicBezTo>
                    <a:pt x="189230" y="187579"/>
                    <a:pt x="189230" y="143383"/>
                    <a:pt x="189230" y="132715"/>
                  </a:cubicBezTo>
                  <a:lnTo>
                    <a:pt x="189230" y="88519"/>
                  </a:lnTo>
                  <a:cubicBezTo>
                    <a:pt x="189230" y="24384"/>
                    <a:pt x="160147" y="0"/>
                    <a:pt x="97663" y="0"/>
                  </a:cubicBezTo>
                  <a:cubicBezTo>
                    <a:pt x="71755" y="0"/>
                    <a:pt x="42672" y="6096"/>
                    <a:pt x="22860" y="15240"/>
                  </a:cubicBezTo>
                  <a:lnTo>
                    <a:pt x="24384" y="62611"/>
                  </a:lnTo>
                  <a:cubicBezTo>
                    <a:pt x="44196" y="48768"/>
                    <a:pt x="67183" y="39624"/>
                    <a:pt x="90043" y="39624"/>
                  </a:cubicBezTo>
                  <a:cubicBezTo>
                    <a:pt x="120523" y="39624"/>
                    <a:pt x="138811" y="48768"/>
                    <a:pt x="138811" y="85471"/>
                  </a:cubicBezTo>
                  <a:lnTo>
                    <a:pt x="103759" y="85471"/>
                  </a:lnTo>
                  <a:cubicBezTo>
                    <a:pt x="21336" y="85471"/>
                    <a:pt x="0" y="122047"/>
                    <a:pt x="0" y="158750"/>
                  </a:cubicBezTo>
                  <a:cubicBezTo>
                    <a:pt x="0" y="198374"/>
                    <a:pt x="36576" y="221361"/>
                    <a:pt x="74803" y="221361"/>
                  </a:cubicBezTo>
                  <a:cubicBezTo>
                    <a:pt x="100711" y="221361"/>
                    <a:pt x="128143" y="207518"/>
                    <a:pt x="140335" y="184658"/>
                  </a:cubicBezTo>
                  <a:cubicBezTo>
                    <a:pt x="141859" y="193802"/>
                    <a:pt x="141859" y="209042"/>
                    <a:pt x="143383" y="216789"/>
                  </a:cubicBezTo>
                  <a:lnTo>
                    <a:pt x="192278" y="216789"/>
                  </a:lnTo>
                  <a:close/>
                  <a:moveTo>
                    <a:pt x="138811" y="120523"/>
                  </a:moveTo>
                  <a:cubicBezTo>
                    <a:pt x="138811" y="164846"/>
                    <a:pt x="112903" y="181610"/>
                    <a:pt x="88519" y="181610"/>
                  </a:cubicBezTo>
                  <a:cubicBezTo>
                    <a:pt x="65659" y="181610"/>
                    <a:pt x="53467" y="172466"/>
                    <a:pt x="53467" y="155702"/>
                  </a:cubicBezTo>
                  <a:cubicBezTo>
                    <a:pt x="53467" y="129667"/>
                    <a:pt x="74803" y="118999"/>
                    <a:pt x="114427" y="118999"/>
                  </a:cubicBezTo>
                  <a:lnTo>
                    <a:pt x="138811" y="118999"/>
                  </a:lnTo>
                  <a:lnTo>
                    <a:pt x="138811" y="1205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748284" y="150368"/>
              <a:ext cx="198247" cy="221234"/>
            </a:xfrm>
            <a:custGeom>
              <a:avLst/>
              <a:gdLst/>
              <a:ahLst/>
              <a:cxnLst/>
              <a:rect l="l" t="t" r="r" b="b"/>
              <a:pathLst>
                <a:path w="198247" h="221234">
                  <a:moveTo>
                    <a:pt x="183007" y="160274"/>
                  </a:moveTo>
                  <a:cubicBezTo>
                    <a:pt x="161671" y="170942"/>
                    <a:pt x="138811" y="181610"/>
                    <a:pt x="112903" y="181610"/>
                  </a:cubicBezTo>
                  <a:cubicBezTo>
                    <a:pt x="77724" y="181610"/>
                    <a:pt x="54864" y="161798"/>
                    <a:pt x="51816" y="128143"/>
                  </a:cubicBezTo>
                  <a:lnTo>
                    <a:pt x="198247" y="128143"/>
                  </a:lnTo>
                  <a:cubicBezTo>
                    <a:pt x="198247" y="44196"/>
                    <a:pt x="169291" y="0"/>
                    <a:pt x="97536" y="0"/>
                  </a:cubicBezTo>
                  <a:cubicBezTo>
                    <a:pt x="30480" y="0"/>
                    <a:pt x="0" y="51816"/>
                    <a:pt x="0" y="111379"/>
                  </a:cubicBezTo>
                  <a:cubicBezTo>
                    <a:pt x="0" y="181610"/>
                    <a:pt x="39624" y="221234"/>
                    <a:pt x="109855" y="221234"/>
                  </a:cubicBezTo>
                  <a:cubicBezTo>
                    <a:pt x="140335" y="221234"/>
                    <a:pt x="163195" y="215011"/>
                    <a:pt x="183007" y="204343"/>
                  </a:cubicBezTo>
                  <a:lnTo>
                    <a:pt x="183007" y="160274"/>
                  </a:lnTo>
                  <a:close/>
                  <a:moveTo>
                    <a:pt x="51816" y="90170"/>
                  </a:moveTo>
                  <a:cubicBezTo>
                    <a:pt x="54864" y="58039"/>
                    <a:pt x="73152" y="39751"/>
                    <a:pt x="100584" y="39751"/>
                  </a:cubicBezTo>
                  <a:cubicBezTo>
                    <a:pt x="129667" y="39751"/>
                    <a:pt x="143383" y="59563"/>
                    <a:pt x="146431" y="90170"/>
                  </a:cubicBezTo>
                  <a:lnTo>
                    <a:pt x="51816" y="90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983107" y="150495"/>
              <a:ext cx="311277" cy="216662"/>
            </a:xfrm>
            <a:custGeom>
              <a:avLst/>
              <a:gdLst/>
              <a:ahLst/>
              <a:cxnLst/>
              <a:rect l="l" t="t" r="r" b="b"/>
              <a:pathLst>
                <a:path w="311277" h="216662">
                  <a:moveTo>
                    <a:pt x="311150" y="216662"/>
                  </a:moveTo>
                  <a:lnTo>
                    <a:pt x="311150" y="82423"/>
                  </a:lnTo>
                  <a:cubicBezTo>
                    <a:pt x="311150" y="27432"/>
                    <a:pt x="288290" y="0"/>
                    <a:pt x="243967" y="0"/>
                  </a:cubicBezTo>
                  <a:cubicBezTo>
                    <a:pt x="215011" y="0"/>
                    <a:pt x="189103" y="13716"/>
                    <a:pt x="176911" y="36576"/>
                  </a:cubicBezTo>
                  <a:cubicBezTo>
                    <a:pt x="164719" y="10668"/>
                    <a:pt x="144780" y="0"/>
                    <a:pt x="114300" y="0"/>
                  </a:cubicBezTo>
                  <a:cubicBezTo>
                    <a:pt x="88392" y="0"/>
                    <a:pt x="65532" y="12192"/>
                    <a:pt x="51816" y="33528"/>
                  </a:cubicBezTo>
                  <a:lnTo>
                    <a:pt x="50292" y="33528"/>
                  </a:lnTo>
                  <a:lnTo>
                    <a:pt x="50292" y="4572"/>
                  </a:lnTo>
                  <a:lnTo>
                    <a:pt x="0" y="4572"/>
                  </a:lnTo>
                  <a:lnTo>
                    <a:pt x="0" y="216662"/>
                  </a:lnTo>
                  <a:lnTo>
                    <a:pt x="54991" y="216662"/>
                  </a:lnTo>
                  <a:lnTo>
                    <a:pt x="54991" y="112903"/>
                  </a:lnTo>
                  <a:cubicBezTo>
                    <a:pt x="54991" y="70231"/>
                    <a:pt x="67183" y="42672"/>
                    <a:pt x="96139" y="42672"/>
                  </a:cubicBezTo>
                  <a:cubicBezTo>
                    <a:pt x="115951" y="42672"/>
                    <a:pt x="128143" y="53340"/>
                    <a:pt x="128143" y="83947"/>
                  </a:cubicBezTo>
                  <a:lnTo>
                    <a:pt x="128143" y="216662"/>
                  </a:lnTo>
                  <a:lnTo>
                    <a:pt x="183134" y="216662"/>
                  </a:lnTo>
                  <a:lnTo>
                    <a:pt x="183134" y="112903"/>
                  </a:lnTo>
                  <a:cubicBezTo>
                    <a:pt x="183134" y="68707"/>
                    <a:pt x="195326" y="42672"/>
                    <a:pt x="224282" y="42672"/>
                  </a:cubicBezTo>
                  <a:cubicBezTo>
                    <a:pt x="244094" y="42672"/>
                    <a:pt x="256286" y="53340"/>
                    <a:pt x="256286" y="83947"/>
                  </a:cubicBezTo>
                  <a:lnTo>
                    <a:pt x="256286" y="216662"/>
                  </a:lnTo>
                  <a:lnTo>
                    <a:pt x="311277" y="2166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1342898" y="63500"/>
              <a:ext cx="54991" cy="303657"/>
            </a:xfrm>
            <a:custGeom>
              <a:avLst/>
              <a:gdLst/>
              <a:ahLst/>
              <a:cxnLst/>
              <a:rect l="l" t="t" r="r" b="b"/>
              <a:pathLst>
                <a:path w="54991" h="303657">
                  <a:moveTo>
                    <a:pt x="54991" y="53340"/>
                  </a:moveTo>
                  <a:lnTo>
                    <a:pt x="54991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54991" y="53340"/>
                  </a:lnTo>
                  <a:close/>
                  <a:moveTo>
                    <a:pt x="54991" y="303657"/>
                  </a:moveTo>
                  <a:lnTo>
                    <a:pt x="54991" y="91567"/>
                  </a:lnTo>
                  <a:lnTo>
                    <a:pt x="0" y="91567"/>
                  </a:lnTo>
                  <a:lnTo>
                    <a:pt x="0" y="303657"/>
                  </a:lnTo>
                  <a:lnTo>
                    <a:pt x="54991" y="3036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433068" y="150495"/>
              <a:ext cx="190627" cy="221361"/>
            </a:xfrm>
            <a:custGeom>
              <a:avLst/>
              <a:gdLst/>
              <a:ahLst/>
              <a:cxnLst/>
              <a:rect l="l" t="t" r="r" b="b"/>
              <a:pathLst>
                <a:path w="190627" h="221361">
                  <a:moveTo>
                    <a:pt x="190499" y="216662"/>
                  </a:moveTo>
                  <a:cubicBezTo>
                    <a:pt x="188975" y="187579"/>
                    <a:pt x="187451" y="143383"/>
                    <a:pt x="187451" y="132715"/>
                  </a:cubicBezTo>
                  <a:lnTo>
                    <a:pt x="187451" y="88519"/>
                  </a:lnTo>
                  <a:cubicBezTo>
                    <a:pt x="187451" y="24384"/>
                    <a:pt x="160019" y="0"/>
                    <a:pt x="95885" y="0"/>
                  </a:cubicBezTo>
                  <a:cubicBezTo>
                    <a:pt x="69976" y="0"/>
                    <a:pt x="42544" y="6096"/>
                    <a:pt x="22732" y="15240"/>
                  </a:cubicBezTo>
                  <a:lnTo>
                    <a:pt x="24257" y="62611"/>
                  </a:lnTo>
                  <a:cubicBezTo>
                    <a:pt x="42544" y="48768"/>
                    <a:pt x="65404" y="39624"/>
                    <a:pt x="89788" y="39624"/>
                  </a:cubicBezTo>
                  <a:cubicBezTo>
                    <a:pt x="118871" y="39624"/>
                    <a:pt x="137160" y="48768"/>
                    <a:pt x="137160" y="85471"/>
                  </a:cubicBezTo>
                  <a:lnTo>
                    <a:pt x="103632" y="85471"/>
                  </a:lnTo>
                  <a:cubicBezTo>
                    <a:pt x="19812" y="85471"/>
                    <a:pt x="0" y="122047"/>
                    <a:pt x="0" y="158750"/>
                  </a:cubicBezTo>
                  <a:cubicBezTo>
                    <a:pt x="0" y="198374"/>
                    <a:pt x="35051" y="221361"/>
                    <a:pt x="73151" y="221361"/>
                  </a:cubicBezTo>
                  <a:cubicBezTo>
                    <a:pt x="99060" y="221361"/>
                    <a:pt x="126618" y="207518"/>
                    <a:pt x="138811" y="184658"/>
                  </a:cubicBezTo>
                  <a:lnTo>
                    <a:pt x="140335" y="184658"/>
                  </a:lnTo>
                  <a:cubicBezTo>
                    <a:pt x="140335" y="193802"/>
                    <a:pt x="140335" y="209042"/>
                    <a:pt x="141859" y="216789"/>
                  </a:cubicBezTo>
                  <a:lnTo>
                    <a:pt x="190626" y="216789"/>
                  </a:lnTo>
                  <a:close/>
                  <a:moveTo>
                    <a:pt x="137287" y="120523"/>
                  </a:moveTo>
                  <a:cubicBezTo>
                    <a:pt x="137287" y="164846"/>
                    <a:pt x="111251" y="181610"/>
                    <a:pt x="86868" y="181610"/>
                  </a:cubicBezTo>
                  <a:cubicBezTo>
                    <a:pt x="64007" y="181610"/>
                    <a:pt x="51815" y="172466"/>
                    <a:pt x="51815" y="155702"/>
                  </a:cubicBezTo>
                  <a:cubicBezTo>
                    <a:pt x="51815" y="129667"/>
                    <a:pt x="73151" y="118999"/>
                    <a:pt x="112776" y="118999"/>
                  </a:cubicBezTo>
                  <a:lnTo>
                    <a:pt x="137287" y="118999"/>
                  </a:lnTo>
                  <a:lnTo>
                    <a:pt x="137287" y="1205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635759" y="74168"/>
              <a:ext cx="175387" cy="292989"/>
            </a:xfrm>
            <a:custGeom>
              <a:avLst/>
              <a:gdLst/>
              <a:ahLst/>
              <a:cxnLst/>
              <a:rect l="l" t="t" r="r" b="b"/>
              <a:pathLst>
                <a:path w="175387" h="292989">
                  <a:moveTo>
                    <a:pt x="105283" y="209042"/>
                  </a:moveTo>
                  <a:lnTo>
                    <a:pt x="105283" y="202946"/>
                  </a:lnTo>
                  <a:cubicBezTo>
                    <a:pt x="105283" y="184658"/>
                    <a:pt x="112903" y="170942"/>
                    <a:pt x="138811" y="143510"/>
                  </a:cubicBezTo>
                  <a:cubicBezTo>
                    <a:pt x="161671" y="118999"/>
                    <a:pt x="175387" y="99187"/>
                    <a:pt x="175387" y="74803"/>
                  </a:cubicBezTo>
                  <a:cubicBezTo>
                    <a:pt x="175387" y="25908"/>
                    <a:pt x="135763" y="0"/>
                    <a:pt x="82423" y="0"/>
                  </a:cubicBezTo>
                  <a:cubicBezTo>
                    <a:pt x="53467" y="0"/>
                    <a:pt x="25908" y="6096"/>
                    <a:pt x="0" y="13716"/>
                  </a:cubicBezTo>
                  <a:lnTo>
                    <a:pt x="4572" y="59563"/>
                  </a:lnTo>
                  <a:cubicBezTo>
                    <a:pt x="25908" y="50292"/>
                    <a:pt x="47244" y="42672"/>
                    <a:pt x="68707" y="42672"/>
                  </a:cubicBezTo>
                  <a:cubicBezTo>
                    <a:pt x="93091" y="42672"/>
                    <a:pt x="115951" y="54864"/>
                    <a:pt x="115951" y="80899"/>
                  </a:cubicBezTo>
                  <a:cubicBezTo>
                    <a:pt x="115951" y="91567"/>
                    <a:pt x="112903" y="103759"/>
                    <a:pt x="91567" y="125095"/>
                  </a:cubicBezTo>
                  <a:cubicBezTo>
                    <a:pt x="59563" y="157226"/>
                    <a:pt x="54991" y="186182"/>
                    <a:pt x="54991" y="209042"/>
                  </a:cubicBezTo>
                  <a:lnTo>
                    <a:pt x="105283" y="209042"/>
                  </a:lnTo>
                  <a:close/>
                  <a:moveTo>
                    <a:pt x="109855" y="292989"/>
                  </a:moveTo>
                  <a:lnTo>
                    <a:pt x="109855" y="234950"/>
                  </a:lnTo>
                  <a:lnTo>
                    <a:pt x="51943" y="234950"/>
                  </a:lnTo>
                  <a:lnTo>
                    <a:pt x="51943" y="292989"/>
                  </a:lnTo>
                  <a:lnTo>
                    <a:pt x="109855" y="2929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5" name="Freeform 45"/>
          <p:cNvSpPr/>
          <p:nvPr/>
        </p:nvSpPr>
        <p:spPr>
          <a:xfrm>
            <a:off x="9298943" y="6831437"/>
            <a:ext cx="7014955" cy="2011083"/>
          </a:xfrm>
          <a:custGeom>
            <a:avLst/>
            <a:gdLst/>
            <a:ahLst/>
            <a:cxnLst/>
            <a:rect l="l" t="t" r="r" b="b"/>
            <a:pathLst>
              <a:path w="7014955" h="2011083">
                <a:moveTo>
                  <a:pt x="0" y="0"/>
                </a:moveTo>
                <a:lnTo>
                  <a:pt x="7014955" y="0"/>
                </a:lnTo>
                <a:lnTo>
                  <a:pt x="7014955" y="2011083"/>
                </a:lnTo>
                <a:lnTo>
                  <a:pt x="0" y="20110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6" name="Freeform 46"/>
          <p:cNvSpPr/>
          <p:nvPr/>
        </p:nvSpPr>
        <p:spPr>
          <a:xfrm>
            <a:off x="9298943" y="2398165"/>
            <a:ext cx="6981054" cy="4277347"/>
          </a:xfrm>
          <a:custGeom>
            <a:avLst/>
            <a:gdLst/>
            <a:ahLst/>
            <a:cxnLst/>
            <a:rect l="l" t="t" r="r" b="b"/>
            <a:pathLst>
              <a:path w="6981054" h="4277347">
                <a:moveTo>
                  <a:pt x="0" y="0"/>
                </a:moveTo>
                <a:lnTo>
                  <a:pt x="6981054" y="0"/>
                </a:lnTo>
                <a:lnTo>
                  <a:pt x="6981054" y="4277347"/>
                </a:lnTo>
                <a:lnTo>
                  <a:pt x="0" y="4277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7" name="Freeform 47"/>
          <p:cNvSpPr/>
          <p:nvPr/>
        </p:nvSpPr>
        <p:spPr>
          <a:xfrm>
            <a:off x="14525937" y="408645"/>
            <a:ext cx="3356336" cy="1094636"/>
          </a:xfrm>
          <a:custGeom>
            <a:avLst/>
            <a:gdLst/>
            <a:ahLst/>
            <a:cxnLst/>
            <a:rect l="l" t="t" r="r" b="b"/>
            <a:pathLst>
              <a:path w="3356336" h="1094636">
                <a:moveTo>
                  <a:pt x="0" y="0"/>
                </a:moveTo>
                <a:lnTo>
                  <a:pt x="3356336" y="0"/>
                </a:lnTo>
                <a:lnTo>
                  <a:pt x="3356336" y="1094635"/>
                </a:lnTo>
                <a:lnTo>
                  <a:pt x="0" y="10946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8" name="Group 48"/>
          <p:cNvGrpSpPr/>
          <p:nvPr/>
        </p:nvGrpSpPr>
        <p:grpSpPr>
          <a:xfrm>
            <a:off x="1815089" y="5173699"/>
            <a:ext cx="3350909" cy="3345693"/>
            <a:chOff x="0" y="0"/>
            <a:chExt cx="2611120" cy="2607056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611120" cy="2607056"/>
            </a:xfrm>
            <a:custGeom>
              <a:avLst/>
              <a:gdLst/>
              <a:ahLst/>
              <a:cxnLst/>
              <a:rect l="l" t="t" r="r" b="b"/>
              <a:pathLst>
                <a:path w="2611120" h="2607056">
                  <a:moveTo>
                    <a:pt x="1152144" y="0"/>
                  </a:moveTo>
                  <a:lnTo>
                    <a:pt x="1103376" y="6096"/>
                  </a:lnTo>
                  <a:lnTo>
                    <a:pt x="1093216" y="8128"/>
                  </a:lnTo>
                  <a:lnTo>
                    <a:pt x="1068832" y="12192"/>
                  </a:lnTo>
                  <a:lnTo>
                    <a:pt x="1058672" y="14224"/>
                  </a:lnTo>
                  <a:lnTo>
                    <a:pt x="1046480" y="16256"/>
                  </a:lnTo>
                  <a:lnTo>
                    <a:pt x="1036320" y="18288"/>
                  </a:lnTo>
                  <a:lnTo>
                    <a:pt x="1028192" y="20320"/>
                  </a:lnTo>
                  <a:lnTo>
                    <a:pt x="1018032" y="22352"/>
                  </a:lnTo>
                  <a:lnTo>
                    <a:pt x="1001776" y="26416"/>
                  </a:lnTo>
                  <a:lnTo>
                    <a:pt x="991616" y="28448"/>
                  </a:lnTo>
                  <a:lnTo>
                    <a:pt x="967232" y="34544"/>
                  </a:lnTo>
                  <a:lnTo>
                    <a:pt x="961136" y="36576"/>
                  </a:lnTo>
                  <a:lnTo>
                    <a:pt x="953008" y="38608"/>
                  </a:lnTo>
                  <a:lnTo>
                    <a:pt x="946912" y="40640"/>
                  </a:lnTo>
                  <a:lnTo>
                    <a:pt x="938784" y="42672"/>
                  </a:lnTo>
                  <a:lnTo>
                    <a:pt x="932688" y="44704"/>
                  </a:lnTo>
                  <a:lnTo>
                    <a:pt x="924560" y="46736"/>
                  </a:lnTo>
                  <a:lnTo>
                    <a:pt x="918464" y="48768"/>
                  </a:lnTo>
                  <a:lnTo>
                    <a:pt x="910336" y="50800"/>
                  </a:lnTo>
                  <a:lnTo>
                    <a:pt x="892048" y="56896"/>
                  </a:lnTo>
                  <a:lnTo>
                    <a:pt x="887984" y="58928"/>
                  </a:lnTo>
                  <a:lnTo>
                    <a:pt x="845312" y="73152"/>
                  </a:lnTo>
                  <a:lnTo>
                    <a:pt x="841248" y="75184"/>
                  </a:lnTo>
                  <a:lnTo>
                    <a:pt x="835152" y="77216"/>
                  </a:lnTo>
                  <a:lnTo>
                    <a:pt x="831088" y="79248"/>
                  </a:lnTo>
                  <a:lnTo>
                    <a:pt x="824992" y="81280"/>
                  </a:lnTo>
                  <a:lnTo>
                    <a:pt x="820928" y="83312"/>
                  </a:lnTo>
                  <a:lnTo>
                    <a:pt x="814832" y="85344"/>
                  </a:lnTo>
                  <a:lnTo>
                    <a:pt x="810768" y="87376"/>
                  </a:lnTo>
                  <a:lnTo>
                    <a:pt x="804672" y="89408"/>
                  </a:lnTo>
                  <a:lnTo>
                    <a:pt x="800608" y="91440"/>
                  </a:lnTo>
                  <a:lnTo>
                    <a:pt x="794512" y="93472"/>
                  </a:lnTo>
                  <a:lnTo>
                    <a:pt x="786384" y="97536"/>
                  </a:lnTo>
                  <a:lnTo>
                    <a:pt x="780288" y="99568"/>
                  </a:lnTo>
                  <a:lnTo>
                    <a:pt x="764032" y="107696"/>
                  </a:lnTo>
                  <a:lnTo>
                    <a:pt x="757936" y="109728"/>
                  </a:lnTo>
                  <a:lnTo>
                    <a:pt x="745744" y="115824"/>
                  </a:lnTo>
                  <a:lnTo>
                    <a:pt x="739648" y="117856"/>
                  </a:lnTo>
                  <a:lnTo>
                    <a:pt x="719328" y="128016"/>
                  </a:lnTo>
                  <a:lnTo>
                    <a:pt x="717296" y="130048"/>
                  </a:lnTo>
                  <a:lnTo>
                    <a:pt x="672592" y="152400"/>
                  </a:lnTo>
                  <a:lnTo>
                    <a:pt x="670560" y="154432"/>
                  </a:lnTo>
                  <a:lnTo>
                    <a:pt x="658368" y="160528"/>
                  </a:lnTo>
                  <a:lnTo>
                    <a:pt x="656336" y="162560"/>
                  </a:lnTo>
                  <a:lnTo>
                    <a:pt x="648208" y="166624"/>
                  </a:lnTo>
                  <a:lnTo>
                    <a:pt x="646176" y="168656"/>
                  </a:lnTo>
                  <a:lnTo>
                    <a:pt x="633984" y="174752"/>
                  </a:lnTo>
                  <a:lnTo>
                    <a:pt x="631952" y="176784"/>
                  </a:lnTo>
                  <a:lnTo>
                    <a:pt x="623824" y="180848"/>
                  </a:lnTo>
                  <a:lnTo>
                    <a:pt x="621792" y="182880"/>
                  </a:lnTo>
                  <a:lnTo>
                    <a:pt x="613664" y="186944"/>
                  </a:lnTo>
                  <a:lnTo>
                    <a:pt x="611632" y="188976"/>
                  </a:lnTo>
                  <a:lnTo>
                    <a:pt x="607568" y="191008"/>
                  </a:lnTo>
                  <a:lnTo>
                    <a:pt x="605536" y="193040"/>
                  </a:lnTo>
                  <a:lnTo>
                    <a:pt x="601472" y="195072"/>
                  </a:lnTo>
                  <a:lnTo>
                    <a:pt x="599440" y="197104"/>
                  </a:lnTo>
                  <a:lnTo>
                    <a:pt x="595376" y="199136"/>
                  </a:lnTo>
                  <a:lnTo>
                    <a:pt x="593344" y="201168"/>
                  </a:lnTo>
                  <a:lnTo>
                    <a:pt x="585216" y="205232"/>
                  </a:lnTo>
                  <a:lnTo>
                    <a:pt x="583184" y="207264"/>
                  </a:lnTo>
                  <a:lnTo>
                    <a:pt x="579120" y="209296"/>
                  </a:lnTo>
                  <a:lnTo>
                    <a:pt x="577088" y="211328"/>
                  </a:lnTo>
                  <a:lnTo>
                    <a:pt x="573024" y="213360"/>
                  </a:lnTo>
                  <a:lnTo>
                    <a:pt x="570992" y="215392"/>
                  </a:lnTo>
                  <a:lnTo>
                    <a:pt x="566928" y="217424"/>
                  </a:lnTo>
                  <a:lnTo>
                    <a:pt x="562864" y="221488"/>
                  </a:lnTo>
                  <a:lnTo>
                    <a:pt x="558800" y="223520"/>
                  </a:lnTo>
                  <a:lnTo>
                    <a:pt x="556768" y="225552"/>
                  </a:lnTo>
                  <a:lnTo>
                    <a:pt x="552704" y="227584"/>
                  </a:lnTo>
                  <a:lnTo>
                    <a:pt x="550672" y="229616"/>
                  </a:lnTo>
                  <a:lnTo>
                    <a:pt x="546608" y="231648"/>
                  </a:lnTo>
                  <a:lnTo>
                    <a:pt x="542544" y="235712"/>
                  </a:lnTo>
                  <a:lnTo>
                    <a:pt x="538480" y="237744"/>
                  </a:lnTo>
                  <a:lnTo>
                    <a:pt x="536448" y="239776"/>
                  </a:lnTo>
                  <a:lnTo>
                    <a:pt x="532384" y="241808"/>
                  </a:lnTo>
                  <a:lnTo>
                    <a:pt x="528320" y="245872"/>
                  </a:lnTo>
                  <a:lnTo>
                    <a:pt x="524256" y="247904"/>
                  </a:lnTo>
                  <a:lnTo>
                    <a:pt x="522224" y="249936"/>
                  </a:lnTo>
                  <a:lnTo>
                    <a:pt x="518160" y="251968"/>
                  </a:lnTo>
                  <a:lnTo>
                    <a:pt x="512064" y="258064"/>
                  </a:lnTo>
                  <a:lnTo>
                    <a:pt x="508000" y="260096"/>
                  </a:lnTo>
                  <a:lnTo>
                    <a:pt x="501904" y="266192"/>
                  </a:lnTo>
                  <a:lnTo>
                    <a:pt x="497840" y="268224"/>
                  </a:lnTo>
                  <a:lnTo>
                    <a:pt x="491744" y="274320"/>
                  </a:lnTo>
                  <a:lnTo>
                    <a:pt x="487680" y="276352"/>
                  </a:lnTo>
                  <a:lnTo>
                    <a:pt x="483616" y="280416"/>
                  </a:lnTo>
                  <a:lnTo>
                    <a:pt x="479552" y="282448"/>
                  </a:lnTo>
                  <a:lnTo>
                    <a:pt x="473456" y="288544"/>
                  </a:lnTo>
                  <a:lnTo>
                    <a:pt x="469392" y="290576"/>
                  </a:lnTo>
                  <a:lnTo>
                    <a:pt x="457200" y="302768"/>
                  </a:lnTo>
                  <a:lnTo>
                    <a:pt x="453136" y="304800"/>
                  </a:lnTo>
                  <a:lnTo>
                    <a:pt x="442976" y="314960"/>
                  </a:lnTo>
                  <a:lnTo>
                    <a:pt x="438912" y="316992"/>
                  </a:lnTo>
                  <a:lnTo>
                    <a:pt x="426720" y="329184"/>
                  </a:lnTo>
                  <a:lnTo>
                    <a:pt x="422656" y="331216"/>
                  </a:lnTo>
                  <a:lnTo>
                    <a:pt x="386080" y="367792"/>
                  </a:lnTo>
                  <a:lnTo>
                    <a:pt x="382016" y="369824"/>
                  </a:lnTo>
                  <a:lnTo>
                    <a:pt x="373888" y="377952"/>
                  </a:lnTo>
                  <a:lnTo>
                    <a:pt x="371856" y="382016"/>
                  </a:lnTo>
                  <a:lnTo>
                    <a:pt x="333248" y="420624"/>
                  </a:lnTo>
                  <a:lnTo>
                    <a:pt x="331216" y="424688"/>
                  </a:lnTo>
                  <a:lnTo>
                    <a:pt x="321056" y="434848"/>
                  </a:lnTo>
                  <a:lnTo>
                    <a:pt x="319024" y="438912"/>
                  </a:lnTo>
                  <a:lnTo>
                    <a:pt x="308864" y="449072"/>
                  </a:lnTo>
                  <a:lnTo>
                    <a:pt x="306832" y="453136"/>
                  </a:lnTo>
                  <a:lnTo>
                    <a:pt x="294640" y="465328"/>
                  </a:lnTo>
                  <a:lnTo>
                    <a:pt x="292608" y="469392"/>
                  </a:lnTo>
                  <a:lnTo>
                    <a:pt x="286512" y="475488"/>
                  </a:lnTo>
                  <a:lnTo>
                    <a:pt x="284480" y="479552"/>
                  </a:lnTo>
                  <a:lnTo>
                    <a:pt x="280416" y="483616"/>
                  </a:lnTo>
                  <a:lnTo>
                    <a:pt x="278384" y="487680"/>
                  </a:lnTo>
                  <a:lnTo>
                    <a:pt x="272288" y="493776"/>
                  </a:lnTo>
                  <a:lnTo>
                    <a:pt x="270256" y="497840"/>
                  </a:lnTo>
                  <a:lnTo>
                    <a:pt x="266192" y="501904"/>
                  </a:lnTo>
                  <a:lnTo>
                    <a:pt x="264160" y="505968"/>
                  </a:lnTo>
                  <a:lnTo>
                    <a:pt x="258064" y="512064"/>
                  </a:lnTo>
                  <a:lnTo>
                    <a:pt x="256032" y="516128"/>
                  </a:lnTo>
                  <a:lnTo>
                    <a:pt x="251968" y="520192"/>
                  </a:lnTo>
                  <a:lnTo>
                    <a:pt x="249936" y="524256"/>
                  </a:lnTo>
                  <a:lnTo>
                    <a:pt x="247904" y="526288"/>
                  </a:lnTo>
                  <a:lnTo>
                    <a:pt x="245872" y="530352"/>
                  </a:lnTo>
                  <a:lnTo>
                    <a:pt x="241808" y="534416"/>
                  </a:lnTo>
                  <a:lnTo>
                    <a:pt x="239776" y="538480"/>
                  </a:lnTo>
                  <a:lnTo>
                    <a:pt x="237744" y="540512"/>
                  </a:lnTo>
                  <a:lnTo>
                    <a:pt x="235712" y="544576"/>
                  </a:lnTo>
                  <a:lnTo>
                    <a:pt x="231648" y="548640"/>
                  </a:lnTo>
                  <a:lnTo>
                    <a:pt x="229616" y="552704"/>
                  </a:lnTo>
                  <a:lnTo>
                    <a:pt x="227584" y="554736"/>
                  </a:lnTo>
                  <a:lnTo>
                    <a:pt x="225552" y="558800"/>
                  </a:lnTo>
                  <a:lnTo>
                    <a:pt x="221488" y="562864"/>
                  </a:lnTo>
                  <a:lnTo>
                    <a:pt x="219456" y="566928"/>
                  </a:lnTo>
                  <a:lnTo>
                    <a:pt x="217424" y="568960"/>
                  </a:lnTo>
                  <a:lnTo>
                    <a:pt x="215392" y="573024"/>
                  </a:lnTo>
                  <a:lnTo>
                    <a:pt x="213360" y="575056"/>
                  </a:lnTo>
                  <a:lnTo>
                    <a:pt x="211328" y="579120"/>
                  </a:lnTo>
                  <a:lnTo>
                    <a:pt x="209296" y="581152"/>
                  </a:lnTo>
                  <a:lnTo>
                    <a:pt x="205232" y="589280"/>
                  </a:lnTo>
                  <a:lnTo>
                    <a:pt x="203200" y="591312"/>
                  </a:lnTo>
                  <a:lnTo>
                    <a:pt x="201168" y="595376"/>
                  </a:lnTo>
                  <a:lnTo>
                    <a:pt x="199136" y="597408"/>
                  </a:lnTo>
                  <a:lnTo>
                    <a:pt x="197104" y="601472"/>
                  </a:lnTo>
                  <a:lnTo>
                    <a:pt x="195072" y="603504"/>
                  </a:lnTo>
                  <a:lnTo>
                    <a:pt x="191008" y="611632"/>
                  </a:lnTo>
                  <a:lnTo>
                    <a:pt x="188976" y="613664"/>
                  </a:lnTo>
                  <a:lnTo>
                    <a:pt x="186944" y="617728"/>
                  </a:lnTo>
                  <a:lnTo>
                    <a:pt x="184912" y="619760"/>
                  </a:lnTo>
                  <a:lnTo>
                    <a:pt x="180848" y="627888"/>
                  </a:lnTo>
                  <a:lnTo>
                    <a:pt x="178816" y="629920"/>
                  </a:lnTo>
                  <a:lnTo>
                    <a:pt x="172720" y="642112"/>
                  </a:lnTo>
                  <a:lnTo>
                    <a:pt x="170688" y="644144"/>
                  </a:lnTo>
                  <a:lnTo>
                    <a:pt x="164592" y="656336"/>
                  </a:lnTo>
                  <a:lnTo>
                    <a:pt x="162560" y="658368"/>
                  </a:lnTo>
                  <a:lnTo>
                    <a:pt x="156464" y="670560"/>
                  </a:lnTo>
                  <a:lnTo>
                    <a:pt x="154432" y="672592"/>
                  </a:lnTo>
                  <a:lnTo>
                    <a:pt x="115824" y="749808"/>
                  </a:lnTo>
                  <a:lnTo>
                    <a:pt x="113792" y="755904"/>
                  </a:lnTo>
                  <a:lnTo>
                    <a:pt x="105664" y="772160"/>
                  </a:lnTo>
                  <a:lnTo>
                    <a:pt x="103632" y="778256"/>
                  </a:lnTo>
                  <a:lnTo>
                    <a:pt x="97536" y="790448"/>
                  </a:lnTo>
                  <a:lnTo>
                    <a:pt x="95504" y="796544"/>
                  </a:lnTo>
                  <a:lnTo>
                    <a:pt x="93472" y="800608"/>
                  </a:lnTo>
                  <a:lnTo>
                    <a:pt x="91440" y="806704"/>
                  </a:lnTo>
                  <a:lnTo>
                    <a:pt x="89408" y="810768"/>
                  </a:lnTo>
                  <a:lnTo>
                    <a:pt x="85344" y="822960"/>
                  </a:lnTo>
                  <a:lnTo>
                    <a:pt x="83312" y="827024"/>
                  </a:lnTo>
                  <a:lnTo>
                    <a:pt x="81280" y="833120"/>
                  </a:lnTo>
                  <a:lnTo>
                    <a:pt x="79248" y="837184"/>
                  </a:lnTo>
                  <a:lnTo>
                    <a:pt x="77216" y="843280"/>
                  </a:lnTo>
                  <a:lnTo>
                    <a:pt x="75184" y="847344"/>
                  </a:lnTo>
                  <a:lnTo>
                    <a:pt x="50800" y="920496"/>
                  </a:lnTo>
                  <a:lnTo>
                    <a:pt x="46736" y="936752"/>
                  </a:lnTo>
                  <a:lnTo>
                    <a:pt x="44704" y="942848"/>
                  </a:lnTo>
                  <a:lnTo>
                    <a:pt x="42672" y="950976"/>
                  </a:lnTo>
                  <a:lnTo>
                    <a:pt x="40640" y="957072"/>
                  </a:lnTo>
                  <a:lnTo>
                    <a:pt x="38608" y="965200"/>
                  </a:lnTo>
                  <a:lnTo>
                    <a:pt x="36576" y="971296"/>
                  </a:lnTo>
                  <a:lnTo>
                    <a:pt x="34544" y="979424"/>
                  </a:lnTo>
                  <a:lnTo>
                    <a:pt x="32512" y="989584"/>
                  </a:lnTo>
                  <a:lnTo>
                    <a:pt x="28448" y="1005840"/>
                  </a:lnTo>
                  <a:lnTo>
                    <a:pt x="26416" y="1016000"/>
                  </a:lnTo>
                  <a:lnTo>
                    <a:pt x="22352" y="1032256"/>
                  </a:lnTo>
                  <a:lnTo>
                    <a:pt x="20320" y="1044448"/>
                  </a:lnTo>
                  <a:lnTo>
                    <a:pt x="18288" y="1054608"/>
                  </a:lnTo>
                  <a:lnTo>
                    <a:pt x="16256" y="1066800"/>
                  </a:lnTo>
                  <a:lnTo>
                    <a:pt x="14224" y="1076960"/>
                  </a:lnTo>
                  <a:lnTo>
                    <a:pt x="12192" y="1089152"/>
                  </a:lnTo>
                  <a:lnTo>
                    <a:pt x="10160" y="1099312"/>
                  </a:lnTo>
                  <a:lnTo>
                    <a:pt x="2032" y="1164336"/>
                  </a:lnTo>
                  <a:lnTo>
                    <a:pt x="0" y="1190752"/>
                  </a:lnTo>
                  <a:lnTo>
                    <a:pt x="0" y="1410208"/>
                  </a:lnTo>
                  <a:lnTo>
                    <a:pt x="2032" y="1410208"/>
                  </a:lnTo>
                  <a:lnTo>
                    <a:pt x="2032" y="1434592"/>
                  </a:lnTo>
                  <a:lnTo>
                    <a:pt x="4064" y="1434592"/>
                  </a:lnTo>
                  <a:lnTo>
                    <a:pt x="4064" y="1450848"/>
                  </a:lnTo>
                  <a:lnTo>
                    <a:pt x="6096" y="1450848"/>
                  </a:lnTo>
                  <a:lnTo>
                    <a:pt x="6096" y="1467104"/>
                  </a:lnTo>
                  <a:lnTo>
                    <a:pt x="8128" y="1467104"/>
                  </a:lnTo>
                  <a:lnTo>
                    <a:pt x="8128" y="1483360"/>
                  </a:lnTo>
                  <a:lnTo>
                    <a:pt x="10160" y="1483360"/>
                  </a:lnTo>
                  <a:lnTo>
                    <a:pt x="10160" y="1499616"/>
                  </a:lnTo>
                  <a:lnTo>
                    <a:pt x="12192" y="1499616"/>
                  </a:lnTo>
                  <a:lnTo>
                    <a:pt x="12192" y="1511808"/>
                  </a:lnTo>
                  <a:lnTo>
                    <a:pt x="14224" y="1511808"/>
                  </a:lnTo>
                  <a:lnTo>
                    <a:pt x="14224" y="1521968"/>
                  </a:lnTo>
                  <a:lnTo>
                    <a:pt x="16256" y="1521968"/>
                  </a:lnTo>
                  <a:lnTo>
                    <a:pt x="16256" y="1534160"/>
                  </a:lnTo>
                  <a:lnTo>
                    <a:pt x="18288" y="1534160"/>
                  </a:lnTo>
                  <a:lnTo>
                    <a:pt x="18288" y="1544320"/>
                  </a:lnTo>
                  <a:lnTo>
                    <a:pt x="20320" y="1544320"/>
                  </a:lnTo>
                  <a:lnTo>
                    <a:pt x="20320" y="1556512"/>
                  </a:lnTo>
                  <a:lnTo>
                    <a:pt x="22352" y="1556512"/>
                  </a:lnTo>
                  <a:lnTo>
                    <a:pt x="22352" y="1566672"/>
                  </a:lnTo>
                  <a:lnTo>
                    <a:pt x="24384" y="1566672"/>
                  </a:lnTo>
                  <a:lnTo>
                    <a:pt x="24384" y="1574800"/>
                  </a:lnTo>
                  <a:lnTo>
                    <a:pt x="26416" y="1574800"/>
                  </a:lnTo>
                  <a:lnTo>
                    <a:pt x="26416" y="1584960"/>
                  </a:lnTo>
                  <a:lnTo>
                    <a:pt x="28448" y="1584960"/>
                  </a:lnTo>
                  <a:lnTo>
                    <a:pt x="28448" y="1593088"/>
                  </a:lnTo>
                  <a:lnTo>
                    <a:pt x="30480" y="1593088"/>
                  </a:lnTo>
                  <a:lnTo>
                    <a:pt x="30480" y="1601216"/>
                  </a:lnTo>
                  <a:lnTo>
                    <a:pt x="32512" y="1601216"/>
                  </a:lnTo>
                  <a:lnTo>
                    <a:pt x="32512" y="1611376"/>
                  </a:lnTo>
                  <a:lnTo>
                    <a:pt x="34544" y="1611376"/>
                  </a:lnTo>
                  <a:lnTo>
                    <a:pt x="34544" y="1619504"/>
                  </a:lnTo>
                  <a:lnTo>
                    <a:pt x="36576" y="1619504"/>
                  </a:lnTo>
                  <a:lnTo>
                    <a:pt x="36576" y="1627632"/>
                  </a:lnTo>
                  <a:lnTo>
                    <a:pt x="38608" y="1627632"/>
                  </a:lnTo>
                  <a:lnTo>
                    <a:pt x="38608" y="1635760"/>
                  </a:lnTo>
                  <a:lnTo>
                    <a:pt x="40640" y="1635760"/>
                  </a:lnTo>
                  <a:lnTo>
                    <a:pt x="40640" y="1641856"/>
                  </a:lnTo>
                  <a:lnTo>
                    <a:pt x="42672" y="1641856"/>
                  </a:lnTo>
                  <a:lnTo>
                    <a:pt x="42672" y="1649984"/>
                  </a:lnTo>
                  <a:lnTo>
                    <a:pt x="44704" y="1649984"/>
                  </a:lnTo>
                  <a:lnTo>
                    <a:pt x="44704" y="1656080"/>
                  </a:lnTo>
                  <a:lnTo>
                    <a:pt x="46736" y="1656080"/>
                  </a:lnTo>
                  <a:lnTo>
                    <a:pt x="46736" y="1664208"/>
                  </a:lnTo>
                  <a:lnTo>
                    <a:pt x="48768" y="1664208"/>
                  </a:lnTo>
                  <a:lnTo>
                    <a:pt x="48768" y="1670304"/>
                  </a:lnTo>
                  <a:lnTo>
                    <a:pt x="50800" y="1670304"/>
                  </a:lnTo>
                  <a:lnTo>
                    <a:pt x="50800" y="1678432"/>
                  </a:lnTo>
                  <a:lnTo>
                    <a:pt x="52832" y="1678432"/>
                  </a:lnTo>
                  <a:lnTo>
                    <a:pt x="52832" y="1684528"/>
                  </a:lnTo>
                  <a:lnTo>
                    <a:pt x="54864" y="1684528"/>
                  </a:lnTo>
                  <a:lnTo>
                    <a:pt x="54864" y="1690624"/>
                  </a:lnTo>
                  <a:lnTo>
                    <a:pt x="56896" y="1690624"/>
                  </a:lnTo>
                  <a:lnTo>
                    <a:pt x="56896" y="1696720"/>
                  </a:lnTo>
                  <a:lnTo>
                    <a:pt x="58928" y="1696720"/>
                  </a:lnTo>
                  <a:lnTo>
                    <a:pt x="58928" y="1702816"/>
                  </a:lnTo>
                  <a:lnTo>
                    <a:pt x="60960" y="1702816"/>
                  </a:lnTo>
                  <a:lnTo>
                    <a:pt x="60960" y="1708912"/>
                  </a:lnTo>
                  <a:lnTo>
                    <a:pt x="62992" y="1708912"/>
                  </a:lnTo>
                  <a:lnTo>
                    <a:pt x="62992" y="1715008"/>
                  </a:lnTo>
                  <a:lnTo>
                    <a:pt x="65024" y="1715008"/>
                  </a:lnTo>
                  <a:lnTo>
                    <a:pt x="65024" y="1721104"/>
                  </a:lnTo>
                  <a:lnTo>
                    <a:pt x="67056" y="1721104"/>
                  </a:lnTo>
                  <a:lnTo>
                    <a:pt x="67056" y="1727200"/>
                  </a:lnTo>
                  <a:lnTo>
                    <a:pt x="69088" y="1727200"/>
                  </a:lnTo>
                  <a:lnTo>
                    <a:pt x="69088" y="1733296"/>
                  </a:lnTo>
                  <a:lnTo>
                    <a:pt x="71120" y="1733296"/>
                  </a:lnTo>
                  <a:lnTo>
                    <a:pt x="71120" y="1739392"/>
                  </a:lnTo>
                  <a:lnTo>
                    <a:pt x="73152" y="1739392"/>
                  </a:lnTo>
                  <a:lnTo>
                    <a:pt x="73152" y="1745488"/>
                  </a:lnTo>
                  <a:lnTo>
                    <a:pt x="75184" y="1745488"/>
                  </a:lnTo>
                  <a:lnTo>
                    <a:pt x="75184" y="1751584"/>
                  </a:lnTo>
                  <a:lnTo>
                    <a:pt x="77216" y="1751584"/>
                  </a:lnTo>
                  <a:lnTo>
                    <a:pt x="77216" y="1755648"/>
                  </a:lnTo>
                  <a:lnTo>
                    <a:pt x="79248" y="1755648"/>
                  </a:lnTo>
                  <a:lnTo>
                    <a:pt x="79248" y="1761744"/>
                  </a:lnTo>
                  <a:lnTo>
                    <a:pt x="81280" y="1761744"/>
                  </a:lnTo>
                  <a:lnTo>
                    <a:pt x="81280" y="1767840"/>
                  </a:lnTo>
                  <a:lnTo>
                    <a:pt x="83312" y="1767840"/>
                  </a:lnTo>
                  <a:lnTo>
                    <a:pt x="83312" y="1771904"/>
                  </a:lnTo>
                  <a:lnTo>
                    <a:pt x="85344" y="1771904"/>
                  </a:lnTo>
                  <a:lnTo>
                    <a:pt x="85344" y="1778000"/>
                  </a:lnTo>
                  <a:lnTo>
                    <a:pt x="87376" y="1778000"/>
                  </a:lnTo>
                  <a:lnTo>
                    <a:pt x="87376" y="1782064"/>
                  </a:lnTo>
                  <a:lnTo>
                    <a:pt x="89408" y="1782064"/>
                  </a:lnTo>
                  <a:lnTo>
                    <a:pt x="89408" y="1788160"/>
                  </a:lnTo>
                  <a:lnTo>
                    <a:pt x="91440" y="1788160"/>
                  </a:lnTo>
                  <a:lnTo>
                    <a:pt x="91440" y="1792224"/>
                  </a:lnTo>
                  <a:lnTo>
                    <a:pt x="93472" y="1792224"/>
                  </a:lnTo>
                  <a:lnTo>
                    <a:pt x="93472" y="1798320"/>
                  </a:lnTo>
                  <a:lnTo>
                    <a:pt x="95504" y="1798320"/>
                  </a:lnTo>
                  <a:lnTo>
                    <a:pt x="95504" y="1802384"/>
                  </a:lnTo>
                  <a:lnTo>
                    <a:pt x="97536" y="1802384"/>
                  </a:lnTo>
                  <a:lnTo>
                    <a:pt x="97536" y="1808480"/>
                  </a:lnTo>
                  <a:lnTo>
                    <a:pt x="99568" y="1808480"/>
                  </a:lnTo>
                  <a:lnTo>
                    <a:pt x="99568" y="1812544"/>
                  </a:lnTo>
                  <a:lnTo>
                    <a:pt x="101600" y="1812544"/>
                  </a:lnTo>
                  <a:lnTo>
                    <a:pt x="101600" y="1816608"/>
                  </a:lnTo>
                  <a:lnTo>
                    <a:pt x="103632" y="1816608"/>
                  </a:lnTo>
                  <a:lnTo>
                    <a:pt x="103632" y="1820672"/>
                  </a:lnTo>
                  <a:lnTo>
                    <a:pt x="105664" y="1820672"/>
                  </a:lnTo>
                  <a:lnTo>
                    <a:pt x="105664" y="1826768"/>
                  </a:lnTo>
                  <a:lnTo>
                    <a:pt x="107696" y="1826768"/>
                  </a:lnTo>
                  <a:lnTo>
                    <a:pt x="107696" y="1830832"/>
                  </a:lnTo>
                  <a:lnTo>
                    <a:pt x="109728" y="1830832"/>
                  </a:lnTo>
                  <a:lnTo>
                    <a:pt x="109728" y="1834896"/>
                  </a:lnTo>
                  <a:lnTo>
                    <a:pt x="111760" y="1834896"/>
                  </a:lnTo>
                  <a:lnTo>
                    <a:pt x="111760" y="1838960"/>
                  </a:lnTo>
                  <a:lnTo>
                    <a:pt x="113792" y="1838960"/>
                  </a:lnTo>
                  <a:lnTo>
                    <a:pt x="113792" y="1845056"/>
                  </a:lnTo>
                  <a:lnTo>
                    <a:pt x="115824" y="1845056"/>
                  </a:lnTo>
                  <a:lnTo>
                    <a:pt x="115824" y="1849120"/>
                  </a:lnTo>
                  <a:lnTo>
                    <a:pt x="117856" y="1849120"/>
                  </a:lnTo>
                  <a:lnTo>
                    <a:pt x="117856" y="1853184"/>
                  </a:lnTo>
                  <a:lnTo>
                    <a:pt x="119888" y="1853184"/>
                  </a:lnTo>
                  <a:lnTo>
                    <a:pt x="119888" y="1857248"/>
                  </a:lnTo>
                  <a:lnTo>
                    <a:pt x="121920" y="1857248"/>
                  </a:lnTo>
                  <a:lnTo>
                    <a:pt x="121920" y="1863344"/>
                  </a:lnTo>
                  <a:lnTo>
                    <a:pt x="123952" y="1863344"/>
                  </a:lnTo>
                  <a:lnTo>
                    <a:pt x="123952" y="1867408"/>
                  </a:lnTo>
                  <a:lnTo>
                    <a:pt x="125984" y="1867408"/>
                  </a:lnTo>
                  <a:lnTo>
                    <a:pt x="125984" y="1871472"/>
                  </a:lnTo>
                  <a:lnTo>
                    <a:pt x="128016" y="1871472"/>
                  </a:lnTo>
                  <a:lnTo>
                    <a:pt x="128016" y="1875536"/>
                  </a:lnTo>
                  <a:lnTo>
                    <a:pt x="130048" y="1875536"/>
                  </a:lnTo>
                  <a:lnTo>
                    <a:pt x="130048" y="1879600"/>
                  </a:lnTo>
                  <a:lnTo>
                    <a:pt x="132080" y="1879600"/>
                  </a:lnTo>
                  <a:lnTo>
                    <a:pt x="134112" y="1881632"/>
                  </a:lnTo>
                  <a:lnTo>
                    <a:pt x="134112" y="1885696"/>
                  </a:lnTo>
                  <a:lnTo>
                    <a:pt x="136144" y="1885696"/>
                  </a:lnTo>
                  <a:lnTo>
                    <a:pt x="136144" y="1889760"/>
                  </a:lnTo>
                  <a:lnTo>
                    <a:pt x="138176" y="1889760"/>
                  </a:lnTo>
                  <a:lnTo>
                    <a:pt x="138176" y="1893824"/>
                  </a:lnTo>
                  <a:lnTo>
                    <a:pt x="140208" y="1893824"/>
                  </a:lnTo>
                  <a:lnTo>
                    <a:pt x="140208" y="1897888"/>
                  </a:lnTo>
                  <a:lnTo>
                    <a:pt x="142240" y="1897888"/>
                  </a:lnTo>
                  <a:lnTo>
                    <a:pt x="142240" y="1901952"/>
                  </a:lnTo>
                  <a:lnTo>
                    <a:pt x="144272" y="1901952"/>
                  </a:lnTo>
                  <a:lnTo>
                    <a:pt x="144272" y="1906016"/>
                  </a:lnTo>
                  <a:lnTo>
                    <a:pt x="146304" y="1906016"/>
                  </a:lnTo>
                  <a:lnTo>
                    <a:pt x="146304" y="1910080"/>
                  </a:lnTo>
                  <a:lnTo>
                    <a:pt x="148336" y="1910080"/>
                  </a:lnTo>
                  <a:lnTo>
                    <a:pt x="148336" y="1914144"/>
                  </a:lnTo>
                  <a:lnTo>
                    <a:pt x="150368" y="1914144"/>
                  </a:lnTo>
                  <a:lnTo>
                    <a:pt x="150368" y="1918208"/>
                  </a:lnTo>
                  <a:lnTo>
                    <a:pt x="152400" y="1918208"/>
                  </a:lnTo>
                  <a:lnTo>
                    <a:pt x="152400" y="1922272"/>
                  </a:lnTo>
                  <a:lnTo>
                    <a:pt x="154432" y="1922272"/>
                  </a:lnTo>
                  <a:lnTo>
                    <a:pt x="154432" y="1926336"/>
                  </a:lnTo>
                  <a:lnTo>
                    <a:pt x="156464" y="1926336"/>
                  </a:lnTo>
                  <a:lnTo>
                    <a:pt x="158496" y="1928368"/>
                  </a:lnTo>
                  <a:lnTo>
                    <a:pt x="158496" y="1932432"/>
                  </a:lnTo>
                  <a:lnTo>
                    <a:pt x="160528" y="1932432"/>
                  </a:lnTo>
                  <a:lnTo>
                    <a:pt x="160528" y="1936496"/>
                  </a:lnTo>
                  <a:lnTo>
                    <a:pt x="162560" y="1936496"/>
                  </a:lnTo>
                  <a:lnTo>
                    <a:pt x="162560" y="1940560"/>
                  </a:lnTo>
                  <a:lnTo>
                    <a:pt x="164592" y="1940560"/>
                  </a:lnTo>
                  <a:lnTo>
                    <a:pt x="166624" y="1942592"/>
                  </a:lnTo>
                  <a:lnTo>
                    <a:pt x="166624" y="1946656"/>
                  </a:lnTo>
                  <a:lnTo>
                    <a:pt x="168656" y="1946656"/>
                  </a:lnTo>
                  <a:lnTo>
                    <a:pt x="168656" y="1950720"/>
                  </a:lnTo>
                  <a:lnTo>
                    <a:pt x="170688" y="1950720"/>
                  </a:lnTo>
                  <a:lnTo>
                    <a:pt x="170688" y="1954784"/>
                  </a:lnTo>
                  <a:lnTo>
                    <a:pt x="172720" y="1954784"/>
                  </a:lnTo>
                  <a:lnTo>
                    <a:pt x="174752" y="1956816"/>
                  </a:lnTo>
                  <a:lnTo>
                    <a:pt x="174752" y="1960880"/>
                  </a:lnTo>
                  <a:lnTo>
                    <a:pt x="176784" y="1960880"/>
                  </a:lnTo>
                  <a:lnTo>
                    <a:pt x="176784" y="1964944"/>
                  </a:lnTo>
                  <a:lnTo>
                    <a:pt x="178816" y="1964944"/>
                  </a:lnTo>
                  <a:lnTo>
                    <a:pt x="178816" y="1969008"/>
                  </a:lnTo>
                  <a:lnTo>
                    <a:pt x="180848" y="1969008"/>
                  </a:lnTo>
                  <a:lnTo>
                    <a:pt x="182880" y="1971040"/>
                  </a:lnTo>
                  <a:lnTo>
                    <a:pt x="182880" y="1975104"/>
                  </a:lnTo>
                  <a:lnTo>
                    <a:pt x="184912" y="1975104"/>
                  </a:lnTo>
                  <a:lnTo>
                    <a:pt x="184912" y="1979168"/>
                  </a:lnTo>
                  <a:lnTo>
                    <a:pt x="186944" y="1979168"/>
                  </a:lnTo>
                  <a:lnTo>
                    <a:pt x="188976" y="1981200"/>
                  </a:lnTo>
                  <a:lnTo>
                    <a:pt x="188976" y="1985264"/>
                  </a:lnTo>
                  <a:lnTo>
                    <a:pt x="191008" y="1985264"/>
                  </a:lnTo>
                  <a:lnTo>
                    <a:pt x="193040" y="1987296"/>
                  </a:lnTo>
                  <a:lnTo>
                    <a:pt x="193040" y="1991360"/>
                  </a:lnTo>
                  <a:lnTo>
                    <a:pt x="195072" y="1991360"/>
                  </a:lnTo>
                  <a:lnTo>
                    <a:pt x="195072" y="1995424"/>
                  </a:lnTo>
                  <a:lnTo>
                    <a:pt x="197104" y="1995424"/>
                  </a:lnTo>
                  <a:lnTo>
                    <a:pt x="199136" y="1997456"/>
                  </a:lnTo>
                  <a:lnTo>
                    <a:pt x="199136" y="2001520"/>
                  </a:lnTo>
                  <a:lnTo>
                    <a:pt x="201168" y="2001520"/>
                  </a:lnTo>
                  <a:lnTo>
                    <a:pt x="203200" y="2003552"/>
                  </a:lnTo>
                  <a:lnTo>
                    <a:pt x="203200" y="2007616"/>
                  </a:lnTo>
                  <a:lnTo>
                    <a:pt x="205232" y="2007616"/>
                  </a:lnTo>
                  <a:lnTo>
                    <a:pt x="207264" y="2009648"/>
                  </a:lnTo>
                  <a:lnTo>
                    <a:pt x="207264" y="2013712"/>
                  </a:lnTo>
                  <a:lnTo>
                    <a:pt x="209296" y="2013712"/>
                  </a:lnTo>
                  <a:lnTo>
                    <a:pt x="211328" y="2015744"/>
                  </a:lnTo>
                  <a:lnTo>
                    <a:pt x="211328" y="2019808"/>
                  </a:lnTo>
                  <a:lnTo>
                    <a:pt x="213360" y="2019808"/>
                  </a:lnTo>
                  <a:lnTo>
                    <a:pt x="213360" y="2023872"/>
                  </a:lnTo>
                  <a:lnTo>
                    <a:pt x="215392" y="2023872"/>
                  </a:lnTo>
                  <a:lnTo>
                    <a:pt x="217424" y="2025904"/>
                  </a:lnTo>
                  <a:lnTo>
                    <a:pt x="217424" y="2029968"/>
                  </a:lnTo>
                  <a:lnTo>
                    <a:pt x="219456" y="2029968"/>
                  </a:lnTo>
                  <a:lnTo>
                    <a:pt x="221488" y="2032000"/>
                  </a:lnTo>
                  <a:lnTo>
                    <a:pt x="221488" y="2036064"/>
                  </a:lnTo>
                  <a:lnTo>
                    <a:pt x="223520" y="2036064"/>
                  </a:lnTo>
                  <a:lnTo>
                    <a:pt x="227584" y="2040128"/>
                  </a:lnTo>
                  <a:lnTo>
                    <a:pt x="227584" y="2044192"/>
                  </a:lnTo>
                  <a:lnTo>
                    <a:pt x="229616" y="2044192"/>
                  </a:lnTo>
                  <a:lnTo>
                    <a:pt x="231648" y="2046224"/>
                  </a:lnTo>
                  <a:lnTo>
                    <a:pt x="231648" y="2050288"/>
                  </a:lnTo>
                  <a:lnTo>
                    <a:pt x="233680" y="2050288"/>
                  </a:lnTo>
                  <a:lnTo>
                    <a:pt x="237744" y="2054352"/>
                  </a:lnTo>
                  <a:lnTo>
                    <a:pt x="237744" y="2058416"/>
                  </a:lnTo>
                  <a:lnTo>
                    <a:pt x="239776" y="2058416"/>
                  </a:lnTo>
                  <a:lnTo>
                    <a:pt x="241808" y="2060448"/>
                  </a:lnTo>
                  <a:lnTo>
                    <a:pt x="241808" y="2064512"/>
                  </a:lnTo>
                  <a:lnTo>
                    <a:pt x="243840" y="2064512"/>
                  </a:lnTo>
                  <a:lnTo>
                    <a:pt x="247904" y="2068576"/>
                  </a:lnTo>
                  <a:lnTo>
                    <a:pt x="247904" y="2072640"/>
                  </a:lnTo>
                  <a:lnTo>
                    <a:pt x="249936" y="2072640"/>
                  </a:lnTo>
                  <a:lnTo>
                    <a:pt x="251968" y="2074672"/>
                  </a:lnTo>
                  <a:lnTo>
                    <a:pt x="251968" y="2078736"/>
                  </a:lnTo>
                  <a:lnTo>
                    <a:pt x="254000" y="2078736"/>
                  </a:lnTo>
                  <a:lnTo>
                    <a:pt x="258064" y="2082800"/>
                  </a:lnTo>
                  <a:lnTo>
                    <a:pt x="258064" y="2086864"/>
                  </a:lnTo>
                  <a:lnTo>
                    <a:pt x="260096" y="2086864"/>
                  </a:lnTo>
                  <a:lnTo>
                    <a:pt x="266192" y="2092960"/>
                  </a:lnTo>
                  <a:lnTo>
                    <a:pt x="266192" y="2097024"/>
                  </a:lnTo>
                  <a:lnTo>
                    <a:pt x="268224" y="2097024"/>
                  </a:lnTo>
                  <a:lnTo>
                    <a:pt x="272288" y="2101088"/>
                  </a:lnTo>
                  <a:lnTo>
                    <a:pt x="272288" y="2105152"/>
                  </a:lnTo>
                  <a:lnTo>
                    <a:pt x="274320" y="2105152"/>
                  </a:lnTo>
                  <a:lnTo>
                    <a:pt x="280416" y="2111248"/>
                  </a:lnTo>
                  <a:lnTo>
                    <a:pt x="280416" y="2115312"/>
                  </a:lnTo>
                  <a:lnTo>
                    <a:pt x="282448" y="2115312"/>
                  </a:lnTo>
                  <a:lnTo>
                    <a:pt x="286512" y="2119376"/>
                  </a:lnTo>
                  <a:lnTo>
                    <a:pt x="286512" y="2123440"/>
                  </a:lnTo>
                  <a:lnTo>
                    <a:pt x="288544" y="2123440"/>
                  </a:lnTo>
                  <a:lnTo>
                    <a:pt x="294640" y="2129536"/>
                  </a:lnTo>
                  <a:lnTo>
                    <a:pt x="294640" y="2133600"/>
                  </a:lnTo>
                  <a:lnTo>
                    <a:pt x="296672" y="2133600"/>
                  </a:lnTo>
                  <a:lnTo>
                    <a:pt x="308864" y="2145792"/>
                  </a:lnTo>
                  <a:lnTo>
                    <a:pt x="308864" y="2149856"/>
                  </a:lnTo>
                  <a:lnTo>
                    <a:pt x="310896" y="2149856"/>
                  </a:lnTo>
                  <a:lnTo>
                    <a:pt x="321056" y="2160016"/>
                  </a:lnTo>
                  <a:lnTo>
                    <a:pt x="321056" y="2164080"/>
                  </a:lnTo>
                  <a:lnTo>
                    <a:pt x="323088" y="2164080"/>
                  </a:lnTo>
                  <a:lnTo>
                    <a:pt x="335280" y="2176272"/>
                  </a:lnTo>
                  <a:lnTo>
                    <a:pt x="335280" y="2180336"/>
                  </a:lnTo>
                  <a:lnTo>
                    <a:pt x="337312" y="2180336"/>
                  </a:lnTo>
                  <a:lnTo>
                    <a:pt x="373888" y="2216912"/>
                  </a:lnTo>
                  <a:lnTo>
                    <a:pt x="373888" y="2220976"/>
                  </a:lnTo>
                  <a:lnTo>
                    <a:pt x="375920" y="2220976"/>
                  </a:lnTo>
                  <a:lnTo>
                    <a:pt x="382016" y="2227072"/>
                  </a:lnTo>
                  <a:lnTo>
                    <a:pt x="386080" y="2229104"/>
                  </a:lnTo>
                  <a:lnTo>
                    <a:pt x="422656" y="2265680"/>
                  </a:lnTo>
                  <a:lnTo>
                    <a:pt x="426720" y="2267712"/>
                  </a:lnTo>
                  <a:lnTo>
                    <a:pt x="436880" y="2277872"/>
                  </a:lnTo>
                  <a:lnTo>
                    <a:pt x="440944" y="2279904"/>
                  </a:lnTo>
                  <a:lnTo>
                    <a:pt x="453136" y="2292096"/>
                  </a:lnTo>
                  <a:lnTo>
                    <a:pt x="457200" y="2294128"/>
                  </a:lnTo>
                  <a:lnTo>
                    <a:pt x="469392" y="2306320"/>
                  </a:lnTo>
                  <a:lnTo>
                    <a:pt x="473456" y="2308352"/>
                  </a:lnTo>
                  <a:lnTo>
                    <a:pt x="477520" y="2312416"/>
                  </a:lnTo>
                  <a:lnTo>
                    <a:pt x="481584" y="2314448"/>
                  </a:lnTo>
                  <a:lnTo>
                    <a:pt x="487680" y="2320544"/>
                  </a:lnTo>
                  <a:lnTo>
                    <a:pt x="491744" y="2322576"/>
                  </a:lnTo>
                  <a:lnTo>
                    <a:pt x="497840" y="2328672"/>
                  </a:lnTo>
                  <a:lnTo>
                    <a:pt x="501904" y="2330704"/>
                  </a:lnTo>
                  <a:lnTo>
                    <a:pt x="505968" y="2334768"/>
                  </a:lnTo>
                  <a:lnTo>
                    <a:pt x="510032" y="2336800"/>
                  </a:lnTo>
                  <a:lnTo>
                    <a:pt x="516128" y="2342896"/>
                  </a:lnTo>
                  <a:lnTo>
                    <a:pt x="520192" y="2344928"/>
                  </a:lnTo>
                  <a:lnTo>
                    <a:pt x="524256" y="2348992"/>
                  </a:lnTo>
                  <a:lnTo>
                    <a:pt x="528320" y="2351024"/>
                  </a:lnTo>
                  <a:lnTo>
                    <a:pt x="530352" y="2353056"/>
                  </a:lnTo>
                  <a:lnTo>
                    <a:pt x="534416" y="2355088"/>
                  </a:lnTo>
                  <a:lnTo>
                    <a:pt x="538480" y="2359152"/>
                  </a:lnTo>
                  <a:lnTo>
                    <a:pt x="542544" y="2361184"/>
                  </a:lnTo>
                  <a:lnTo>
                    <a:pt x="544576" y="2363216"/>
                  </a:lnTo>
                  <a:lnTo>
                    <a:pt x="548640" y="2365248"/>
                  </a:lnTo>
                  <a:lnTo>
                    <a:pt x="552704" y="2369312"/>
                  </a:lnTo>
                  <a:lnTo>
                    <a:pt x="556768" y="2371344"/>
                  </a:lnTo>
                  <a:lnTo>
                    <a:pt x="558800" y="2373376"/>
                  </a:lnTo>
                  <a:lnTo>
                    <a:pt x="562864" y="2375408"/>
                  </a:lnTo>
                  <a:lnTo>
                    <a:pt x="566928" y="2379472"/>
                  </a:lnTo>
                  <a:lnTo>
                    <a:pt x="570992" y="2381504"/>
                  </a:lnTo>
                  <a:lnTo>
                    <a:pt x="573024" y="2383536"/>
                  </a:lnTo>
                  <a:lnTo>
                    <a:pt x="581152" y="2387600"/>
                  </a:lnTo>
                  <a:lnTo>
                    <a:pt x="583184" y="2389632"/>
                  </a:lnTo>
                  <a:lnTo>
                    <a:pt x="587248" y="2391664"/>
                  </a:lnTo>
                  <a:lnTo>
                    <a:pt x="589280" y="2393696"/>
                  </a:lnTo>
                  <a:lnTo>
                    <a:pt x="593344" y="2395728"/>
                  </a:lnTo>
                  <a:lnTo>
                    <a:pt x="595376" y="2397760"/>
                  </a:lnTo>
                  <a:lnTo>
                    <a:pt x="599440" y="2399792"/>
                  </a:lnTo>
                  <a:lnTo>
                    <a:pt x="601472" y="2401824"/>
                  </a:lnTo>
                  <a:lnTo>
                    <a:pt x="609600" y="2405888"/>
                  </a:lnTo>
                  <a:lnTo>
                    <a:pt x="611632" y="2407920"/>
                  </a:lnTo>
                  <a:lnTo>
                    <a:pt x="615696" y="2409952"/>
                  </a:lnTo>
                  <a:lnTo>
                    <a:pt x="617728" y="2411984"/>
                  </a:lnTo>
                  <a:lnTo>
                    <a:pt x="621792" y="2414016"/>
                  </a:lnTo>
                  <a:lnTo>
                    <a:pt x="623824" y="2416048"/>
                  </a:lnTo>
                  <a:lnTo>
                    <a:pt x="631952" y="2420112"/>
                  </a:lnTo>
                  <a:lnTo>
                    <a:pt x="633984" y="2422144"/>
                  </a:lnTo>
                  <a:lnTo>
                    <a:pt x="646176" y="2428240"/>
                  </a:lnTo>
                  <a:lnTo>
                    <a:pt x="648208" y="2430272"/>
                  </a:lnTo>
                  <a:lnTo>
                    <a:pt x="660400" y="2436368"/>
                  </a:lnTo>
                  <a:lnTo>
                    <a:pt x="662432" y="2438400"/>
                  </a:lnTo>
                  <a:lnTo>
                    <a:pt x="674624" y="2444496"/>
                  </a:lnTo>
                  <a:lnTo>
                    <a:pt x="676656" y="2446528"/>
                  </a:lnTo>
                  <a:lnTo>
                    <a:pt x="753872" y="2485136"/>
                  </a:lnTo>
                  <a:lnTo>
                    <a:pt x="759968" y="2487168"/>
                  </a:lnTo>
                  <a:lnTo>
                    <a:pt x="772160" y="2493264"/>
                  </a:lnTo>
                  <a:lnTo>
                    <a:pt x="778256" y="2495296"/>
                  </a:lnTo>
                  <a:lnTo>
                    <a:pt x="790448" y="2501392"/>
                  </a:lnTo>
                  <a:lnTo>
                    <a:pt x="796544" y="2503424"/>
                  </a:lnTo>
                  <a:lnTo>
                    <a:pt x="800608" y="2505456"/>
                  </a:lnTo>
                  <a:lnTo>
                    <a:pt x="806704" y="2507488"/>
                  </a:lnTo>
                  <a:lnTo>
                    <a:pt x="810768" y="2509520"/>
                  </a:lnTo>
                  <a:lnTo>
                    <a:pt x="816864" y="2511552"/>
                  </a:lnTo>
                  <a:lnTo>
                    <a:pt x="820928" y="2513584"/>
                  </a:lnTo>
                  <a:lnTo>
                    <a:pt x="827024" y="2515616"/>
                  </a:lnTo>
                  <a:lnTo>
                    <a:pt x="831088" y="2517648"/>
                  </a:lnTo>
                  <a:lnTo>
                    <a:pt x="837184" y="2519680"/>
                  </a:lnTo>
                  <a:lnTo>
                    <a:pt x="841248" y="2521712"/>
                  </a:lnTo>
                  <a:lnTo>
                    <a:pt x="847344" y="2523744"/>
                  </a:lnTo>
                  <a:lnTo>
                    <a:pt x="851408" y="2525776"/>
                  </a:lnTo>
                  <a:lnTo>
                    <a:pt x="918464" y="2548128"/>
                  </a:lnTo>
                  <a:lnTo>
                    <a:pt x="926592" y="2550160"/>
                  </a:lnTo>
                  <a:lnTo>
                    <a:pt x="932688" y="2552192"/>
                  </a:lnTo>
                  <a:lnTo>
                    <a:pt x="940816" y="2554224"/>
                  </a:lnTo>
                  <a:lnTo>
                    <a:pt x="946912" y="2556256"/>
                  </a:lnTo>
                  <a:lnTo>
                    <a:pt x="955040" y="2558288"/>
                  </a:lnTo>
                  <a:lnTo>
                    <a:pt x="961136" y="2560320"/>
                  </a:lnTo>
                  <a:lnTo>
                    <a:pt x="993648" y="2568448"/>
                  </a:lnTo>
                  <a:lnTo>
                    <a:pt x="1003808" y="2570480"/>
                  </a:lnTo>
                  <a:lnTo>
                    <a:pt x="1020064" y="2574544"/>
                  </a:lnTo>
                  <a:lnTo>
                    <a:pt x="1030224" y="2576576"/>
                  </a:lnTo>
                  <a:lnTo>
                    <a:pt x="1038352" y="2578608"/>
                  </a:lnTo>
                  <a:lnTo>
                    <a:pt x="1048512" y="2580640"/>
                  </a:lnTo>
                  <a:lnTo>
                    <a:pt x="1072896" y="2584704"/>
                  </a:lnTo>
                  <a:lnTo>
                    <a:pt x="1083056" y="2586736"/>
                  </a:lnTo>
                  <a:lnTo>
                    <a:pt x="1107440" y="2590800"/>
                  </a:lnTo>
                  <a:lnTo>
                    <a:pt x="1139952" y="2594864"/>
                  </a:lnTo>
                  <a:lnTo>
                    <a:pt x="1154176" y="2596896"/>
                  </a:lnTo>
                  <a:lnTo>
                    <a:pt x="1172464" y="2598928"/>
                  </a:lnTo>
                  <a:lnTo>
                    <a:pt x="1200912" y="2600960"/>
                  </a:lnTo>
                  <a:lnTo>
                    <a:pt x="1227328" y="2602992"/>
                  </a:lnTo>
                  <a:lnTo>
                    <a:pt x="1292352" y="2605024"/>
                  </a:lnTo>
                  <a:lnTo>
                    <a:pt x="1314704" y="2607056"/>
                  </a:lnTo>
                  <a:lnTo>
                    <a:pt x="1314704" y="2605024"/>
                  </a:lnTo>
                  <a:lnTo>
                    <a:pt x="1379728" y="2602992"/>
                  </a:lnTo>
                  <a:lnTo>
                    <a:pt x="1432560" y="2598928"/>
                  </a:lnTo>
                  <a:lnTo>
                    <a:pt x="1497584" y="2590800"/>
                  </a:lnTo>
                  <a:lnTo>
                    <a:pt x="1521968" y="2586736"/>
                  </a:lnTo>
                  <a:lnTo>
                    <a:pt x="1532128" y="2584704"/>
                  </a:lnTo>
                  <a:lnTo>
                    <a:pt x="1556512" y="2580640"/>
                  </a:lnTo>
                  <a:lnTo>
                    <a:pt x="1566672" y="2578608"/>
                  </a:lnTo>
                  <a:lnTo>
                    <a:pt x="1574800" y="2576576"/>
                  </a:lnTo>
                  <a:lnTo>
                    <a:pt x="1584960" y="2574544"/>
                  </a:lnTo>
                  <a:lnTo>
                    <a:pt x="1601216" y="2570480"/>
                  </a:lnTo>
                  <a:lnTo>
                    <a:pt x="1611376" y="2568448"/>
                  </a:lnTo>
                  <a:lnTo>
                    <a:pt x="1635760" y="2562352"/>
                  </a:lnTo>
                  <a:lnTo>
                    <a:pt x="1641856" y="2560320"/>
                  </a:lnTo>
                  <a:lnTo>
                    <a:pt x="1649984" y="2558288"/>
                  </a:lnTo>
                  <a:lnTo>
                    <a:pt x="1656080" y="2556256"/>
                  </a:lnTo>
                  <a:lnTo>
                    <a:pt x="1664208" y="2554224"/>
                  </a:lnTo>
                  <a:lnTo>
                    <a:pt x="1670304" y="2552192"/>
                  </a:lnTo>
                  <a:lnTo>
                    <a:pt x="1678432" y="2550160"/>
                  </a:lnTo>
                  <a:lnTo>
                    <a:pt x="1684528" y="2548128"/>
                  </a:lnTo>
                  <a:lnTo>
                    <a:pt x="1692656" y="2546096"/>
                  </a:lnTo>
                  <a:lnTo>
                    <a:pt x="1735328" y="2531872"/>
                  </a:lnTo>
                  <a:lnTo>
                    <a:pt x="1739392" y="2529840"/>
                  </a:lnTo>
                  <a:lnTo>
                    <a:pt x="1757680" y="2523744"/>
                  </a:lnTo>
                  <a:lnTo>
                    <a:pt x="1761744" y="2521712"/>
                  </a:lnTo>
                  <a:lnTo>
                    <a:pt x="1767840" y="2519680"/>
                  </a:lnTo>
                  <a:lnTo>
                    <a:pt x="1771904" y="2517648"/>
                  </a:lnTo>
                  <a:lnTo>
                    <a:pt x="1784096" y="2513584"/>
                  </a:lnTo>
                  <a:lnTo>
                    <a:pt x="1788160" y="2511552"/>
                  </a:lnTo>
                  <a:lnTo>
                    <a:pt x="1794256" y="2509520"/>
                  </a:lnTo>
                  <a:lnTo>
                    <a:pt x="1798320" y="2507488"/>
                  </a:lnTo>
                  <a:lnTo>
                    <a:pt x="1804416" y="2505456"/>
                  </a:lnTo>
                  <a:lnTo>
                    <a:pt x="1808480" y="2503424"/>
                  </a:lnTo>
                  <a:lnTo>
                    <a:pt x="1814576" y="2501392"/>
                  </a:lnTo>
                  <a:lnTo>
                    <a:pt x="1830832" y="2493264"/>
                  </a:lnTo>
                  <a:lnTo>
                    <a:pt x="1836928" y="2491232"/>
                  </a:lnTo>
                  <a:lnTo>
                    <a:pt x="1853184" y="2483104"/>
                  </a:lnTo>
                  <a:lnTo>
                    <a:pt x="1859280" y="2481072"/>
                  </a:lnTo>
                  <a:lnTo>
                    <a:pt x="1912112" y="2454656"/>
                  </a:lnTo>
                  <a:lnTo>
                    <a:pt x="1914144" y="2452624"/>
                  </a:lnTo>
                  <a:lnTo>
                    <a:pt x="1934464" y="2442464"/>
                  </a:lnTo>
                  <a:lnTo>
                    <a:pt x="1936496" y="2440432"/>
                  </a:lnTo>
                  <a:lnTo>
                    <a:pt x="1948688" y="2434336"/>
                  </a:lnTo>
                  <a:lnTo>
                    <a:pt x="1950720" y="2432304"/>
                  </a:lnTo>
                  <a:lnTo>
                    <a:pt x="1962912" y="2426208"/>
                  </a:lnTo>
                  <a:lnTo>
                    <a:pt x="1964944" y="2424176"/>
                  </a:lnTo>
                  <a:lnTo>
                    <a:pt x="1977136" y="2418080"/>
                  </a:lnTo>
                  <a:lnTo>
                    <a:pt x="1979168" y="2416048"/>
                  </a:lnTo>
                  <a:lnTo>
                    <a:pt x="1983232" y="2414016"/>
                  </a:lnTo>
                  <a:lnTo>
                    <a:pt x="1985264" y="2411984"/>
                  </a:lnTo>
                  <a:lnTo>
                    <a:pt x="1993392" y="2407920"/>
                  </a:lnTo>
                  <a:lnTo>
                    <a:pt x="1995424" y="2405888"/>
                  </a:lnTo>
                  <a:lnTo>
                    <a:pt x="1999488" y="2403856"/>
                  </a:lnTo>
                  <a:lnTo>
                    <a:pt x="2001520" y="2401824"/>
                  </a:lnTo>
                  <a:lnTo>
                    <a:pt x="2005584" y="2399792"/>
                  </a:lnTo>
                  <a:lnTo>
                    <a:pt x="2007616" y="2397760"/>
                  </a:lnTo>
                  <a:lnTo>
                    <a:pt x="2011680" y="2395728"/>
                  </a:lnTo>
                  <a:lnTo>
                    <a:pt x="2013712" y="2393696"/>
                  </a:lnTo>
                  <a:lnTo>
                    <a:pt x="2021840" y="2389632"/>
                  </a:lnTo>
                  <a:lnTo>
                    <a:pt x="2023872" y="2387600"/>
                  </a:lnTo>
                  <a:lnTo>
                    <a:pt x="2027936" y="2385568"/>
                  </a:lnTo>
                  <a:lnTo>
                    <a:pt x="2029968" y="2383536"/>
                  </a:lnTo>
                  <a:lnTo>
                    <a:pt x="2034032" y="2381504"/>
                  </a:lnTo>
                  <a:lnTo>
                    <a:pt x="2036064" y="2379472"/>
                  </a:lnTo>
                  <a:lnTo>
                    <a:pt x="2040128" y="2377440"/>
                  </a:lnTo>
                  <a:lnTo>
                    <a:pt x="2044192" y="2373376"/>
                  </a:lnTo>
                  <a:lnTo>
                    <a:pt x="2048256" y="2371344"/>
                  </a:lnTo>
                  <a:lnTo>
                    <a:pt x="2050288" y="2369312"/>
                  </a:lnTo>
                  <a:lnTo>
                    <a:pt x="2054352" y="2367280"/>
                  </a:lnTo>
                  <a:lnTo>
                    <a:pt x="2058416" y="2363216"/>
                  </a:lnTo>
                  <a:lnTo>
                    <a:pt x="2062480" y="2361184"/>
                  </a:lnTo>
                  <a:lnTo>
                    <a:pt x="2064512" y="2359152"/>
                  </a:lnTo>
                  <a:lnTo>
                    <a:pt x="2068576" y="2357120"/>
                  </a:lnTo>
                  <a:lnTo>
                    <a:pt x="2072640" y="2353056"/>
                  </a:lnTo>
                  <a:lnTo>
                    <a:pt x="2076704" y="2351024"/>
                  </a:lnTo>
                  <a:lnTo>
                    <a:pt x="2078736" y="2348992"/>
                  </a:lnTo>
                  <a:lnTo>
                    <a:pt x="2082800" y="2346960"/>
                  </a:lnTo>
                  <a:lnTo>
                    <a:pt x="2088896" y="2340864"/>
                  </a:lnTo>
                  <a:lnTo>
                    <a:pt x="2092960" y="2338832"/>
                  </a:lnTo>
                  <a:lnTo>
                    <a:pt x="2097024" y="2334768"/>
                  </a:lnTo>
                  <a:lnTo>
                    <a:pt x="2101088" y="2332736"/>
                  </a:lnTo>
                  <a:lnTo>
                    <a:pt x="2107184" y="2326640"/>
                  </a:lnTo>
                  <a:lnTo>
                    <a:pt x="2111248" y="2324608"/>
                  </a:lnTo>
                  <a:lnTo>
                    <a:pt x="2115312" y="2320544"/>
                  </a:lnTo>
                  <a:lnTo>
                    <a:pt x="2119376" y="2318512"/>
                  </a:lnTo>
                  <a:lnTo>
                    <a:pt x="2125472" y="2312416"/>
                  </a:lnTo>
                  <a:lnTo>
                    <a:pt x="2129536" y="2310384"/>
                  </a:lnTo>
                  <a:lnTo>
                    <a:pt x="2137664" y="2302256"/>
                  </a:lnTo>
                  <a:lnTo>
                    <a:pt x="2141728" y="2300224"/>
                  </a:lnTo>
                  <a:lnTo>
                    <a:pt x="2151888" y="2290064"/>
                  </a:lnTo>
                  <a:lnTo>
                    <a:pt x="2155952" y="2288032"/>
                  </a:lnTo>
                  <a:lnTo>
                    <a:pt x="2168144" y="2275840"/>
                  </a:lnTo>
                  <a:lnTo>
                    <a:pt x="2172208" y="2273808"/>
                  </a:lnTo>
                  <a:lnTo>
                    <a:pt x="2192528" y="2253488"/>
                  </a:lnTo>
                  <a:lnTo>
                    <a:pt x="2196592" y="2251456"/>
                  </a:lnTo>
                  <a:lnTo>
                    <a:pt x="2255520" y="2192528"/>
                  </a:lnTo>
                  <a:lnTo>
                    <a:pt x="2257552" y="2188464"/>
                  </a:lnTo>
                  <a:lnTo>
                    <a:pt x="2275840" y="2170176"/>
                  </a:lnTo>
                  <a:lnTo>
                    <a:pt x="2277872" y="2166112"/>
                  </a:lnTo>
                  <a:lnTo>
                    <a:pt x="2290064" y="2153920"/>
                  </a:lnTo>
                  <a:lnTo>
                    <a:pt x="2292096" y="2149856"/>
                  </a:lnTo>
                  <a:lnTo>
                    <a:pt x="2302256" y="2139696"/>
                  </a:lnTo>
                  <a:lnTo>
                    <a:pt x="2304288" y="2135632"/>
                  </a:lnTo>
                  <a:lnTo>
                    <a:pt x="2312416" y="2127504"/>
                  </a:lnTo>
                  <a:lnTo>
                    <a:pt x="2314448" y="2123440"/>
                  </a:lnTo>
                  <a:lnTo>
                    <a:pt x="2320544" y="2117344"/>
                  </a:lnTo>
                  <a:lnTo>
                    <a:pt x="2322576" y="2113280"/>
                  </a:lnTo>
                  <a:lnTo>
                    <a:pt x="2326640" y="2109216"/>
                  </a:lnTo>
                  <a:lnTo>
                    <a:pt x="2328672" y="2105152"/>
                  </a:lnTo>
                  <a:lnTo>
                    <a:pt x="2334768" y="2099056"/>
                  </a:lnTo>
                  <a:lnTo>
                    <a:pt x="2336800" y="2094992"/>
                  </a:lnTo>
                  <a:lnTo>
                    <a:pt x="2342896" y="2088896"/>
                  </a:lnTo>
                  <a:lnTo>
                    <a:pt x="2344928" y="2084832"/>
                  </a:lnTo>
                  <a:lnTo>
                    <a:pt x="2348992" y="2080768"/>
                  </a:lnTo>
                  <a:lnTo>
                    <a:pt x="2351024" y="2076704"/>
                  </a:lnTo>
                  <a:lnTo>
                    <a:pt x="2353056" y="2074672"/>
                  </a:lnTo>
                  <a:lnTo>
                    <a:pt x="2355088" y="2070608"/>
                  </a:lnTo>
                  <a:lnTo>
                    <a:pt x="2359152" y="2066544"/>
                  </a:lnTo>
                  <a:lnTo>
                    <a:pt x="2361184" y="2062480"/>
                  </a:lnTo>
                  <a:lnTo>
                    <a:pt x="2363216" y="2060448"/>
                  </a:lnTo>
                  <a:lnTo>
                    <a:pt x="2365248" y="2056384"/>
                  </a:lnTo>
                  <a:lnTo>
                    <a:pt x="2369312" y="2052320"/>
                  </a:lnTo>
                  <a:lnTo>
                    <a:pt x="2371344" y="2048256"/>
                  </a:lnTo>
                  <a:lnTo>
                    <a:pt x="2373376" y="2046224"/>
                  </a:lnTo>
                  <a:lnTo>
                    <a:pt x="2375408" y="2042160"/>
                  </a:lnTo>
                  <a:lnTo>
                    <a:pt x="2379472" y="2038096"/>
                  </a:lnTo>
                  <a:lnTo>
                    <a:pt x="2381504" y="2034032"/>
                  </a:lnTo>
                  <a:lnTo>
                    <a:pt x="2383536" y="2032000"/>
                  </a:lnTo>
                  <a:lnTo>
                    <a:pt x="2385568" y="2027936"/>
                  </a:lnTo>
                  <a:lnTo>
                    <a:pt x="2387600" y="2025904"/>
                  </a:lnTo>
                  <a:lnTo>
                    <a:pt x="2389632" y="2021840"/>
                  </a:lnTo>
                  <a:lnTo>
                    <a:pt x="2391664" y="2019808"/>
                  </a:lnTo>
                  <a:lnTo>
                    <a:pt x="2393696" y="2015744"/>
                  </a:lnTo>
                  <a:lnTo>
                    <a:pt x="2395728" y="2013712"/>
                  </a:lnTo>
                  <a:lnTo>
                    <a:pt x="2399792" y="2005584"/>
                  </a:lnTo>
                  <a:lnTo>
                    <a:pt x="2401824" y="2003552"/>
                  </a:lnTo>
                  <a:lnTo>
                    <a:pt x="2403856" y="1999488"/>
                  </a:lnTo>
                  <a:lnTo>
                    <a:pt x="2405888" y="1997456"/>
                  </a:lnTo>
                  <a:lnTo>
                    <a:pt x="2407920" y="1993392"/>
                  </a:lnTo>
                  <a:lnTo>
                    <a:pt x="2409952" y="1991360"/>
                  </a:lnTo>
                  <a:lnTo>
                    <a:pt x="2411984" y="1987296"/>
                  </a:lnTo>
                  <a:lnTo>
                    <a:pt x="2414016" y="1985264"/>
                  </a:lnTo>
                  <a:lnTo>
                    <a:pt x="2418080" y="1977136"/>
                  </a:lnTo>
                  <a:lnTo>
                    <a:pt x="2420112" y="1975104"/>
                  </a:lnTo>
                  <a:lnTo>
                    <a:pt x="2424176" y="1966976"/>
                  </a:lnTo>
                  <a:lnTo>
                    <a:pt x="2426208" y="1964944"/>
                  </a:lnTo>
                  <a:lnTo>
                    <a:pt x="2432304" y="1952752"/>
                  </a:lnTo>
                  <a:lnTo>
                    <a:pt x="2434336" y="1950720"/>
                  </a:lnTo>
                  <a:lnTo>
                    <a:pt x="2440432" y="1938528"/>
                  </a:lnTo>
                  <a:lnTo>
                    <a:pt x="2442464" y="1936496"/>
                  </a:lnTo>
                  <a:lnTo>
                    <a:pt x="2448560" y="1924304"/>
                  </a:lnTo>
                  <a:lnTo>
                    <a:pt x="2450592" y="1922272"/>
                  </a:lnTo>
                  <a:lnTo>
                    <a:pt x="2485136" y="1853184"/>
                  </a:lnTo>
                  <a:lnTo>
                    <a:pt x="2487168" y="1847088"/>
                  </a:lnTo>
                  <a:lnTo>
                    <a:pt x="2495296" y="1830832"/>
                  </a:lnTo>
                  <a:lnTo>
                    <a:pt x="2497328" y="1824736"/>
                  </a:lnTo>
                  <a:lnTo>
                    <a:pt x="2503424" y="1812544"/>
                  </a:lnTo>
                  <a:lnTo>
                    <a:pt x="2505456" y="1806448"/>
                  </a:lnTo>
                  <a:lnTo>
                    <a:pt x="2507488" y="1802384"/>
                  </a:lnTo>
                  <a:lnTo>
                    <a:pt x="2509520" y="1796288"/>
                  </a:lnTo>
                  <a:lnTo>
                    <a:pt x="2511552" y="1792224"/>
                  </a:lnTo>
                  <a:lnTo>
                    <a:pt x="2513584" y="1786128"/>
                  </a:lnTo>
                  <a:lnTo>
                    <a:pt x="2515616" y="1782064"/>
                  </a:lnTo>
                  <a:lnTo>
                    <a:pt x="2517648" y="1775968"/>
                  </a:lnTo>
                  <a:lnTo>
                    <a:pt x="2519680" y="1771904"/>
                  </a:lnTo>
                  <a:lnTo>
                    <a:pt x="2521712" y="1765808"/>
                  </a:lnTo>
                  <a:lnTo>
                    <a:pt x="2523744" y="1761744"/>
                  </a:lnTo>
                  <a:lnTo>
                    <a:pt x="2525776" y="1755648"/>
                  </a:lnTo>
                  <a:lnTo>
                    <a:pt x="2527808" y="1751584"/>
                  </a:lnTo>
                  <a:lnTo>
                    <a:pt x="2552192" y="1678432"/>
                  </a:lnTo>
                  <a:lnTo>
                    <a:pt x="2554224" y="1670304"/>
                  </a:lnTo>
                  <a:lnTo>
                    <a:pt x="2556256" y="1664208"/>
                  </a:lnTo>
                  <a:lnTo>
                    <a:pt x="2558288" y="1656080"/>
                  </a:lnTo>
                  <a:lnTo>
                    <a:pt x="2560320" y="1649984"/>
                  </a:lnTo>
                  <a:lnTo>
                    <a:pt x="2564384" y="1633728"/>
                  </a:lnTo>
                  <a:lnTo>
                    <a:pt x="2566416" y="1627632"/>
                  </a:lnTo>
                  <a:lnTo>
                    <a:pt x="2568448" y="1619504"/>
                  </a:lnTo>
                  <a:lnTo>
                    <a:pt x="2570480" y="1609344"/>
                  </a:lnTo>
                  <a:lnTo>
                    <a:pt x="2576576" y="1584960"/>
                  </a:lnTo>
                  <a:lnTo>
                    <a:pt x="2578608" y="1574800"/>
                  </a:lnTo>
                  <a:lnTo>
                    <a:pt x="2580640" y="1566672"/>
                  </a:lnTo>
                  <a:lnTo>
                    <a:pt x="2582672" y="1556512"/>
                  </a:lnTo>
                  <a:lnTo>
                    <a:pt x="2586736" y="1532128"/>
                  </a:lnTo>
                  <a:lnTo>
                    <a:pt x="2588768" y="1521968"/>
                  </a:lnTo>
                  <a:lnTo>
                    <a:pt x="2590800" y="1509776"/>
                  </a:lnTo>
                  <a:lnTo>
                    <a:pt x="2592832" y="1499616"/>
                  </a:lnTo>
                  <a:lnTo>
                    <a:pt x="2600960" y="1434592"/>
                  </a:lnTo>
                  <a:lnTo>
                    <a:pt x="2602992" y="1410208"/>
                  </a:lnTo>
                  <a:lnTo>
                    <a:pt x="2605024" y="1383792"/>
                  </a:lnTo>
                  <a:lnTo>
                    <a:pt x="2607056" y="1337056"/>
                  </a:lnTo>
                  <a:lnTo>
                    <a:pt x="2609088" y="1300480"/>
                  </a:lnTo>
                  <a:lnTo>
                    <a:pt x="2611120" y="1267968"/>
                  </a:lnTo>
                  <a:lnTo>
                    <a:pt x="2609088" y="1267968"/>
                  </a:lnTo>
                  <a:lnTo>
                    <a:pt x="2609088" y="1219200"/>
                  </a:lnTo>
                  <a:lnTo>
                    <a:pt x="2607056" y="1219200"/>
                  </a:lnTo>
                  <a:lnTo>
                    <a:pt x="2607056" y="1194816"/>
                  </a:lnTo>
                  <a:lnTo>
                    <a:pt x="2605024" y="1194816"/>
                  </a:lnTo>
                  <a:lnTo>
                    <a:pt x="2605024" y="1168400"/>
                  </a:lnTo>
                  <a:lnTo>
                    <a:pt x="2602992" y="1168400"/>
                  </a:lnTo>
                  <a:lnTo>
                    <a:pt x="2602992" y="1152144"/>
                  </a:lnTo>
                  <a:lnTo>
                    <a:pt x="2600960" y="1152144"/>
                  </a:lnTo>
                  <a:lnTo>
                    <a:pt x="2600960" y="1135888"/>
                  </a:lnTo>
                  <a:lnTo>
                    <a:pt x="2598928" y="1135888"/>
                  </a:lnTo>
                  <a:lnTo>
                    <a:pt x="2598928" y="1119632"/>
                  </a:lnTo>
                  <a:lnTo>
                    <a:pt x="2596896" y="1119632"/>
                  </a:lnTo>
                  <a:lnTo>
                    <a:pt x="2596896" y="1105408"/>
                  </a:lnTo>
                  <a:lnTo>
                    <a:pt x="2594864" y="1105408"/>
                  </a:lnTo>
                  <a:lnTo>
                    <a:pt x="2594864" y="1093216"/>
                  </a:lnTo>
                  <a:lnTo>
                    <a:pt x="2592832" y="1093216"/>
                  </a:lnTo>
                  <a:lnTo>
                    <a:pt x="2592832" y="1081024"/>
                  </a:lnTo>
                  <a:lnTo>
                    <a:pt x="2590800" y="1081024"/>
                  </a:lnTo>
                  <a:lnTo>
                    <a:pt x="2590800" y="1070864"/>
                  </a:lnTo>
                  <a:lnTo>
                    <a:pt x="2588768" y="1070864"/>
                  </a:lnTo>
                  <a:lnTo>
                    <a:pt x="2588768" y="1058672"/>
                  </a:lnTo>
                  <a:lnTo>
                    <a:pt x="2586736" y="1058672"/>
                  </a:lnTo>
                  <a:lnTo>
                    <a:pt x="2586736" y="1048512"/>
                  </a:lnTo>
                  <a:lnTo>
                    <a:pt x="2584704" y="1048512"/>
                  </a:lnTo>
                  <a:lnTo>
                    <a:pt x="2584704" y="1036320"/>
                  </a:lnTo>
                  <a:lnTo>
                    <a:pt x="2582672" y="1036320"/>
                  </a:lnTo>
                  <a:lnTo>
                    <a:pt x="2582672" y="1028192"/>
                  </a:lnTo>
                  <a:lnTo>
                    <a:pt x="2580640" y="1028192"/>
                  </a:lnTo>
                  <a:lnTo>
                    <a:pt x="2580640" y="1020064"/>
                  </a:lnTo>
                  <a:lnTo>
                    <a:pt x="2578608" y="1020064"/>
                  </a:lnTo>
                  <a:lnTo>
                    <a:pt x="2578608" y="1009904"/>
                  </a:lnTo>
                  <a:lnTo>
                    <a:pt x="2576576" y="1009904"/>
                  </a:lnTo>
                  <a:lnTo>
                    <a:pt x="2576576" y="1001776"/>
                  </a:lnTo>
                  <a:lnTo>
                    <a:pt x="2574544" y="1001776"/>
                  </a:lnTo>
                  <a:lnTo>
                    <a:pt x="2574544" y="993648"/>
                  </a:lnTo>
                  <a:lnTo>
                    <a:pt x="2572512" y="993648"/>
                  </a:lnTo>
                  <a:lnTo>
                    <a:pt x="2572512" y="983488"/>
                  </a:lnTo>
                  <a:lnTo>
                    <a:pt x="2570480" y="983488"/>
                  </a:lnTo>
                  <a:lnTo>
                    <a:pt x="2570480" y="975360"/>
                  </a:lnTo>
                  <a:lnTo>
                    <a:pt x="2568448" y="975360"/>
                  </a:lnTo>
                  <a:lnTo>
                    <a:pt x="2568448" y="967232"/>
                  </a:lnTo>
                  <a:lnTo>
                    <a:pt x="2566416" y="967232"/>
                  </a:lnTo>
                  <a:lnTo>
                    <a:pt x="2566416" y="961136"/>
                  </a:lnTo>
                  <a:lnTo>
                    <a:pt x="2564384" y="961136"/>
                  </a:lnTo>
                  <a:lnTo>
                    <a:pt x="2564384" y="953008"/>
                  </a:lnTo>
                  <a:lnTo>
                    <a:pt x="2562352" y="953008"/>
                  </a:lnTo>
                  <a:lnTo>
                    <a:pt x="2562352" y="946912"/>
                  </a:lnTo>
                  <a:lnTo>
                    <a:pt x="2560320" y="946912"/>
                  </a:lnTo>
                  <a:lnTo>
                    <a:pt x="2560320" y="938784"/>
                  </a:lnTo>
                  <a:lnTo>
                    <a:pt x="2558288" y="938784"/>
                  </a:lnTo>
                  <a:lnTo>
                    <a:pt x="2558288" y="932688"/>
                  </a:lnTo>
                  <a:lnTo>
                    <a:pt x="2556256" y="932688"/>
                  </a:lnTo>
                  <a:lnTo>
                    <a:pt x="2556256" y="924560"/>
                  </a:lnTo>
                  <a:lnTo>
                    <a:pt x="2554224" y="924560"/>
                  </a:lnTo>
                  <a:lnTo>
                    <a:pt x="2554224" y="918464"/>
                  </a:lnTo>
                  <a:lnTo>
                    <a:pt x="2552192" y="918464"/>
                  </a:lnTo>
                  <a:lnTo>
                    <a:pt x="2552192" y="910336"/>
                  </a:lnTo>
                  <a:lnTo>
                    <a:pt x="2550160" y="910336"/>
                  </a:lnTo>
                  <a:lnTo>
                    <a:pt x="2550160" y="904240"/>
                  </a:lnTo>
                  <a:lnTo>
                    <a:pt x="2548128" y="904240"/>
                  </a:lnTo>
                  <a:lnTo>
                    <a:pt x="2548128" y="898144"/>
                  </a:lnTo>
                  <a:lnTo>
                    <a:pt x="2546096" y="898144"/>
                  </a:lnTo>
                  <a:lnTo>
                    <a:pt x="2546096" y="894080"/>
                  </a:lnTo>
                  <a:lnTo>
                    <a:pt x="2544064" y="894080"/>
                  </a:lnTo>
                  <a:lnTo>
                    <a:pt x="2544064" y="887984"/>
                  </a:lnTo>
                  <a:lnTo>
                    <a:pt x="2542032" y="887984"/>
                  </a:lnTo>
                  <a:lnTo>
                    <a:pt x="2542032" y="881888"/>
                  </a:lnTo>
                  <a:lnTo>
                    <a:pt x="2540000" y="881888"/>
                  </a:lnTo>
                  <a:lnTo>
                    <a:pt x="2540000" y="875792"/>
                  </a:lnTo>
                  <a:lnTo>
                    <a:pt x="2537968" y="875792"/>
                  </a:lnTo>
                  <a:lnTo>
                    <a:pt x="2537968" y="869696"/>
                  </a:lnTo>
                  <a:lnTo>
                    <a:pt x="2535936" y="869696"/>
                  </a:lnTo>
                  <a:lnTo>
                    <a:pt x="2535936" y="863600"/>
                  </a:lnTo>
                  <a:lnTo>
                    <a:pt x="2533904" y="863600"/>
                  </a:lnTo>
                  <a:lnTo>
                    <a:pt x="2533904" y="857504"/>
                  </a:lnTo>
                  <a:lnTo>
                    <a:pt x="2531872" y="857504"/>
                  </a:lnTo>
                  <a:lnTo>
                    <a:pt x="2531872" y="851408"/>
                  </a:lnTo>
                  <a:lnTo>
                    <a:pt x="2529840" y="851408"/>
                  </a:lnTo>
                  <a:lnTo>
                    <a:pt x="2529840" y="845312"/>
                  </a:lnTo>
                  <a:lnTo>
                    <a:pt x="2527808" y="845312"/>
                  </a:lnTo>
                  <a:lnTo>
                    <a:pt x="2527808" y="841248"/>
                  </a:lnTo>
                  <a:lnTo>
                    <a:pt x="2525776" y="841248"/>
                  </a:lnTo>
                  <a:lnTo>
                    <a:pt x="2525776" y="835152"/>
                  </a:lnTo>
                  <a:lnTo>
                    <a:pt x="2523744" y="835152"/>
                  </a:lnTo>
                  <a:lnTo>
                    <a:pt x="2523744" y="831088"/>
                  </a:lnTo>
                  <a:lnTo>
                    <a:pt x="2521712" y="831088"/>
                  </a:lnTo>
                  <a:lnTo>
                    <a:pt x="2521712" y="824992"/>
                  </a:lnTo>
                  <a:lnTo>
                    <a:pt x="2519680" y="824992"/>
                  </a:lnTo>
                  <a:lnTo>
                    <a:pt x="2519680" y="820928"/>
                  </a:lnTo>
                  <a:lnTo>
                    <a:pt x="2517648" y="820928"/>
                  </a:lnTo>
                  <a:lnTo>
                    <a:pt x="2517648" y="814832"/>
                  </a:lnTo>
                  <a:lnTo>
                    <a:pt x="2515616" y="814832"/>
                  </a:lnTo>
                  <a:lnTo>
                    <a:pt x="2515616" y="810768"/>
                  </a:lnTo>
                  <a:lnTo>
                    <a:pt x="2513584" y="810768"/>
                  </a:lnTo>
                  <a:lnTo>
                    <a:pt x="2513584" y="804672"/>
                  </a:lnTo>
                  <a:lnTo>
                    <a:pt x="2511552" y="804672"/>
                  </a:lnTo>
                  <a:lnTo>
                    <a:pt x="2511552" y="800608"/>
                  </a:lnTo>
                  <a:lnTo>
                    <a:pt x="2509520" y="800608"/>
                  </a:lnTo>
                  <a:lnTo>
                    <a:pt x="2509520" y="794512"/>
                  </a:lnTo>
                  <a:lnTo>
                    <a:pt x="2507488" y="794512"/>
                  </a:lnTo>
                  <a:lnTo>
                    <a:pt x="2507488" y="790448"/>
                  </a:lnTo>
                  <a:lnTo>
                    <a:pt x="2505456" y="790448"/>
                  </a:lnTo>
                  <a:lnTo>
                    <a:pt x="2505456" y="786384"/>
                  </a:lnTo>
                  <a:lnTo>
                    <a:pt x="2503424" y="786384"/>
                  </a:lnTo>
                  <a:lnTo>
                    <a:pt x="2503424" y="780288"/>
                  </a:lnTo>
                  <a:lnTo>
                    <a:pt x="2501392" y="780288"/>
                  </a:lnTo>
                  <a:lnTo>
                    <a:pt x="2501392" y="776224"/>
                  </a:lnTo>
                  <a:lnTo>
                    <a:pt x="2499360" y="776224"/>
                  </a:lnTo>
                  <a:lnTo>
                    <a:pt x="2499360" y="772160"/>
                  </a:lnTo>
                  <a:lnTo>
                    <a:pt x="2497328" y="772160"/>
                  </a:lnTo>
                  <a:lnTo>
                    <a:pt x="2497328" y="768096"/>
                  </a:lnTo>
                  <a:lnTo>
                    <a:pt x="2495296" y="768096"/>
                  </a:lnTo>
                  <a:lnTo>
                    <a:pt x="2495296" y="764032"/>
                  </a:lnTo>
                  <a:lnTo>
                    <a:pt x="2493264" y="764032"/>
                  </a:lnTo>
                  <a:lnTo>
                    <a:pt x="2493264" y="757936"/>
                  </a:lnTo>
                  <a:lnTo>
                    <a:pt x="2491232" y="757936"/>
                  </a:lnTo>
                  <a:lnTo>
                    <a:pt x="2491232" y="753872"/>
                  </a:lnTo>
                  <a:lnTo>
                    <a:pt x="2489200" y="753872"/>
                  </a:lnTo>
                  <a:lnTo>
                    <a:pt x="2489200" y="749808"/>
                  </a:lnTo>
                  <a:lnTo>
                    <a:pt x="2487168" y="749808"/>
                  </a:lnTo>
                  <a:lnTo>
                    <a:pt x="2487168" y="745744"/>
                  </a:lnTo>
                  <a:lnTo>
                    <a:pt x="2485136" y="745744"/>
                  </a:lnTo>
                  <a:lnTo>
                    <a:pt x="2485136" y="741680"/>
                  </a:lnTo>
                  <a:lnTo>
                    <a:pt x="2483104" y="741680"/>
                  </a:lnTo>
                  <a:lnTo>
                    <a:pt x="2483104" y="735584"/>
                  </a:lnTo>
                  <a:lnTo>
                    <a:pt x="2481072" y="735584"/>
                  </a:lnTo>
                  <a:lnTo>
                    <a:pt x="2481072" y="731520"/>
                  </a:lnTo>
                  <a:lnTo>
                    <a:pt x="2479040" y="731520"/>
                  </a:lnTo>
                  <a:lnTo>
                    <a:pt x="2479040" y="727456"/>
                  </a:lnTo>
                  <a:lnTo>
                    <a:pt x="2477008" y="727456"/>
                  </a:lnTo>
                  <a:lnTo>
                    <a:pt x="2477008" y="723392"/>
                  </a:lnTo>
                  <a:lnTo>
                    <a:pt x="2474976" y="723392"/>
                  </a:lnTo>
                  <a:lnTo>
                    <a:pt x="2474976" y="719328"/>
                  </a:lnTo>
                  <a:lnTo>
                    <a:pt x="2472944" y="719328"/>
                  </a:lnTo>
                  <a:lnTo>
                    <a:pt x="2472944" y="715264"/>
                  </a:lnTo>
                  <a:lnTo>
                    <a:pt x="2470912" y="715264"/>
                  </a:lnTo>
                  <a:lnTo>
                    <a:pt x="2470912" y="711200"/>
                  </a:lnTo>
                  <a:lnTo>
                    <a:pt x="2468880" y="709168"/>
                  </a:lnTo>
                  <a:lnTo>
                    <a:pt x="2466848" y="709168"/>
                  </a:lnTo>
                  <a:lnTo>
                    <a:pt x="2466848" y="705104"/>
                  </a:lnTo>
                  <a:lnTo>
                    <a:pt x="2464816" y="705104"/>
                  </a:lnTo>
                  <a:lnTo>
                    <a:pt x="2464816" y="701040"/>
                  </a:lnTo>
                  <a:lnTo>
                    <a:pt x="2462784" y="701040"/>
                  </a:lnTo>
                  <a:lnTo>
                    <a:pt x="2462784" y="696976"/>
                  </a:lnTo>
                  <a:lnTo>
                    <a:pt x="2460752" y="696976"/>
                  </a:lnTo>
                  <a:lnTo>
                    <a:pt x="2460752" y="692912"/>
                  </a:lnTo>
                  <a:lnTo>
                    <a:pt x="2458720" y="692912"/>
                  </a:lnTo>
                  <a:lnTo>
                    <a:pt x="2458720" y="688848"/>
                  </a:lnTo>
                  <a:lnTo>
                    <a:pt x="2456688" y="688848"/>
                  </a:lnTo>
                  <a:lnTo>
                    <a:pt x="2456688" y="684784"/>
                  </a:lnTo>
                  <a:lnTo>
                    <a:pt x="2454656" y="684784"/>
                  </a:lnTo>
                  <a:lnTo>
                    <a:pt x="2454656" y="680720"/>
                  </a:lnTo>
                  <a:lnTo>
                    <a:pt x="2452624" y="680720"/>
                  </a:lnTo>
                  <a:lnTo>
                    <a:pt x="2452624" y="676656"/>
                  </a:lnTo>
                  <a:lnTo>
                    <a:pt x="2450592" y="676656"/>
                  </a:lnTo>
                  <a:lnTo>
                    <a:pt x="2450592" y="672592"/>
                  </a:lnTo>
                  <a:lnTo>
                    <a:pt x="2448560" y="672592"/>
                  </a:lnTo>
                  <a:lnTo>
                    <a:pt x="2448560" y="668528"/>
                  </a:lnTo>
                  <a:lnTo>
                    <a:pt x="2446528" y="666496"/>
                  </a:lnTo>
                  <a:lnTo>
                    <a:pt x="2444496" y="666496"/>
                  </a:lnTo>
                  <a:lnTo>
                    <a:pt x="2444496" y="662432"/>
                  </a:lnTo>
                  <a:lnTo>
                    <a:pt x="2442464" y="662432"/>
                  </a:lnTo>
                  <a:lnTo>
                    <a:pt x="2442464" y="658368"/>
                  </a:lnTo>
                  <a:lnTo>
                    <a:pt x="2440432" y="656336"/>
                  </a:lnTo>
                  <a:lnTo>
                    <a:pt x="2438400" y="656336"/>
                  </a:lnTo>
                  <a:lnTo>
                    <a:pt x="2438400" y="652272"/>
                  </a:lnTo>
                  <a:lnTo>
                    <a:pt x="2436368" y="652272"/>
                  </a:lnTo>
                  <a:lnTo>
                    <a:pt x="2436368" y="648208"/>
                  </a:lnTo>
                  <a:lnTo>
                    <a:pt x="2434336" y="648208"/>
                  </a:lnTo>
                  <a:lnTo>
                    <a:pt x="2434336" y="644144"/>
                  </a:lnTo>
                  <a:lnTo>
                    <a:pt x="2432304" y="642112"/>
                  </a:lnTo>
                  <a:lnTo>
                    <a:pt x="2430272" y="642112"/>
                  </a:lnTo>
                  <a:lnTo>
                    <a:pt x="2430272" y="638048"/>
                  </a:lnTo>
                  <a:lnTo>
                    <a:pt x="2428240" y="638048"/>
                  </a:lnTo>
                  <a:lnTo>
                    <a:pt x="2428240" y="633984"/>
                  </a:lnTo>
                  <a:lnTo>
                    <a:pt x="2426208" y="633984"/>
                  </a:lnTo>
                  <a:lnTo>
                    <a:pt x="2426208" y="629920"/>
                  </a:lnTo>
                  <a:lnTo>
                    <a:pt x="2424176" y="627888"/>
                  </a:lnTo>
                  <a:lnTo>
                    <a:pt x="2422144" y="627888"/>
                  </a:lnTo>
                  <a:lnTo>
                    <a:pt x="2422144" y="623824"/>
                  </a:lnTo>
                  <a:lnTo>
                    <a:pt x="2420112" y="623824"/>
                  </a:lnTo>
                  <a:lnTo>
                    <a:pt x="2420112" y="619760"/>
                  </a:lnTo>
                  <a:lnTo>
                    <a:pt x="2418080" y="617728"/>
                  </a:lnTo>
                  <a:lnTo>
                    <a:pt x="2416048" y="617728"/>
                  </a:lnTo>
                  <a:lnTo>
                    <a:pt x="2416048" y="613664"/>
                  </a:lnTo>
                  <a:lnTo>
                    <a:pt x="2414016" y="611632"/>
                  </a:lnTo>
                  <a:lnTo>
                    <a:pt x="2411984" y="611632"/>
                  </a:lnTo>
                  <a:lnTo>
                    <a:pt x="2411984" y="607568"/>
                  </a:lnTo>
                  <a:lnTo>
                    <a:pt x="2409952" y="607568"/>
                  </a:lnTo>
                  <a:lnTo>
                    <a:pt x="2409952" y="603504"/>
                  </a:lnTo>
                  <a:lnTo>
                    <a:pt x="2407920" y="601472"/>
                  </a:lnTo>
                  <a:lnTo>
                    <a:pt x="2405888" y="601472"/>
                  </a:lnTo>
                  <a:lnTo>
                    <a:pt x="2405888" y="597408"/>
                  </a:lnTo>
                  <a:lnTo>
                    <a:pt x="2403856" y="595376"/>
                  </a:lnTo>
                  <a:lnTo>
                    <a:pt x="2401824" y="595376"/>
                  </a:lnTo>
                  <a:lnTo>
                    <a:pt x="2401824" y="591312"/>
                  </a:lnTo>
                  <a:lnTo>
                    <a:pt x="2399792" y="589280"/>
                  </a:lnTo>
                  <a:lnTo>
                    <a:pt x="2397760" y="589280"/>
                  </a:lnTo>
                  <a:lnTo>
                    <a:pt x="2397760" y="585216"/>
                  </a:lnTo>
                  <a:lnTo>
                    <a:pt x="2395728" y="583184"/>
                  </a:lnTo>
                  <a:lnTo>
                    <a:pt x="2393696" y="583184"/>
                  </a:lnTo>
                  <a:lnTo>
                    <a:pt x="2393696" y="579120"/>
                  </a:lnTo>
                  <a:lnTo>
                    <a:pt x="2391664" y="579120"/>
                  </a:lnTo>
                  <a:lnTo>
                    <a:pt x="2391664" y="575056"/>
                  </a:lnTo>
                  <a:lnTo>
                    <a:pt x="2389632" y="573024"/>
                  </a:lnTo>
                  <a:lnTo>
                    <a:pt x="2387600" y="573024"/>
                  </a:lnTo>
                  <a:lnTo>
                    <a:pt x="2387600" y="568960"/>
                  </a:lnTo>
                  <a:lnTo>
                    <a:pt x="2383536" y="564896"/>
                  </a:lnTo>
                  <a:lnTo>
                    <a:pt x="2381504" y="564896"/>
                  </a:lnTo>
                  <a:lnTo>
                    <a:pt x="2381504" y="560832"/>
                  </a:lnTo>
                  <a:lnTo>
                    <a:pt x="2379472" y="558800"/>
                  </a:lnTo>
                  <a:lnTo>
                    <a:pt x="2377440" y="558800"/>
                  </a:lnTo>
                  <a:lnTo>
                    <a:pt x="2377440" y="554736"/>
                  </a:lnTo>
                  <a:lnTo>
                    <a:pt x="2375408" y="552704"/>
                  </a:lnTo>
                  <a:lnTo>
                    <a:pt x="2373376" y="552704"/>
                  </a:lnTo>
                  <a:lnTo>
                    <a:pt x="2373376" y="548640"/>
                  </a:lnTo>
                  <a:lnTo>
                    <a:pt x="2369312" y="544576"/>
                  </a:lnTo>
                  <a:lnTo>
                    <a:pt x="2367280" y="544576"/>
                  </a:lnTo>
                  <a:lnTo>
                    <a:pt x="2367280" y="540512"/>
                  </a:lnTo>
                  <a:lnTo>
                    <a:pt x="2365248" y="538480"/>
                  </a:lnTo>
                  <a:lnTo>
                    <a:pt x="2363216" y="538480"/>
                  </a:lnTo>
                  <a:lnTo>
                    <a:pt x="2363216" y="534416"/>
                  </a:lnTo>
                  <a:lnTo>
                    <a:pt x="2359152" y="530352"/>
                  </a:lnTo>
                  <a:lnTo>
                    <a:pt x="2357120" y="530352"/>
                  </a:lnTo>
                  <a:lnTo>
                    <a:pt x="2357120" y="526288"/>
                  </a:lnTo>
                  <a:lnTo>
                    <a:pt x="2355088" y="524256"/>
                  </a:lnTo>
                  <a:lnTo>
                    <a:pt x="2353056" y="524256"/>
                  </a:lnTo>
                  <a:lnTo>
                    <a:pt x="2353056" y="520192"/>
                  </a:lnTo>
                  <a:lnTo>
                    <a:pt x="2348992" y="516128"/>
                  </a:lnTo>
                  <a:lnTo>
                    <a:pt x="2346960" y="516128"/>
                  </a:lnTo>
                  <a:lnTo>
                    <a:pt x="2346960" y="512064"/>
                  </a:lnTo>
                  <a:lnTo>
                    <a:pt x="2340864" y="505968"/>
                  </a:lnTo>
                  <a:lnTo>
                    <a:pt x="2338832" y="505968"/>
                  </a:lnTo>
                  <a:lnTo>
                    <a:pt x="2338832" y="501904"/>
                  </a:lnTo>
                  <a:lnTo>
                    <a:pt x="2332736" y="495808"/>
                  </a:lnTo>
                  <a:lnTo>
                    <a:pt x="2330704" y="495808"/>
                  </a:lnTo>
                  <a:lnTo>
                    <a:pt x="2330704" y="491744"/>
                  </a:lnTo>
                  <a:lnTo>
                    <a:pt x="2326640" y="487680"/>
                  </a:lnTo>
                  <a:lnTo>
                    <a:pt x="2324608" y="487680"/>
                  </a:lnTo>
                  <a:lnTo>
                    <a:pt x="2324608" y="483616"/>
                  </a:lnTo>
                  <a:lnTo>
                    <a:pt x="2318512" y="477520"/>
                  </a:lnTo>
                  <a:lnTo>
                    <a:pt x="2316480" y="477520"/>
                  </a:lnTo>
                  <a:lnTo>
                    <a:pt x="2316480" y="473456"/>
                  </a:lnTo>
                  <a:lnTo>
                    <a:pt x="2308352" y="465328"/>
                  </a:lnTo>
                  <a:lnTo>
                    <a:pt x="2306320" y="465328"/>
                  </a:lnTo>
                  <a:lnTo>
                    <a:pt x="2306320" y="461264"/>
                  </a:lnTo>
                  <a:lnTo>
                    <a:pt x="2296160" y="451104"/>
                  </a:lnTo>
                  <a:lnTo>
                    <a:pt x="2294128" y="451104"/>
                  </a:lnTo>
                  <a:lnTo>
                    <a:pt x="2294128" y="447040"/>
                  </a:lnTo>
                  <a:lnTo>
                    <a:pt x="2281936" y="434848"/>
                  </a:lnTo>
                  <a:lnTo>
                    <a:pt x="2279904" y="434848"/>
                  </a:lnTo>
                  <a:lnTo>
                    <a:pt x="2279904" y="430784"/>
                  </a:lnTo>
                  <a:lnTo>
                    <a:pt x="2263648" y="414528"/>
                  </a:lnTo>
                  <a:lnTo>
                    <a:pt x="2261616" y="414528"/>
                  </a:lnTo>
                  <a:lnTo>
                    <a:pt x="2261616" y="410464"/>
                  </a:lnTo>
                  <a:lnTo>
                    <a:pt x="2190496" y="339344"/>
                  </a:lnTo>
                  <a:lnTo>
                    <a:pt x="2186432" y="337312"/>
                  </a:lnTo>
                  <a:lnTo>
                    <a:pt x="2170176" y="321056"/>
                  </a:lnTo>
                  <a:lnTo>
                    <a:pt x="2166112" y="319024"/>
                  </a:lnTo>
                  <a:lnTo>
                    <a:pt x="2155952" y="308864"/>
                  </a:lnTo>
                  <a:lnTo>
                    <a:pt x="2151888" y="306832"/>
                  </a:lnTo>
                  <a:lnTo>
                    <a:pt x="2139696" y="294640"/>
                  </a:lnTo>
                  <a:lnTo>
                    <a:pt x="2135632" y="292608"/>
                  </a:lnTo>
                  <a:lnTo>
                    <a:pt x="2129536" y="286512"/>
                  </a:lnTo>
                  <a:lnTo>
                    <a:pt x="2125472" y="284480"/>
                  </a:lnTo>
                  <a:lnTo>
                    <a:pt x="2119376" y="278384"/>
                  </a:lnTo>
                  <a:lnTo>
                    <a:pt x="2115312" y="276352"/>
                  </a:lnTo>
                  <a:lnTo>
                    <a:pt x="2109216" y="270256"/>
                  </a:lnTo>
                  <a:lnTo>
                    <a:pt x="2105152" y="268224"/>
                  </a:lnTo>
                  <a:lnTo>
                    <a:pt x="2101088" y="264160"/>
                  </a:lnTo>
                  <a:lnTo>
                    <a:pt x="2097024" y="262128"/>
                  </a:lnTo>
                  <a:lnTo>
                    <a:pt x="2090928" y="256032"/>
                  </a:lnTo>
                  <a:lnTo>
                    <a:pt x="2086864" y="254000"/>
                  </a:lnTo>
                  <a:lnTo>
                    <a:pt x="2082800" y="249936"/>
                  </a:lnTo>
                  <a:lnTo>
                    <a:pt x="2078736" y="247904"/>
                  </a:lnTo>
                  <a:lnTo>
                    <a:pt x="2074672" y="243840"/>
                  </a:lnTo>
                  <a:lnTo>
                    <a:pt x="2070608" y="241808"/>
                  </a:lnTo>
                  <a:lnTo>
                    <a:pt x="2068576" y="239776"/>
                  </a:lnTo>
                  <a:lnTo>
                    <a:pt x="2064512" y="237744"/>
                  </a:lnTo>
                  <a:lnTo>
                    <a:pt x="2060448" y="233680"/>
                  </a:lnTo>
                  <a:lnTo>
                    <a:pt x="2056384" y="231648"/>
                  </a:lnTo>
                  <a:lnTo>
                    <a:pt x="2054352" y="229616"/>
                  </a:lnTo>
                  <a:lnTo>
                    <a:pt x="2050288" y="227584"/>
                  </a:lnTo>
                  <a:lnTo>
                    <a:pt x="2048256" y="225552"/>
                  </a:lnTo>
                  <a:lnTo>
                    <a:pt x="2044192" y="223520"/>
                  </a:lnTo>
                  <a:lnTo>
                    <a:pt x="2040128" y="219456"/>
                  </a:lnTo>
                  <a:lnTo>
                    <a:pt x="2036064" y="217424"/>
                  </a:lnTo>
                  <a:lnTo>
                    <a:pt x="2034032" y="215392"/>
                  </a:lnTo>
                  <a:lnTo>
                    <a:pt x="2029968" y="213360"/>
                  </a:lnTo>
                  <a:lnTo>
                    <a:pt x="2027936" y="211328"/>
                  </a:lnTo>
                  <a:lnTo>
                    <a:pt x="2023872" y="209296"/>
                  </a:lnTo>
                  <a:lnTo>
                    <a:pt x="2021840" y="207264"/>
                  </a:lnTo>
                  <a:lnTo>
                    <a:pt x="2017776" y="205232"/>
                  </a:lnTo>
                  <a:lnTo>
                    <a:pt x="2015744" y="203200"/>
                  </a:lnTo>
                  <a:lnTo>
                    <a:pt x="2007616" y="199136"/>
                  </a:lnTo>
                  <a:lnTo>
                    <a:pt x="2005584" y="197104"/>
                  </a:lnTo>
                  <a:lnTo>
                    <a:pt x="2001520" y="195072"/>
                  </a:lnTo>
                  <a:lnTo>
                    <a:pt x="1999488" y="193040"/>
                  </a:lnTo>
                  <a:lnTo>
                    <a:pt x="1995424" y="191008"/>
                  </a:lnTo>
                  <a:lnTo>
                    <a:pt x="1993392" y="188976"/>
                  </a:lnTo>
                  <a:lnTo>
                    <a:pt x="1989328" y="186944"/>
                  </a:lnTo>
                  <a:lnTo>
                    <a:pt x="1987296" y="184912"/>
                  </a:lnTo>
                  <a:lnTo>
                    <a:pt x="1979168" y="180848"/>
                  </a:lnTo>
                  <a:lnTo>
                    <a:pt x="1977136" y="178816"/>
                  </a:lnTo>
                  <a:lnTo>
                    <a:pt x="1964944" y="172720"/>
                  </a:lnTo>
                  <a:lnTo>
                    <a:pt x="1962912" y="170688"/>
                  </a:lnTo>
                  <a:lnTo>
                    <a:pt x="1954784" y="166624"/>
                  </a:lnTo>
                  <a:lnTo>
                    <a:pt x="1952752" y="164592"/>
                  </a:lnTo>
                  <a:lnTo>
                    <a:pt x="1940560" y="158496"/>
                  </a:lnTo>
                  <a:lnTo>
                    <a:pt x="1938528" y="156464"/>
                  </a:lnTo>
                  <a:lnTo>
                    <a:pt x="1926336" y="150368"/>
                  </a:lnTo>
                  <a:lnTo>
                    <a:pt x="1924304" y="148336"/>
                  </a:lnTo>
                  <a:lnTo>
                    <a:pt x="1855216" y="113792"/>
                  </a:lnTo>
                  <a:lnTo>
                    <a:pt x="1849120" y="111760"/>
                  </a:lnTo>
                  <a:lnTo>
                    <a:pt x="1832864" y="103632"/>
                  </a:lnTo>
                  <a:lnTo>
                    <a:pt x="1826768" y="101600"/>
                  </a:lnTo>
                  <a:lnTo>
                    <a:pt x="1814576" y="95504"/>
                  </a:lnTo>
                  <a:lnTo>
                    <a:pt x="1808480" y="93472"/>
                  </a:lnTo>
                  <a:lnTo>
                    <a:pt x="1804416" y="91440"/>
                  </a:lnTo>
                  <a:lnTo>
                    <a:pt x="1798320" y="89408"/>
                  </a:lnTo>
                  <a:lnTo>
                    <a:pt x="1794256" y="87376"/>
                  </a:lnTo>
                  <a:lnTo>
                    <a:pt x="1788160" y="85344"/>
                  </a:lnTo>
                  <a:lnTo>
                    <a:pt x="1784096" y="83312"/>
                  </a:lnTo>
                  <a:lnTo>
                    <a:pt x="1778000" y="81280"/>
                  </a:lnTo>
                  <a:lnTo>
                    <a:pt x="1773936" y="79248"/>
                  </a:lnTo>
                  <a:lnTo>
                    <a:pt x="1767840" y="77216"/>
                  </a:lnTo>
                  <a:lnTo>
                    <a:pt x="1763776" y="75184"/>
                  </a:lnTo>
                  <a:lnTo>
                    <a:pt x="1757680" y="73152"/>
                  </a:lnTo>
                  <a:lnTo>
                    <a:pt x="1753616" y="71120"/>
                  </a:lnTo>
                  <a:lnTo>
                    <a:pt x="1680464" y="46736"/>
                  </a:lnTo>
                  <a:lnTo>
                    <a:pt x="1664208" y="42672"/>
                  </a:lnTo>
                  <a:lnTo>
                    <a:pt x="1658112" y="40640"/>
                  </a:lnTo>
                  <a:lnTo>
                    <a:pt x="1649984" y="38608"/>
                  </a:lnTo>
                  <a:lnTo>
                    <a:pt x="1643888" y="36576"/>
                  </a:lnTo>
                  <a:lnTo>
                    <a:pt x="1635760" y="34544"/>
                  </a:lnTo>
                  <a:lnTo>
                    <a:pt x="1629664" y="32512"/>
                  </a:lnTo>
                  <a:lnTo>
                    <a:pt x="1621536" y="30480"/>
                  </a:lnTo>
                  <a:lnTo>
                    <a:pt x="1611376" y="28448"/>
                  </a:lnTo>
                  <a:lnTo>
                    <a:pt x="1595120" y="24384"/>
                  </a:lnTo>
                  <a:lnTo>
                    <a:pt x="1584960" y="22352"/>
                  </a:lnTo>
                  <a:lnTo>
                    <a:pt x="1568704" y="18288"/>
                  </a:lnTo>
                  <a:lnTo>
                    <a:pt x="1558544" y="16256"/>
                  </a:lnTo>
                  <a:lnTo>
                    <a:pt x="1534160" y="12192"/>
                  </a:lnTo>
                  <a:lnTo>
                    <a:pt x="1524000" y="10160"/>
                  </a:lnTo>
                  <a:lnTo>
                    <a:pt x="1499616" y="6096"/>
                  </a:lnTo>
                  <a:lnTo>
                    <a:pt x="1485392" y="4064"/>
                  </a:lnTo>
                  <a:lnTo>
                    <a:pt x="1452880" y="0"/>
                  </a:lnTo>
                  <a:close/>
                </a:path>
              </a:pathLst>
            </a:custGeom>
            <a:blipFill>
              <a:blip r:embed="rId7"/>
              <a:stretch>
                <a:fillRect r="-233" b="-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809874" y="5163268"/>
            <a:ext cx="3356124" cy="3356124"/>
            <a:chOff x="0" y="0"/>
            <a:chExt cx="2615184" cy="2615184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615184" cy="2615184"/>
            </a:xfrm>
            <a:custGeom>
              <a:avLst/>
              <a:gdLst/>
              <a:ahLst/>
              <a:cxnLst/>
              <a:rect l="l" t="t" r="r" b="b"/>
              <a:pathLst>
                <a:path w="2615184" h="2615184">
                  <a:moveTo>
                    <a:pt x="1272032" y="0"/>
                  </a:moveTo>
                  <a:lnTo>
                    <a:pt x="1223264" y="2032"/>
                  </a:lnTo>
                  <a:lnTo>
                    <a:pt x="1196848" y="4064"/>
                  </a:lnTo>
                  <a:lnTo>
                    <a:pt x="1172464" y="6096"/>
                  </a:lnTo>
                  <a:lnTo>
                    <a:pt x="1107440" y="14224"/>
                  </a:lnTo>
                  <a:lnTo>
                    <a:pt x="1097280" y="16256"/>
                  </a:lnTo>
                  <a:lnTo>
                    <a:pt x="1072896" y="20320"/>
                  </a:lnTo>
                  <a:lnTo>
                    <a:pt x="1062736" y="22352"/>
                  </a:lnTo>
                  <a:lnTo>
                    <a:pt x="1050544" y="24384"/>
                  </a:lnTo>
                  <a:lnTo>
                    <a:pt x="1040384" y="26416"/>
                  </a:lnTo>
                  <a:lnTo>
                    <a:pt x="1032256" y="28448"/>
                  </a:lnTo>
                  <a:lnTo>
                    <a:pt x="1022096" y="30480"/>
                  </a:lnTo>
                  <a:lnTo>
                    <a:pt x="1005840" y="34544"/>
                  </a:lnTo>
                  <a:lnTo>
                    <a:pt x="995680" y="36576"/>
                  </a:lnTo>
                  <a:lnTo>
                    <a:pt x="971296" y="42672"/>
                  </a:lnTo>
                  <a:lnTo>
                    <a:pt x="965200" y="44704"/>
                  </a:lnTo>
                  <a:lnTo>
                    <a:pt x="957072" y="46736"/>
                  </a:lnTo>
                  <a:lnTo>
                    <a:pt x="950976" y="48768"/>
                  </a:lnTo>
                  <a:lnTo>
                    <a:pt x="942848" y="50800"/>
                  </a:lnTo>
                  <a:lnTo>
                    <a:pt x="936752" y="52832"/>
                  </a:lnTo>
                  <a:lnTo>
                    <a:pt x="928624" y="54864"/>
                  </a:lnTo>
                  <a:lnTo>
                    <a:pt x="922528" y="56896"/>
                  </a:lnTo>
                  <a:lnTo>
                    <a:pt x="914400" y="58928"/>
                  </a:lnTo>
                  <a:lnTo>
                    <a:pt x="896112" y="65024"/>
                  </a:lnTo>
                  <a:lnTo>
                    <a:pt x="892048" y="67056"/>
                  </a:lnTo>
                  <a:lnTo>
                    <a:pt x="849376" y="81280"/>
                  </a:lnTo>
                  <a:lnTo>
                    <a:pt x="845312" y="83312"/>
                  </a:lnTo>
                  <a:lnTo>
                    <a:pt x="839216" y="85344"/>
                  </a:lnTo>
                  <a:lnTo>
                    <a:pt x="835152" y="87376"/>
                  </a:lnTo>
                  <a:lnTo>
                    <a:pt x="829056" y="89408"/>
                  </a:lnTo>
                  <a:lnTo>
                    <a:pt x="824992" y="91440"/>
                  </a:lnTo>
                  <a:lnTo>
                    <a:pt x="818896" y="93472"/>
                  </a:lnTo>
                  <a:lnTo>
                    <a:pt x="814832" y="95504"/>
                  </a:lnTo>
                  <a:lnTo>
                    <a:pt x="808736" y="97536"/>
                  </a:lnTo>
                  <a:lnTo>
                    <a:pt x="804672" y="99568"/>
                  </a:lnTo>
                  <a:lnTo>
                    <a:pt x="798576" y="101600"/>
                  </a:lnTo>
                  <a:lnTo>
                    <a:pt x="790448" y="105664"/>
                  </a:lnTo>
                  <a:lnTo>
                    <a:pt x="784352" y="107696"/>
                  </a:lnTo>
                  <a:lnTo>
                    <a:pt x="768096" y="115824"/>
                  </a:lnTo>
                  <a:lnTo>
                    <a:pt x="762000" y="117856"/>
                  </a:lnTo>
                  <a:lnTo>
                    <a:pt x="749808" y="123952"/>
                  </a:lnTo>
                  <a:lnTo>
                    <a:pt x="743712" y="125984"/>
                  </a:lnTo>
                  <a:lnTo>
                    <a:pt x="723392" y="136144"/>
                  </a:lnTo>
                  <a:lnTo>
                    <a:pt x="721360" y="138176"/>
                  </a:lnTo>
                  <a:lnTo>
                    <a:pt x="676656" y="160528"/>
                  </a:lnTo>
                  <a:lnTo>
                    <a:pt x="674624" y="162560"/>
                  </a:lnTo>
                  <a:lnTo>
                    <a:pt x="662432" y="168656"/>
                  </a:lnTo>
                  <a:lnTo>
                    <a:pt x="660400" y="170688"/>
                  </a:lnTo>
                  <a:lnTo>
                    <a:pt x="652272" y="174752"/>
                  </a:lnTo>
                  <a:lnTo>
                    <a:pt x="650240" y="176784"/>
                  </a:lnTo>
                  <a:lnTo>
                    <a:pt x="638048" y="182880"/>
                  </a:lnTo>
                  <a:lnTo>
                    <a:pt x="636016" y="184912"/>
                  </a:lnTo>
                  <a:lnTo>
                    <a:pt x="627888" y="188976"/>
                  </a:lnTo>
                  <a:lnTo>
                    <a:pt x="625856" y="191008"/>
                  </a:lnTo>
                  <a:lnTo>
                    <a:pt x="617728" y="195072"/>
                  </a:lnTo>
                  <a:lnTo>
                    <a:pt x="615696" y="197104"/>
                  </a:lnTo>
                  <a:lnTo>
                    <a:pt x="611632" y="199136"/>
                  </a:lnTo>
                  <a:lnTo>
                    <a:pt x="609600" y="201168"/>
                  </a:lnTo>
                  <a:lnTo>
                    <a:pt x="605536" y="203200"/>
                  </a:lnTo>
                  <a:lnTo>
                    <a:pt x="603504" y="205232"/>
                  </a:lnTo>
                  <a:lnTo>
                    <a:pt x="599440" y="207264"/>
                  </a:lnTo>
                  <a:lnTo>
                    <a:pt x="597408" y="209296"/>
                  </a:lnTo>
                  <a:lnTo>
                    <a:pt x="589280" y="213360"/>
                  </a:lnTo>
                  <a:lnTo>
                    <a:pt x="587248" y="215392"/>
                  </a:lnTo>
                  <a:lnTo>
                    <a:pt x="583184" y="217424"/>
                  </a:lnTo>
                  <a:lnTo>
                    <a:pt x="581152" y="219456"/>
                  </a:lnTo>
                  <a:lnTo>
                    <a:pt x="577088" y="221488"/>
                  </a:lnTo>
                  <a:lnTo>
                    <a:pt x="575056" y="223520"/>
                  </a:lnTo>
                  <a:lnTo>
                    <a:pt x="570992" y="225552"/>
                  </a:lnTo>
                  <a:lnTo>
                    <a:pt x="566928" y="229616"/>
                  </a:lnTo>
                  <a:lnTo>
                    <a:pt x="562864" y="231648"/>
                  </a:lnTo>
                  <a:lnTo>
                    <a:pt x="560832" y="233680"/>
                  </a:lnTo>
                  <a:lnTo>
                    <a:pt x="556768" y="235712"/>
                  </a:lnTo>
                  <a:lnTo>
                    <a:pt x="554736" y="237744"/>
                  </a:lnTo>
                  <a:lnTo>
                    <a:pt x="550672" y="239776"/>
                  </a:lnTo>
                  <a:lnTo>
                    <a:pt x="546608" y="243840"/>
                  </a:lnTo>
                  <a:lnTo>
                    <a:pt x="542544" y="245872"/>
                  </a:lnTo>
                  <a:lnTo>
                    <a:pt x="540512" y="247904"/>
                  </a:lnTo>
                  <a:lnTo>
                    <a:pt x="536448" y="249936"/>
                  </a:lnTo>
                  <a:lnTo>
                    <a:pt x="532384" y="254000"/>
                  </a:lnTo>
                  <a:lnTo>
                    <a:pt x="528320" y="256032"/>
                  </a:lnTo>
                  <a:lnTo>
                    <a:pt x="526288" y="258064"/>
                  </a:lnTo>
                  <a:lnTo>
                    <a:pt x="522224" y="260096"/>
                  </a:lnTo>
                  <a:lnTo>
                    <a:pt x="516128" y="266192"/>
                  </a:lnTo>
                  <a:lnTo>
                    <a:pt x="512064" y="268224"/>
                  </a:lnTo>
                  <a:lnTo>
                    <a:pt x="505968" y="274320"/>
                  </a:lnTo>
                  <a:lnTo>
                    <a:pt x="501904" y="276352"/>
                  </a:lnTo>
                  <a:lnTo>
                    <a:pt x="495808" y="282448"/>
                  </a:lnTo>
                  <a:lnTo>
                    <a:pt x="491744" y="284480"/>
                  </a:lnTo>
                  <a:lnTo>
                    <a:pt x="487680" y="288544"/>
                  </a:lnTo>
                  <a:lnTo>
                    <a:pt x="483616" y="290576"/>
                  </a:lnTo>
                  <a:lnTo>
                    <a:pt x="477520" y="296672"/>
                  </a:lnTo>
                  <a:lnTo>
                    <a:pt x="473456" y="298704"/>
                  </a:lnTo>
                  <a:lnTo>
                    <a:pt x="461264" y="310896"/>
                  </a:lnTo>
                  <a:lnTo>
                    <a:pt x="457200" y="312928"/>
                  </a:lnTo>
                  <a:lnTo>
                    <a:pt x="447040" y="323088"/>
                  </a:lnTo>
                  <a:lnTo>
                    <a:pt x="442976" y="325120"/>
                  </a:lnTo>
                  <a:lnTo>
                    <a:pt x="430784" y="337312"/>
                  </a:lnTo>
                  <a:lnTo>
                    <a:pt x="426720" y="339344"/>
                  </a:lnTo>
                  <a:lnTo>
                    <a:pt x="390144" y="375920"/>
                  </a:lnTo>
                  <a:lnTo>
                    <a:pt x="386080" y="377952"/>
                  </a:lnTo>
                  <a:lnTo>
                    <a:pt x="377952" y="386080"/>
                  </a:lnTo>
                  <a:lnTo>
                    <a:pt x="375920" y="390144"/>
                  </a:lnTo>
                  <a:lnTo>
                    <a:pt x="337312" y="428752"/>
                  </a:lnTo>
                  <a:lnTo>
                    <a:pt x="335280" y="432816"/>
                  </a:lnTo>
                  <a:lnTo>
                    <a:pt x="325120" y="442976"/>
                  </a:lnTo>
                  <a:lnTo>
                    <a:pt x="323088" y="447040"/>
                  </a:lnTo>
                  <a:lnTo>
                    <a:pt x="312928" y="457200"/>
                  </a:lnTo>
                  <a:lnTo>
                    <a:pt x="310896" y="461264"/>
                  </a:lnTo>
                  <a:lnTo>
                    <a:pt x="298704" y="473456"/>
                  </a:lnTo>
                  <a:lnTo>
                    <a:pt x="296672" y="477520"/>
                  </a:lnTo>
                  <a:lnTo>
                    <a:pt x="290576" y="483616"/>
                  </a:lnTo>
                  <a:lnTo>
                    <a:pt x="288544" y="487680"/>
                  </a:lnTo>
                  <a:lnTo>
                    <a:pt x="284480" y="491744"/>
                  </a:lnTo>
                  <a:lnTo>
                    <a:pt x="282448" y="495808"/>
                  </a:lnTo>
                  <a:lnTo>
                    <a:pt x="276352" y="501904"/>
                  </a:lnTo>
                  <a:lnTo>
                    <a:pt x="274320" y="505968"/>
                  </a:lnTo>
                  <a:lnTo>
                    <a:pt x="270256" y="510032"/>
                  </a:lnTo>
                  <a:lnTo>
                    <a:pt x="268224" y="514096"/>
                  </a:lnTo>
                  <a:lnTo>
                    <a:pt x="262128" y="520192"/>
                  </a:lnTo>
                  <a:lnTo>
                    <a:pt x="260096" y="524256"/>
                  </a:lnTo>
                  <a:lnTo>
                    <a:pt x="256032" y="528320"/>
                  </a:lnTo>
                  <a:lnTo>
                    <a:pt x="254000" y="532384"/>
                  </a:lnTo>
                  <a:lnTo>
                    <a:pt x="251968" y="534416"/>
                  </a:lnTo>
                  <a:lnTo>
                    <a:pt x="249936" y="538480"/>
                  </a:lnTo>
                  <a:lnTo>
                    <a:pt x="245872" y="542544"/>
                  </a:lnTo>
                  <a:lnTo>
                    <a:pt x="243840" y="546608"/>
                  </a:lnTo>
                  <a:lnTo>
                    <a:pt x="241808" y="548640"/>
                  </a:lnTo>
                  <a:lnTo>
                    <a:pt x="239776" y="552704"/>
                  </a:lnTo>
                  <a:lnTo>
                    <a:pt x="235712" y="556768"/>
                  </a:lnTo>
                  <a:lnTo>
                    <a:pt x="233680" y="560832"/>
                  </a:lnTo>
                  <a:lnTo>
                    <a:pt x="231648" y="562864"/>
                  </a:lnTo>
                  <a:lnTo>
                    <a:pt x="229616" y="566928"/>
                  </a:lnTo>
                  <a:lnTo>
                    <a:pt x="225552" y="570992"/>
                  </a:lnTo>
                  <a:lnTo>
                    <a:pt x="223520" y="575056"/>
                  </a:lnTo>
                  <a:lnTo>
                    <a:pt x="221488" y="577088"/>
                  </a:lnTo>
                  <a:lnTo>
                    <a:pt x="219456" y="581152"/>
                  </a:lnTo>
                  <a:lnTo>
                    <a:pt x="217424" y="583184"/>
                  </a:lnTo>
                  <a:lnTo>
                    <a:pt x="215392" y="587248"/>
                  </a:lnTo>
                  <a:lnTo>
                    <a:pt x="213360" y="589280"/>
                  </a:lnTo>
                  <a:lnTo>
                    <a:pt x="209296" y="597408"/>
                  </a:lnTo>
                  <a:lnTo>
                    <a:pt x="207264" y="599440"/>
                  </a:lnTo>
                  <a:lnTo>
                    <a:pt x="205232" y="603504"/>
                  </a:lnTo>
                  <a:lnTo>
                    <a:pt x="203200" y="605536"/>
                  </a:lnTo>
                  <a:lnTo>
                    <a:pt x="201168" y="609600"/>
                  </a:lnTo>
                  <a:lnTo>
                    <a:pt x="199136" y="611632"/>
                  </a:lnTo>
                  <a:lnTo>
                    <a:pt x="195072" y="619760"/>
                  </a:lnTo>
                  <a:lnTo>
                    <a:pt x="193040" y="621792"/>
                  </a:lnTo>
                  <a:lnTo>
                    <a:pt x="191008" y="625856"/>
                  </a:lnTo>
                  <a:lnTo>
                    <a:pt x="188976" y="627888"/>
                  </a:lnTo>
                  <a:lnTo>
                    <a:pt x="184912" y="636016"/>
                  </a:lnTo>
                  <a:lnTo>
                    <a:pt x="182880" y="638048"/>
                  </a:lnTo>
                  <a:lnTo>
                    <a:pt x="176784" y="650240"/>
                  </a:lnTo>
                  <a:lnTo>
                    <a:pt x="174752" y="652272"/>
                  </a:lnTo>
                  <a:lnTo>
                    <a:pt x="168656" y="664464"/>
                  </a:lnTo>
                  <a:lnTo>
                    <a:pt x="166624" y="666496"/>
                  </a:lnTo>
                  <a:lnTo>
                    <a:pt x="160528" y="678688"/>
                  </a:lnTo>
                  <a:lnTo>
                    <a:pt x="158496" y="680720"/>
                  </a:lnTo>
                  <a:lnTo>
                    <a:pt x="119888" y="757936"/>
                  </a:lnTo>
                  <a:lnTo>
                    <a:pt x="117856" y="764032"/>
                  </a:lnTo>
                  <a:lnTo>
                    <a:pt x="109728" y="780288"/>
                  </a:lnTo>
                  <a:lnTo>
                    <a:pt x="107696" y="786384"/>
                  </a:lnTo>
                  <a:lnTo>
                    <a:pt x="101600" y="798576"/>
                  </a:lnTo>
                  <a:lnTo>
                    <a:pt x="99568" y="804672"/>
                  </a:lnTo>
                  <a:lnTo>
                    <a:pt x="97536" y="808736"/>
                  </a:lnTo>
                  <a:lnTo>
                    <a:pt x="95504" y="814832"/>
                  </a:lnTo>
                  <a:lnTo>
                    <a:pt x="93472" y="818896"/>
                  </a:lnTo>
                  <a:lnTo>
                    <a:pt x="89408" y="831088"/>
                  </a:lnTo>
                  <a:lnTo>
                    <a:pt x="87376" y="835152"/>
                  </a:lnTo>
                  <a:lnTo>
                    <a:pt x="85344" y="841248"/>
                  </a:lnTo>
                  <a:lnTo>
                    <a:pt x="83312" y="845312"/>
                  </a:lnTo>
                  <a:lnTo>
                    <a:pt x="81280" y="851408"/>
                  </a:lnTo>
                  <a:lnTo>
                    <a:pt x="79248" y="855472"/>
                  </a:lnTo>
                  <a:lnTo>
                    <a:pt x="54864" y="928624"/>
                  </a:lnTo>
                  <a:lnTo>
                    <a:pt x="50800" y="944880"/>
                  </a:lnTo>
                  <a:lnTo>
                    <a:pt x="48768" y="950976"/>
                  </a:lnTo>
                  <a:lnTo>
                    <a:pt x="46736" y="959104"/>
                  </a:lnTo>
                  <a:lnTo>
                    <a:pt x="44704" y="965200"/>
                  </a:lnTo>
                  <a:lnTo>
                    <a:pt x="42672" y="973328"/>
                  </a:lnTo>
                  <a:lnTo>
                    <a:pt x="40640" y="979424"/>
                  </a:lnTo>
                  <a:lnTo>
                    <a:pt x="38608" y="987552"/>
                  </a:lnTo>
                  <a:lnTo>
                    <a:pt x="36576" y="997712"/>
                  </a:lnTo>
                  <a:lnTo>
                    <a:pt x="32512" y="1013968"/>
                  </a:lnTo>
                  <a:lnTo>
                    <a:pt x="30480" y="1024128"/>
                  </a:lnTo>
                  <a:lnTo>
                    <a:pt x="26416" y="1040384"/>
                  </a:lnTo>
                  <a:lnTo>
                    <a:pt x="24384" y="1052576"/>
                  </a:lnTo>
                  <a:lnTo>
                    <a:pt x="22352" y="1062736"/>
                  </a:lnTo>
                  <a:lnTo>
                    <a:pt x="20320" y="1074928"/>
                  </a:lnTo>
                  <a:lnTo>
                    <a:pt x="18288" y="1085088"/>
                  </a:lnTo>
                  <a:lnTo>
                    <a:pt x="16256" y="1097280"/>
                  </a:lnTo>
                  <a:lnTo>
                    <a:pt x="14224" y="1107440"/>
                  </a:lnTo>
                  <a:lnTo>
                    <a:pt x="6096" y="1172464"/>
                  </a:lnTo>
                  <a:lnTo>
                    <a:pt x="2032" y="1225296"/>
                  </a:lnTo>
                  <a:lnTo>
                    <a:pt x="0" y="1272032"/>
                  </a:lnTo>
                  <a:lnTo>
                    <a:pt x="0" y="1345184"/>
                  </a:lnTo>
                  <a:lnTo>
                    <a:pt x="2032" y="1345184"/>
                  </a:lnTo>
                  <a:lnTo>
                    <a:pt x="2032" y="1391920"/>
                  </a:lnTo>
                  <a:lnTo>
                    <a:pt x="4064" y="1391920"/>
                  </a:lnTo>
                  <a:lnTo>
                    <a:pt x="4064" y="1418336"/>
                  </a:lnTo>
                  <a:lnTo>
                    <a:pt x="6096" y="1418336"/>
                  </a:lnTo>
                  <a:lnTo>
                    <a:pt x="6096" y="1442720"/>
                  </a:lnTo>
                  <a:lnTo>
                    <a:pt x="8128" y="1442720"/>
                  </a:lnTo>
                  <a:lnTo>
                    <a:pt x="8128" y="1458976"/>
                  </a:lnTo>
                  <a:lnTo>
                    <a:pt x="10160" y="1458976"/>
                  </a:lnTo>
                  <a:lnTo>
                    <a:pt x="10160" y="1475232"/>
                  </a:lnTo>
                  <a:lnTo>
                    <a:pt x="12192" y="1475232"/>
                  </a:lnTo>
                  <a:lnTo>
                    <a:pt x="12192" y="1491488"/>
                  </a:lnTo>
                  <a:lnTo>
                    <a:pt x="14224" y="1491488"/>
                  </a:lnTo>
                  <a:lnTo>
                    <a:pt x="14224" y="1507744"/>
                  </a:lnTo>
                  <a:lnTo>
                    <a:pt x="16256" y="1507744"/>
                  </a:lnTo>
                  <a:lnTo>
                    <a:pt x="16256" y="1519936"/>
                  </a:lnTo>
                  <a:lnTo>
                    <a:pt x="18288" y="1519936"/>
                  </a:lnTo>
                  <a:lnTo>
                    <a:pt x="18288" y="1530096"/>
                  </a:lnTo>
                  <a:lnTo>
                    <a:pt x="20320" y="1530096"/>
                  </a:lnTo>
                  <a:lnTo>
                    <a:pt x="20320" y="1542288"/>
                  </a:lnTo>
                  <a:lnTo>
                    <a:pt x="22352" y="1542288"/>
                  </a:lnTo>
                  <a:lnTo>
                    <a:pt x="22352" y="1552448"/>
                  </a:lnTo>
                  <a:lnTo>
                    <a:pt x="24384" y="1552448"/>
                  </a:lnTo>
                  <a:lnTo>
                    <a:pt x="24384" y="1564640"/>
                  </a:lnTo>
                  <a:lnTo>
                    <a:pt x="26416" y="1564640"/>
                  </a:lnTo>
                  <a:lnTo>
                    <a:pt x="26416" y="1574800"/>
                  </a:lnTo>
                  <a:lnTo>
                    <a:pt x="28448" y="1574800"/>
                  </a:lnTo>
                  <a:lnTo>
                    <a:pt x="28448" y="1582928"/>
                  </a:lnTo>
                  <a:lnTo>
                    <a:pt x="30480" y="1582928"/>
                  </a:lnTo>
                  <a:lnTo>
                    <a:pt x="30480" y="1593088"/>
                  </a:lnTo>
                  <a:lnTo>
                    <a:pt x="32512" y="1593088"/>
                  </a:lnTo>
                  <a:lnTo>
                    <a:pt x="32512" y="1601216"/>
                  </a:lnTo>
                  <a:lnTo>
                    <a:pt x="34544" y="1601216"/>
                  </a:lnTo>
                  <a:lnTo>
                    <a:pt x="34544" y="1609344"/>
                  </a:lnTo>
                  <a:lnTo>
                    <a:pt x="36576" y="1609344"/>
                  </a:lnTo>
                  <a:lnTo>
                    <a:pt x="36576" y="1619504"/>
                  </a:lnTo>
                  <a:lnTo>
                    <a:pt x="38608" y="1619504"/>
                  </a:lnTo>
                  <a:lnTo>
                    <a:pt x="38608" y="1627632"/>
                  </a:lnTo>
                  <a:lnTo>
                    <a:pt x="40640" y="1627632"/>
                  </a:lnTo>
                  <a:lnTo>
                    <a:pt x="40640" y="1635760"/>
                  </a:lnTo>
                  <a:lnTo>
                    <a:pt x="42672" y="1635760"/>
                  </a:lnTo>
                  <a:lnTo>
                    <a:pt x="42672" y="1643888"/>
                  </a:lnTo>
                  <a:lnTo>
                    <a:pt x="44704" y="1643888"/>
                  </a:lnTo>
                  <a:lnTo>
                    <a:pt x="44704" y="1649984"/>
                  </a:lnTo>
                  <a:lnTo>
                    <a:pt x="46736" y="1649984"/>
                  </a:lnTo>
                  <a:lnTo>
                    <a:pt x="46736" y="1658112"/>
                  </a:lnTo>
                  <a:lnTo>
                    <a:pt x="48768" y="1658112"/>
                  </a:lnTo>
                  <a:lnTo>
                    <a:pt x="48768" y="1664208"/>
                  </a:lnTo>
                  <a:lnTo>
                    <a:pt x="50800" y="1664208"/>
                  </a:lnTo>
                  <a:lnTo>
                    <a:pt x="50800" y="1672336"/>
                  </a:lnTo>
                  <a:lnTo>
                    <a:pt x="52832" y="1672336"/>
                  </a:lnTo>
                  <a:lnTo>
                    <a:pt x="52832" y="1678432"/>
                  </a:lnTo>
                  <a:lnTo>
                    <a:pt x="54864" y="1678432"/>
                  </a:lnTo>
                  <a:lnTo>
                    <a:pt x="54864" y="1686560"/>
                  </a:lnTo>
                  <a:lnTo>
                    <a:pt x="56896" y="1686560"/>
                  </a:lnTo>
                  <a:lnTo>
                    <a:pt x="56896" y="1692656"/>
                  </a:lnTo>
                  <a:lnTo>
                    <a:pt x="58928" y="1692656"/>
                  </a:lnTo>
                  <a:lnTo>
                    <a:pt x="58928" y="1698752"/>
                  </a:lnTo>
                  <a:lnTo>
                    <a:pt x="60960" y="1698752"/>
                  </a:lnTo>
                  <a:lnTo>
                    <a:pt x="60960" y="1704848"/>
                  </a:lnTo>
                  <a:lnTo>
                    <a:pt x="62992" y="1704848"/>
                  </a:lnTo>
                  <a:lnTo>
                    <a:pt x="62992" y="1710944"/>
                  </a:lnTo>
                  <a:lnTo>
                    <a:pt x="65024" y="1710944"/>
                  </a:lnTo>
                  <a:lnTo>
                    <a:pt x="65024" y="1717040"/>
                  </a:lnTo>
                  <a:lnTo>
                    <a:pt x="67056" y="1717040"/>
                  </a:lnTo>
                  <a:lnTo>
                    <a:pt x="67056" y="1723136"/>
                  </a:lnTo>
                  <a:lnTo>
                    <a:pt x="69088" y="1723136"/>
                  </a:lnTo>
                  <a:lnTo>
                    <a:pt x="69088" y="1729232"/>
                  </a:lnTo>
                  <a:lnTo>
                    <a:pt x="71120" y="1729232"/>
                  </a:lnTo>
                  <a:lnTo>
                    <a:pt x="71120" y="1735328"/>
                  </a:lnTo>
                  <a:lnTo>
                    <a:pt x="73152" y="1735328"/>
                  </a:lnTo>
                  <a:lnTo>
                    <a:pt x="73152" y="1741424"/>
                  </a:lnTo>
                  <a:lnTo>
                    <a:pt x="75184" y="1741424"/>
                  </a:lnTo>
                  <a:lnTo>
                    <a:pt x="75184" y="1747520"/>
                  </a:lnTo>
                  <a:lnTo>
                    <a:pt x="77216" y="1747520"/>
                  </a:lnTo>
                  <a:lnTo>
                    <a:pt x="77216" y="1753616"/>
                  </a:lnTo>
                  <a:lnTo>
                    <a:pt x="79248" y="1753616"/>
                  </a:lnTo>
                  <a:lnTo>
                    <a:pt x="79248" y="1759712"/>
                  </a:lnTo>
                  <a:lnTo>
                    <a:pt x="81280" y="1759712"/>
                  </a:lnTo>
                  <a:lnTo>
                    <a:pt x="81280" y="1763776"/>
                  </a:lnTo>
                  <a:lnTo>
                    <a:pt x="83312" y="1763776"/>
                  </a:lnTo>
                  <a:lnTo>
                    <a:pt x="83312" y="1769872"/>
                  </a:lnTo>
                  <a:lnTo>
                    <a:pt x="85344" y="1769872"/>
                  </a:lnTo>
                  <a:lnTo>
                    <a:pt x="85344" y="1775968"/>
                  </a:lnTo>
                  <a:lnTo>
                    <a:pt x="87376" y="1775968"/>
                  </a:lnTo>
                  <a:lnTo>
                    <a:pt x="87376" y="1780032"/>
                  </a:lnTo>
                  <a:lnTo>
                    <a:pt x="89408" y="1780032"/>
                  </a:lnTo>
                  <a:lnTo>
                    <a:pt x="89408" y="1786128"/>
                  </a:lnTo>
                  <a:lnTo>
                    <a:pt x="91440" y="1786128"/>
                  </a:lnTo>
                  <a:lnTo>
                    <a:pt x="91440" y="1790192"/>
                  </a:lnTo>
                  <a:lnTo>
                    <a:pt x="93472" y="1790192"/>
                  </a:lnTo>
                  <a:lnTo>
                    <a:pt x="93472" y="1796288"/>
                  </a:lnTo>
                  <a:lnTo>
                    <a:pt x="95504" y="1796288"/>
                  </a:lnTo>
                  <a:lnTo>
                    <a:pt x="95504" y="1800352"/>
                  </a:lnTo>
                  <a:lnTo>
                    <a:pt x="97536" y="1800352"/>
                  </a:lnTo>
                  <a:lnTo>
                    <a:pt x="97536" y="1806448"/>
                  </a:lnTo>
                  <a:lnTo>
                    <a:pt x="99568" y="1806448"/>
                  </a:lnTo>
                  <a:lnTo>
                    <a:pt x="99568" y="1810512"/>
                  </a:lnTo>
                  <a:lnTo>
                    <a:pt x="101600" y="1810512"/>
                  </a:lnTo>
                  <a:lnTo>
                    <a:pt x="101600" y="1816608"/>
                  </a:lnTo>
                  <a:lnTo>
                    <a:pt x="103632" y="1816608"/>
                  </a:lnTo>
                  <a:lnTo>
                    <a:pt x="103632" y="1820672"/>
                  </a:lnTo>
                  <a:lnTo>
                    <a:pt x="105664" y="1820672"/>
                  </a:lnTo>
                  <a:lnTo>
                    <a:pt x="105664" y="1824736"/>
                  </a:lnTo>
                  <a:lnTo>
                    <a:pt x="107696" y="1824736"/>
                  </a:lnTo>
                  <a:lnTo>
                    <a:pt x="107696" y="1828800"/>
                  </a:lnTo>
                  <a:lnTo>
                    <a:pt x="109728" y="1828800"/>
                  </a:lnTo>
                  <a:lnTo>
                    <a:pt x="109728" y="1834896"/>
                  </a:lnTo>
                  <a:lnTo>
                    <a:pt x="111760" y="1834896"/>
                  </a:lnTo>
                  <a:lnTo>
                    <a:pt x="111760" y="1838960"/>
                  </a:lnTo>
                  <a:lnTo>
                    <a:pt x="113792" y="1838960"/>
                  </a:lnTo>
                  <a:lnTo>
                    <a:pt x="113792" y="1843024"/>
                  </a:lnTo>
                  <a:lnTo>
                    <a:pt x="115824" y="1843024"/>
                  </a:lnTo>
                  <a:lnTo>
                    <a:pt x="115824" y="1847088"/>
                  </a:lnTo>
                  <a:lnTo>
                    <a:pt x="117856" y="1847088"/>
                  </a:lnTo>
                  <a:lnTo>
                    <a:pt x="117856" y="1853184"/>
                  </a:lnTo>
                  <a:lnTo>
                    <a:pt x="119888" y="1853184"/>
                  </a:lnTo>
                  <a:lnTo>
                    <a:pt x="119888" y="1857248"/>
                  </a:lnTo>
                  <a:lnTo>
                    <a:pt x="121920" y="1857248"/>
                  </a:lnTo>
                  <a:lnTo>
                    <a:pt x="121920" y="1861312"/>
                  </a:lnTo>
                  <a:lnTo>
                    <a:pt x="123952" y="1861312"/>
                  </a:lnTo>
                  <a:lnTo>
                    <a:pt x="123952" y="1865376"/>
                  </a:lnTo>
                  <a:lnTo>
                    <a:pt x="125984" y="1865376"/>
                  </a:lnTo>
                  <a:lnTo>
                    <a:pt x="125984" y="1871472"/>
                  </a:lnTo>
                  <a:lnTo>
                    <a:pt x="128016" y="1871472"/>
                  </a:lnTo>
                  <a:lnTo>
                    <a:pt x="128016" y="1875536"/>
                  </a:lnTo>
                  <a:lnTo>
                    <a:pt x="130048" y="1875536"/>
                  </a:lnTo>
                  <a:lnTo>
                    <a:pt x="130048" y="1879600"/>
                  </a:lnTo>
                  <a:lnTo>
                    <a:pt x="132080" y="1879600"/>
                  </a:lnTo>
                  <a:lnTo>
                    <a:pt x="132080" y="1883664"/>
                  </a:lnTo>
                  <a:lnTo>
                    <a:pt x="134112" y="1883664"/>
                  </a:lnTo>
                  <a:lnTo>
                    <a:pt x="134112" y="1887728"/>
                  </a:lnTo>
                  <a:lnTo>
                    <a:pt x="136144" y="1887728"/>
                  </a:lnTo>
                  <a:lnTo>
                    <a:pt x="138176" y="1889760"/>
                  </a:lnTo>
                  <a:lnTo>
                    <a:pt x="138176" y="1893824"/>
                  </a:lnTo>
                  <a:lnTo>
                    <a:pt x="140208" y="1893824"/>
                  </a:lnTo>
                  <a:lnTo>
                    <a:pt x="140208" y="1897888"/>
                  </a:lnTo>
                  <a:lnTo>
                    <a:pt x="142240" y="1897888"/>
                  </a:lnTo>
                  <a:lnTo>
                    <a:pt x="142240" y="1901952"/>
                  </a:lnTo>
                  <a:lnTo>
                    <a:pt x="144272" y="1901952"/>
                  </a:lnTo>
                  <a:lnTo>
                    <a:pt x="144272" y="1906016"/>
                  </a:lnTo>
                  <a:lnTo>
                    <a:pt x="146304" y="1906016"/>
                  </a:lnTo>
                  <a:lnTo>
                    <a:pt x="146304" y="1910080"/>
                  </a:lnTo>
                  <a:lnTo>
                    <a:pt x="148336" y="1910080"/>
                  </a:lnTo>
                  <a:lnTo>
                    <a:pt x="148336" y="1914144"/>
                  </a:lnTo>
                  <a:lnTo>
                    <a:pt x="150368" y="1914144"/>
                  </a:lnTo>
                  <a:lnTo>
                    <a:pt x="150368" y="1918208"/>
                  </a:lnTo>
                  <a:lnTo>
                    <a:pt x="152400" y="1918208"/>
                  </a:lnTo>
                  <a:lnTo>
                    <a:pt x="152400" y="1922272"/>
                  </a:lnTo>
                  <a:lnTo>
                    <a:pt x="154432" y="1922272"/>
                  </a:lnTo>
                  <a:lnTo>
                    <a:pt x="154432" y="1926336"/>
                  </a:lnTo>
                  <a:lnTo>
                    <a:pt x="156464" y="1926336"/>
                  </a:lnTo>
                  <a:lnTo>
                    <a:pt x="156464" y="1930400"/>
                  </a:lnTo>
                  <a:lnTo>
                    <a:pt x="158496" y="1930400"/>
                  </a:lnTo>
                  <a:lnTo>
                    <a:pt x="158496" y="1934464"/>
                  </a:lnTo>
                  <a:lnTo>
                    <a:pt x="160528" y="1934464"/>
                  </a:lnTo>
                  <a:lnTo>
                    <a:pt x="162560" y="1936496"/>
                  </a:lnTo>
                  <a:lnTo>
                    <a:pt x="162560" y="1940560"/>
                  </a:lnTo>
                  <a:lnTo>
                    <a:pt x="164592" y="1940560"/>
                  </a:lnTo>
                  <a:lnTo>
                    <a:pt x="164592" y="1944624"/>
                  </a:lnTo>
                  <a:lnTo>
                    <a:pt x="166624" y="1944624"/>
                  </a:lnTo>
                  <a:lnTo>
                    <a:pt x="166624" y="1948688"/>
                  </a:lnTo>
                  <a:lnTo>
                    <a:pt x="168656" y="1948688"/>
                  </a:lnTo>
                  <a:lnTo>
                    <a:pt x="170688" y="1950720"/>
                  </a:lnTo>
                  <a:lnTo>
                    <a:pt x="170688" y="1954784"/>
                  </a:lnTo>
                  <a:lnTo>
                    <a:pt x="172720" y="1954784"/>
                  </a:lnTo>
                  <a:lnTo>
                    <a:pt x="172720" y="1958848"/>
                  </a:lnTo>
                  <a:lnTo>
                    <a:pt x="174752" y="1958848"/>
                  </a:lnTo>
                  <a:lnTo>
                    <a:pt x="174752" y="1962912"/>
                  </a:lnTo>
                  <a:lnTo>
                    <a:pt x="176784" y="1962912"/>
                  </a:lnTo>
                  <a:lnTo>
                    <a:pt x="178816" y="1964944"/>
                  </a:lnTo>
                  <a:lnTo>
                    <a:pt x="178816" y="1969008"/>
                  </a:lnTo>
                  <a:lnTo>
                    <a:pt x="180848" y="1969008"/>
                  </a:lnTo>
                  <a:lnTo>
                    <a:pt x="180848" y="1973072"/>
                  </a:lnTo>
                  <a:lnTo>
                    <a:pt x="182880" y="1973072"/>
                  </a:lnTo>
                  <a:lnTo>
                    <a:pt x="182880" y="1977136"/>
                  </a:lnTo>
                  <a:lnTo>
                    <a:pt x="184912" y="1977136"/>
                  </a:lnTo>
                  <a:lnTo>
                    <a:pt x="186944" y="1979168"/>
                  </a:lnTo>
                  <a:lnTo>
                    <a:pt x="186944" y="1983232"/>
                  </a:lnTo>
                  <a:lnTo>
                    <a:pt x="188976" y="1983232"/>
                  </a:lnTo>
                  <a:lnTo>
                    <a:pt x="188976" y="1987296"/>
                  </a:lnTo>
                  <a:lnTo>
                    <a:pt x="191008" y="1987296"/>
                  </a:lnTo>
                  <a:lnTo>
                    <a:pt x="193040" y="1989328"/>
                  </a:lnTo>
                  <a:lnTo>
                    <a:pt x="193040" y="1993392"/>
                  </a:lnTo>
                  <a:lnTo>
                    <a:pt x="195072" y="1993392"/>
                  </a:lnTo>
                  <a:lnTo>
                    <a:pt x="197104" y="1995424"/>
                  </a:lnTo>
                  <a:lnTo>
                    <a:pt x="197104" y="1999488"/>
                  </a:lnTo>
                  <a:lnTo>
                    <a:pt x="199136" y="1999488"/>
                  </a:lnTo>
                  <a:lnTo>
                    <a:pt x="199136" y="2003552"/>
                  </a:lnTo>
                  <a:lnTo>
                    <a:pt x="201168" y="2003552"/>
                  </a:lnTo>
                  <a:lnTo>
                    <a:pt x="203200" y="2005584"/>
                  </a:lnTo>
                  <a:lnTo>
                    <a:pt x="203200" y="2009648"/>
                  </a:lnTo>
                  <a:lnTo>
                    <a:pt x="205232" y="2009648"/>
                  </a:lnTo>
                  <a:lnTo>
                    <a:pt x="207264" y="2011680"/>
                  </a:lnTo>
                  <a:lnTo>
                    <a:pt x="207264" y="2015744"/>
                  </a:lnTo>
                  <a:lnTo>
                    <a:pt x="209296" y="2015744"/>
                  </a:lnTo>
                  <a:lnTo>
                    <a:pt x="211328" y="2017776"/>
                  </a:lnTo>
                  <a:lnTo>
                    <a:pt x="211328" y="2021840"/>
                  </a:lnTo>
                  <a:lnTo>
                    <a:pt x="213360" y="2021840"/>
                  </a:lnTo>
                  <a:lnTo>
                    <a:pt x="215392" y="2023872"/>
                  </a:lnTo>
                  <a:lnTo>
                    <a:pt x="215392" y="2027936"/>
                  </a:lnTo>
                  <a:lnTo>
                    <a:pt x="217424" y="2027936"/>
                  </a:lnTo>
                  <a:lnTo>
                    <a:pt x="217424" y="2032000"/>
                  </a:lnTo>
                  <a:lnTo>
                    <a:pt x="219456" y="2032000"/>
                  </a:lnTo>
                  <a:lnTo>
                    <a:pt x="221488" y="2034032"/>
                  </a:lnTo>
                  <a:lnTo>
                    <a:pt x="221488" y="2038096"/>
                  </a:lnTo>
                  <a:lnTo>
                    <a:pt x="223520" y="2038096"/>
                  </a:lnTo>
                  <a:lnTo>
                    <a:pt x="225552" y="2040128"/>
                  </a:lnTo>
                  <a:lnTo>
                    <a:pt x="225552" y="2044192"/>
                  </a:lnTo>
                  <a:lnTo>
                    <a:pt x="227584" y="2044192"/>
                  </a:lnTo>
                  <a:lnTo>
                    <a:pt x="231648" y="2048256"/>
                  </a:lnTo>
                  <a:lnTo>
                    <a:pt x="231648" y="2052320"/>
                  </a:lnTo>
                  <a:lnTo>
                    <a:pt x="233680" y="2052320"/>
                  </a:lnTo>
                  <a:lnTo>
                    <a:pt x="235712" y="2054352"/>
                  </a:lnTo>
                  <a:lnTo>
                    <a:pt x="235712" y="2058416"/>
                  </a:lnTo>
                  <a:lnTo>
                    <a:pt x="237744" y="2058416"/>
                  </a:lnTo>
                  <a:lnTo>
                    <a:pt x="241808" y="2062480"/>
                  </a:lnTo>
                  <a:lnTo>
                    <a:pt x="241808" y="2066544"/>
                  </a:lnTo>
                  <a:lnTo>
                    <a:pt x="243840" y="2066544"/>
                  </a:lnTo>
                  <a:lnTo>
                    <a:pt x="245872" y="2068576"/>
                  </a:lnTo>
                  <a:lnTo>
                    <a:pt x="245872" y="2072640"/>
                  </a:lnTo>
                  <a:lnTo>
                    <a:pt x="247904" y="2072640"/>
                  </a:lnTo>
                  <a:lnTo>
                    <a:pt x="251968" y="2076704"/>
                  </a:lnTo>
                  <a:lnTo>
                    <a:pt x="251968" y="2080768"/>
                  </a:lnTo>
                  <a:lnTo>
                    <a:pt x="254000" y="2080768"/>
                  </a:lnTo>
                  <a:lnTo>
                    <a:pt x="256032" y="2082800"/>
                  </a:lnTo>
                  <a:lnTo>
                    <a:pt x="256032" y="2086864"/>
                  </a:lnTo>
                  <a:lnTo>
                    <a:pt x="258064" y="2086864"/>
                  </a:lnTo>
                  <a:lnTo>
                    <a:pt x="262128" y="2090928"/>
                  </a:lnTo>
                  <a:lnTo>
                    <a:pt x="262128" y="2094992"/>
                  </a:lnTo>
                  <a:lnTo>
                    <a:pt x="264160" y="2094992"/>
                  </a:lnTo>
                  <a:lnTo>
                    <a:pt x="270256" y="2101088"/>
                  </a:lnTo>
                  <a:lnTo>
                    <a:pt x="270256" y="2105152"/>
                  </a:lnTo>
                  <a:lnTo>
                    <a:pt x="272288" y="2105152"/>
                  </a:lnTo>
                  <a:lnTo>
                    <a:pt x="276352" y="2109216"/>
                  </a:lnTo>
                  <a:lnTo>
                    <a:pt x="276352" y="2113280"/>
                  </a:lnTo>
                  <a:lnTo>
                    <a:pt x="278384" y="2113280"/>
                  </a:lnTo>
                  <a:lnTo>
                    <a:pt x="284480" y="2119376"/>
                  </a:lnTo>
                  <a:lnTo>
                    <a:pt x="284480" y="2123440"/>
                  </a:lnTo>
                  <a:lnTo>
                    <a:pt x="286512" y="2123440"/>
                  </a:lnTo>
                  <a:lnTo>
                    <a:pt x="290576" y="2127504"/>
                  </a:lnTo>
                  <a:lnTo>
                    <a:pt x="290576" y="2131568"/>
                  </a:lnTo>
                  <a:lnTo>
                    <a:pt x="292608" y="2131568"/>
                  </a:lnTo>
                  <a:lnTo>
                    <a:pt x="298704" y="2137664"/>
                  </a:lnTo>
                  <a:lnTo>
                    <a:pt x="298704" y="2141728"/>
                  </a:lnTo>
                  <a:lnTo>
                    <a:pt x="300736" y="2141728"/>
                  </a:lnTo>
                  <a:lnTo>
                    <a:pt x="312928" y="2153920"/>
                  </a:lnTo>
                  <a:lnTo>
                    <a:pt x="312928" y="2157984"/>
                  </a:lnTo>
                  <a:lnTo>
                    <a:pt x="314960" y="2157984"/>
                  </a:lnTo>
                  <a:lnTo>
                    <a:pt x="325120" y="2168144"/>
                  </a:lnTo>
                  <a:lnTo>
                    <a:pt x="325120" y="2172208"/>
                  </a:lnTo>
                  <a:lnTo>
                    <a:pt x="327152" y="2172208"/>
                  </a:lnTo>
                  <a:lnTo>
                    <a:pt x="339344" y="2184400"/>
                  </a:lnTo>
                  <a:lnTo>
                    <a:pt x="339344" y="2188464"/>
                  </a:lnTo>
                  <a:lnTo>
                    <a:pt x="341376" y="2188464"/>
                  </a:lnTo>
                  <a:lnTo>
                    <a:pt x="377952" y="2225040"/>
                  </a:lnTo>
                  <a:lnTo>
                    <a:pt x="377952" y="2229104"/>
                  </a:lnTo>
                  <a:lnTo>
                    <a:pt x="379984" y="2229104"/>
                  </a:lnTo>
                  <a:lnTo>
                    <a:pt x="386080" y="2235200"/>
                  </a:lnTo>
                  <a:lnTo>
                    <a:pt x="390144" y="2237232"/>
                  </a:lnTo>
                  <a:lnTo>
                    <a:pt x="426720" y="2273808"/>
                  </a:lnTo>
                  <a:lnTo>
                    <a:pt x="430784" y="2275840"/>
                  </a:lnTo>
                  <a:lnTo>
                    <a:pt x="440944" y="2286000"/>
                  </a:lnTo>
                  <a:lnTo>
                    <a:pt x="445008" y="2288032"/>
                  </a:lnTo>
                  <a:lnTo>
                    <a:pt x="457200" y="2300224"/>
                  </a:lnTo>
                  <a:lnTo>
                    <a:pt x="461264" y="2302256"/>
                  </a:lnTo>
                  <a:lnTo>
                    <a:pt x="473456" y="2314448"/>
                  </a:lnTo>
                  <a:lnTo>
                    <a:pt x="477520" y="2316480"/>
                  </a:lnTo>
                  <a:lnTo>
                    <a:pt x="481584" y="2320544"/>
                  </a:lnTo>
                  <a:lnTo>
                    <a:pt x="485648" y="2322576"/>
                  </a:lnTo>
                  <a:lnTo>
                    <a:pt x="491744" y="2328672"/>
                  </a:lnTo>
                  <a:lnTo>
                    <a:pt x="495808" y="2330704"/>
                  </a:lnTo>
                  <a:lnTo>
                    <a:pt x="501904" y="2336800"/>
                  </a:lnTo>
                  <a:lnTo>
                    <a:pt x="505968" y="2338832"/>
                  </a:lnTo>
                  <a:lnTo>
                    <a:pt x="510032" y="2342896"/>
                  </a:lnTo>
                  <a:lnTo>
                    <a:pt x="514096" y="2344928"/>
                  </a:lnTo>
                  <a:lnTo>
                    <a:pt x="520192" y="2351024"/>
                  </a:lnTo>
                  <a:lnTo>
                    <a:pt x="524256" y="2353056"/>
                  </a:lnTo>
                  <a:lnTo>
                    <a:pt x="528320" y="2357120"/>
                  </a:lnTo>
                  <a:lnTo>
                    <a:pt x="532384" y="2359152"/>
                  </a:lnTo>
                  <a:lnTo>
                    <a:pt x="534416" y="2361184"/>
                  </a:lnTo>
                  <a:lnTo>
                    <a:pt x="538480" y="2363216"/>
                  </a:lnTo>
                  <a:lnTo>
                    <a:pt x="542544" y="2367280"/>
                  </a:lnTo>
                  <a:lnTo>
                    <a:pt x="546608" y="2369312"/>
                  </a:lnTo>
                  <a:lnTo>
                    <a:pt x="548640" y="2371344"/>
                  </a:lnTo>
                  <a:lnTo>
                    <a:pt x="552704" y="2373376"/>
                  </a:lnTo>
                  <a:lnTo>
                    <a:pt x="556768" y="2377440"/>
                  </a:lnTo>
                  <a:lnTo>
                    <a:pt x="560832" y="2379472"/>
                  </a:lnTo>
                  <a:lnTo>
                    <a:pt x="562864" y="2381504"/>
                  </a:lnTo>
                  <a:lnTo>
                    <a:pt x="566928" y="2383536"/>
                  </a:lnTo>
                  <a:lnTo>
                    <a:pt x="570992" y="2387600"/>
                  </a:lnTo>
                  <a:lnTo>
                    <a:pt x="575056" y="2389632"/>
                  </a:lnTo>
                  <a:lnTo>
                    <a:pt x="577088" y="2391664"/>
                  </a:lnTo>
                  <a:lnTo>
                    <a:pt x="585216" y="2395728"/>
                  </a:lnTo>
                  <a:lnTo>
                    <a:pt x="587248" y="2397760"/>
                  </a:lnTo>
                  <a:lnTo>
                    <a:pt x="591312" y="2399792"/>
                  </a:lnTo>
                  <a:lnTo>
                    <a:pt x="593344" y="2401824"/>
                  </a:lnTo>
                  <a:lnTo>
                    <a:pt x="597408" y="2403856"/>
                  </a:lnTo>
                  <a:lnTo>
                    <a:pt x="599440" y="2405888"/>
                  </a:lnTo>
                  <a:lnTo>
                    <a:pt x="603504" y="2407920"/>
                  </a:lnTo>
                  <a:lnTo>
                    <a:pt x="605536" y="2409952"/>
                  </a:lnTo>
                  <a:lnTo>
                    <a:pt x="613664" y="2414016"/>
                  </a:lnTo>
                  <a:lnTo>
                    <a:pt x="615696" y="2416048"/>
                  </a:lnTo>
                  <a:lnTo>
                    <a:pt x="619760" y="2418080"/>
                  </a:lnTo>
                  <a:lnTo>
                    <a:pt x="621792" y="2420112"/>
                  </a:lnTo>
                  <a:lnTo>
                    <a:pt x="625856" y="2422144"/>
                  </a:lnTo>
                  <a:lnTo>
                    <a:pt x="627888" y="2424176"/>
                  </a:lnTo>
                  <a:lnTo>
                    <a:pt x="636016" y="2428240"/>
                  </a:lnTo>
                  <a:lnTo>
                    <a:pt x="638048" y="2430272"/>
                  </a:lnTo>
                  <a:lnTo>
                    <a:pt x="650240" y="2436368"/>
                  </a:lnTo>
                  <a:lnTo>
                    <a:pt x="652272" y="2438400"/>
                  </a:lnTo>
                  <a:lnTo>
                    <a:pt x="664464" y="2444496"/>
                  </a:lnTo>
                  <a:lnTo>
                    <a:pt x="666496" y="2446528"/>
                  </a:lnTo>
                  <a:lnTo>
                    <a:pt x="678688" y="2452624"/>
                  </a:lnTo>
                  <a:lnTo>
                    <a:pt x="680720" y="2454656"/>
                  </a:lnTo>
                  <a:lnTo>
                    <a:pt x="757936" y="2493264"/>
                  </a:lnTo>
                  <a:lnTo>
                    <a:pt x="764032" y="2495296"/>
                  </a:lnTo>
                  <a:lnTo>
                    <a:pt x="776224" y="2501392"/>
                  </a:lnTo>
                  <a:lnTo>
                    <a:pt x="782320" y="2503424"/>
                  </a:lnTo>
                  <a:lnTo>
                    <a:pt x="794512" y="2509520"/>
                  </a:lnTo>
                  <a:lnTo>
                    <a:pt x="800608" y="2511552"/>
                  </a:lnTo>
                  <a:lnTo>
                    <a:pt x="804672" y="2513584"/>
                  </a:lnTo>
                  <a:lnTo>
                    <a:pt x="810768" y="2515616"/>
                  </a:lnTo>
                  <a:lnTo>
                    <a:pt x="814832" y="2517648"/>
                  </a:lnTo>
                  <a:lnTo>
                    <a:pt x="820928" y="2519680"/>
                  </a:lnTo>
                  <a:lnTo>
                    <a:pt x="824992" y="2521712"/>
                  </a:lnTo>
                  <a:lnTo>
                    <a:pt x="831088" y="2523744"/>
                  </a:lnTo>
                  <a:lnTo>
                    <a:pt x="835152" y="2525776"/>
                  </a:lnTo>
                  <a:lnTo>
                    <a:pt x="841248" y="2527808"/>
                  </a:lnTo>
                  <a:lnTo>
                    <a:pt x="845312" y="2529840"/>
                  </a:lnTo>
                  <a:lnTo>
                    <a:pt x="851408" y="2531872"/>
                  </a:lnTo>
                  <a:lnTo>
                    <a:pt x="855472" y="2533904"/>
                  </a:lnTo>
                  <a:lnTo>
                    <a:pt x="922528" y="2556256"/>
                  </a:lnTo>
                  <a:lnTo>
                    <a:pt x="930656" y="2558288"/>
                  </a:lnTo>
                  <a:lnTo>
                    <a:pt x="936752" y="2560320"/>
                  </a:lnTo>
                  <a:lnTo>
                    <a:pt x="944880" y="2562352"/>
                  </a:lnTo>
                  <a:lnTo>
                    <a:pt x="950976" y="2564384"/>
                  </a:lnTo>
                  <a:lnTo>
                    <a:pt x="959104" y="2566416"/>
                  </a:lnTo>
                  <a:lnTo>
                    <a:pt x="965200" y="2568448"/>
                  </a:lnTo>
                  <a:lnTo>
                    <a:pt x="997712" y="2576576"/>
                  </a:lnTo>
                  <a:lnTo>
                    <a:pt x="1007872" y="2578608"/>
                  </a:lnTo>
                  <a:lnTo>
                    <a:pt x="1024128" y="2582672"/>
                  </a:lnTo>
                  <a:lnTo>
                    <a:pt x="1034288" y="2584704"/>
                  </a:lnTo>
                  <a:lnTo>
                    <a:pt x="1042416" y="2586736"/>
                  </a:lnTo>
                  <a:lnTo>
                    <a:pt x="1052576" y="2588768"/>
                  </a:lnTo>
                  <a:lnTo>
                    <a:pt x="1076960" y="2592832"/>
                  </a:lnTo>
                  <a:lnTo>
                    <a:pt x="1087120" y="2594864"/>
                  </a:lnTo>
                  <a:lnTo>
                    <a:pt x="1111504" y="2598928"/>
                  </a:lnTo>
                  <a:lnTo>
                    <a:pt x="1144016" y="2602992"/>
                  </a:lnTo>
                  <a:lnTo>
                    <a:pt x="1158240" y="2605024"/>
                  </a:lnTo>
                  <a:lnTo>
                    <a:pt x="1176528" y="2607056"/>
                  </a:lnTo>
                  <a:lnTo>
                    <a:pt x="1204976" y="2609088"/>
                  </a:lnTo>
                  <a:lnTo>
                    <a:pt x="1231392" y="2611120"/>
                  </a:lnTo>
                  <a:lnTo>
                    <a:pt x="1296416" y="2613152"/>
                  </a:lnTo>
                  <a:lnTo>
                    <a:pt x="1318768" y="2615184"/>
                  </a:lnTo>
                  <a:lnTo>
                    <a:pt x="1318768" y="2613152"/>
                  </a:lnTo>
                  <a:lnTo>
                    <a:pt x="1383792" y="2611120"/>
                  </a:lnTo>
                  <a:lnTo>
                    <a:pt x="1436624" y="2607056"/>
                  </a:lnTo>
                  <a:lnTo>
                    <a:pt x="1501648" y="2598928"/>
                  </a:lnTo>
                  <a:lnTo>
                    <a:pt x="1526032" y="2594864"/>
                  </a:lnTo>
                  <a:lnTo>
                    <a:pt x="1536192" y="2592832"/>
                  </a:lnTo>
                  <a:lnTo>
                    <a:pt x="1560576" y="2588768"/>
                  </a:lnTo>
                  <a:lnTo>
                    <a:pt x="1570736" y="2586736"/>
                  </a:lnTo>
                  <a:lnTo>
                    <a:pt x="1578864" y="2584704"/>
                  </a:lnTo>
                  <a:lnTo>
                    <a:pt x="1589024" y="2582672"/>
                  </a:lnTo>
                  <a:lnTo>
                    <a:pt x="1605280" y="2578608"/>
                  </a:lnTo>
                  <a:lnTo>
                    <a:pt x="1615440" y="2576576"/>
                  </a:lnTo>
                  <a:lnTo>
                    <a:pt x="1639824" y="2570480"/>
                  </a:lnTo>
                  <a:lnTo>
                    <a:pt x="1645920" y="2568448"/>
                  </a:lnTo>
                  <a:lnTo>
                    <a:pt x="1654048" y="2566416"/>
                  </a:lnTo>
                  <a:lnTo>
                    <a:pt x="1660144" y="2564384"/>
                  </a:lnTo>
                  <a:lnTo>
                    <a:pt x="1668272" y="2562352"/>
                  </a:lnTo>
                  <a:lnTo>
                    <a:pt x="1674368" y="2560320"/>
                  </a:lnTo>
                  <a:lnTo>
                    <a:pt x="1682496" y="2558288"/>
                  </a:lnTo>
                  <a:lnTo>
                    <a:pt x="1688592" y="2556256"/>
                  </a:lnTo>
                  <a:lnTo>
                    <a:pt x="1696720" y="2554224"/>
                  </a:lnTo>
                  <a:lnTo>
                    <a:pt x="1739392" y="2540000"/>
                  </a:lnTo>
                  <a:lnTo>
                    <a:pt x="1743456" y="2537968"/>
                  </a:lnTo>
                  <a:lnTo>
                    <a:pt x="1761744" y="2531872"/>
                  </a:lnTo>
                  <a:lnTo>
                    <a:pt x="1765808" y="2529840"/>
                  </a:lnTo>
                  <a:lnTo>
                    <a:pt x="1771904" y="2527808"/>
                  </a:lnTo>
                  <a:lnTo>
                    <a:pt x="1775968" y="2525776"/>
                  </a:lnTo>
                  <a:lnTo>
                    <a:pt x="1788160" y="2521712"/>
                  </a:lnTo>
                  <a:lnTo>
                    <a:pt x="1792224" y="2519680"/>
                  </a:lnTo>
                  <a:lnTo>
                    <a:pt x="1798320" y="2517648"/>
                  </a:lnTo>
                  <a:lnTo>
                    <a:pt x="1802384" y="2515616"/>
                  </a:lnTo>
                  <a:lnTo>
                    <a:pt x="1808480" y="2513584"/>
                  </a:lnTo>
                  <a:lnTo>
                    <a:pt x="1812544" y="2511552"/>
                  </a:lnTo>
                  <a:lnTo>
                    <a:pt x="1818640" y="2509520"/>
                  </a:lnTo>
                  <a:lnTo>
                    <a:pt x="1834896" y="2501392"/>
                  </a:lnTo>
                  <a:lnTo>
                    <a:pt x="1840992" y="2499360"/>
                  </a:lnTo>
                  <a:lnTo>
                    <a:pt x="1857248" y="2491232"/>
                  </a:lnTo>
                  <a:lnTo>
                    <a:pt x="1863344" y="2489200"/>
                  </a:lnTo>
                  <a:lnTo>
                    <a:pt x="1916176" y="2462784"/>
                  </a:lnTo>
                  <a:lnTo>
                    <a:pt x="1918208" y="2460752"/>
                  </a:lnTo>
                  <a:lnTo>
                    <a:pt x="1938528" y="2450592"/>
                  </a:lnTo>
                  <a:lnTo>
                    <a:pt x="1940560" y="2448560"/>
                  </a:lnTo>
                  <a:lnTo>
                    <a:pt x="1952752" y="2442464"/>
                  </a:lnTo>
                  <a:lnTo>
                    <a:pt x="1954784" y="2440432"/>
                  </a:lnTo>
                  <a:lnTo>
                    <a:pt x="1966976" y="2434336"/>
                  </a:lnTo>
                  <a:lnTo>
                    <a:pt x="1969008" y="2432304"/>
                  </a:lnTo>
                  <a:lnTo>
                    <a:pt x="1981200" y="2426208"/>
                  </a:lnTo>
                  <a:lnTo>
                    <a:pt x="1983232" y="2424176"/>
                  </a:lnTo>
                  <a:lnTo>
                    <a:pt x="1987296" y="2422144"/>
                  </a:lnTo>
                  <a:lnTo>
                    <a:pt x="1989328" y="2420112"/>
                  </a:lnTo>
                  <a:lnTo>
                    <a:pt x="1997456" y="2416048"/>
                  </a:lnTo>
                  <a:lnTo>
                    <a:pt x="1999488" y="2414016"/>
                  </a:lnTo>
                  <a:lnTo>
                    <a:pt x="2003552" y="2411984"/>
                  </a:lnTo>
                  <a:lnTo>
                    <a:pt x="2005584" y="2409952"/>
                  </a:lnTo>
                  <a:lnTo>
                    <a:pt x="2009648" y="2407920"/>
                  </a:lnTo>
                  <a:lnTo>
                    <a:pt x="2011680" y="2405888"/>
                  </a:lnTo>
                  <a:lnTo>
                    <a:pt x="2015744" y="2403856"/>
                  </a:lnTo>
                  <a:lnTo>
                    <a:pt x="2017776" y="2401824"/>
                  </a:lnTo>
                  <a:lnTo>
                    <a:pt x="2025904" y="2397760"/>
                  </a:lnTo>
                  <a:lnTo>
                    <a:pt x="2027936" y="2395728"/>
                  </a:lnTo>
                  <a:lnTo>
                    <a:pt x="2032000" y="2393696"/>
                  </a:lnTo>
                  <a:lnTo>
                    <a:pt x="2034032" y="2391664"/>
                  </a:lnTo>
                  <a:lnTo>
                    <a:pt x="2038096" y="2389632"/>
                  </a:lnTo>
                  <a:lnTo>
                    <a:pt x="2040128" y="2387600"/>
                  </a:lnTo>
                  <a:lnTo>
                    <a:pt x="2044192" y="2385568"/>
                  </a:lnTo>
                  <a:lnTo>
                    <a:pt x="2048256" y="2381504"/>
                  </a:lnTo>
                  <a:lnTo>
                    <a:pt x="2052320" y="2379472"/>
                  </a:lnTo>
                  <a:lnTo>
                    <a:pt x="2054352" y="2377440"/>
                  </a:lnTo>
                  <a:lnTo>
                    <a:pt x="2058416" y="2375408"/>
                  </a:lnTo>
                  <a:lnTo>
                    <a:pt x="2062480" y="2371344"/>
                  </a:lnTo>
                  <a:lnTo>
                    <a:pt x="2066544" y="2369312"/>
                  </a:lnTo>
                  <a:lnTo>
                    <a:pt x="2068576" y="2367280"/>
                  </a:lnTo>
                  <a:lnTo>
                    <a:pt x="2072640" y="2365248"/>
                  </a:lnTo>
                  <a:lnTo>
                    <a:pt x="2076704" y="2361184"/>
                  </a:lnTo>
                  <a:lnTo>
                    <a:pt x="2080768" y="2359152"/>
                  </a:lnTo>
                  <a:lnTo>
                    <a:pt x="2082800" y="2357120"/>
                  </a:lnTo>
                  <a:lnTo>
                    <a:pt x="2086864" y="2355088"/>
                  </a:lnTo>
                  <a:lnTo>
                    <a:pt x="2092960" y="2348992"/>
                  </a:lnTo>
                  <a:lnTo>
                    <a:pt x="2097024" y="2346960"/>
                  </a:lnTo>
                  <a:lnTo>
                    <a:pt x="2101088" y="2342896"/>
                  </a:lnTo>
                  <a:lnTo>
                    <a:pt x="2105152" y="2340864"/>
                  </a:lnTo>
                  <a:lnTo>
                    <a:pt x="2111248" y="2334768"/>
                  </a:lnTo>
                  <a:lnTo>
                    <a:pt x="2115312" y="2332736"/>
                  </a:lnTo>
                  <a:lnTo>
                    <a:pt x="2119376" y="2328672"/>
                  </a:lnTo>
                  <a:lnTo>
                    <a:pt x="2123440" y="2326640"/>
                  </a:lnTo>
                  <a:lnTo>
                    <a:pt x="2129536" y="2320544"/>
                  </a:lnTo>
                  <a:lnTo>
                    <a:pt x="2133600" y="2318512"/>
                  </a:lnTo>
                  <a:lnTo>
                    <a:pt x="2141728" y="2310384"/>
                  </a:lnTo>
                  <a:lnTo>
                    <a:pt x="2145792" y="2308352"/>
                  </a:lnTo>
                  <a:lnTo>
                    <a:pt x="2155952" y="2298192"/>
                  </a:lnTo>
                  <a:lnTo>
                    <a:pt x="2160016" y="2296160"/>
                  </a:lnTo>
                  <a:lnTo>
                    <a:pt x="2172208" y="2283968"/>
                  </a:lnTo>
                  <a:lnTo>
                    <a:pt x="2176272" y="2281936"/>
                  </a:lnTo>
                  <a:lnTo>
                    <a:pt x="2196592" y="2261616"/>
                  </a:lnTo>
                  <a:lnTo>
                    <a:pt x="2200656" y="2259584"/>
                  </a:lnTo>
                  <a:lnTo>
                    <a:pt x="2259584" y="2200656"/>
                  </a:lnTo>
                  <a:lnTo>
                    <a:pt x="2261616" y="2196592"/>
                  </a:lnTo>
                  <a:lnTo>
                    <a:pt x="2279904" y="2178304"/>
                  </a:lnTo>
                  <a:lnTo>
                    <a:pt x="2281936" y="2174240"/>
                  </a:lnTo>
                  <a:lnTo>
                    <a:pt x="2294128" y="2162048"/>
                  </a:lnTo>
                  <a:lnTo>
                    <a:pt x="2296160" y="2157984"/>
                  </a:lnTo>
                  <a:lnTo>
                    <a:pt x="2306320" y="2147824"/>
                  </a:lnTo>
                  <a:lnTo>
                    <a:pt x="2308352" y="2143760"/>
                  </a:lnTo>
                  <a:lnTo>
                    <a:pt x="2316480" y="2135632"/>
                  </a:lnTo>
                  <a:lnTo>
                    <a:pt x="2318512" y="2131568"/>
                  </a:lnTo>
                  <a:lnTo>
                    <a:pt x="2324608" y="2125472"/>
                  </a:lnTo>
                  <a:lnTo>
                    <a:pt x="2326640" y="2121408"/>
                  </a:lnTo>
                  <a:lnTo>
                    <a:pt x="2330704" y="2117344"/>
                  </a:lnTo>
                  <a:lnTo>
                    <a:pt x="2332736" y="2113280"/>
                  </a:lnTo>
                  <a:lnTo>
                    <a:pt x="2338832" y="2107184"/>
                  </a:lnTo>
                  <a:lnTo>
                    <a:pt x="2340864" y="2103120"/>
                  </a:lnTo>
                  <a:lnTo>
                    <a:pt x="2346960" y="2097024"/>
                  </a:lnTo>
                  <a:lnTo>
                    <a:pt x="2348992" y="2092960"/>
                  </a:lnTo>
                  <a:lnTo>
                    <a:pt x="2353056" y="2088896"/>
                  </a:lnTo>
                  <a:lnTo>
                    <a:pt x="2355088" y="2084832"/>
                  </a:lnTo>
                  <a:lnTo>
                    <a:pt x="2357120" y="2082800"/>
                  </a:lnTo>
                  <a:lnTo>
                    <a:pt x="2359152" y="2078736"/>
                  </a:lnTo>
                  <a:lnTo>
                    <a:pt x="2363216" y="2074672"/>
                  </a:lnTo>
                  <a:lnTo>
                    <a:pt x="2365248" y="2070608"/>
                  </a:lnTo>
                  <a:lnTo>
                    <a:pt x="2367280" y="2068576"/>
                  </a:lnTo>
                  <a:lnTo>
                    <a:pt x="2369312" y="2064512"/>
                  </a:lnTo>
                  <a:lnTo>
                    <a:pt x="2373376" y="2060448"/>
                  </a:lnTo>
                  <a:lnTo>
                    <a:pt x="2375408" y="2056384"/>
                  </a:lnTo>
                  <a:lnTo>
                    <a:pt x="2377440" y="2054352"/>
                  </a:lnTo>
                  <a:lnTo>
                    <a:pt x="2379472" y="2050288"/>
                  </a:lnTo>
                  <a:lnTo>
                    <a:pt x="2383536" y="2046224"/>
                  </a:lnTo>
                  <a:lnTo>
                    <a:pt x="2385568" y="2042160"/>
                  </a:lnTo>
                  <a:lnTo>
                    <a:pt x="2387600" y="2040128"/>
                  </a:lnTo>
                  <a:lnTo>
                    <a:pt x="2389632" y="2036064"/>
                  </a:lnTo>
                  <a:lnTo>
                    <a:pt x="2391664" y="2034032"/>
                  </a:lnTo>
                  <a:lnTo>
                    <a:pt x="2393696" y="2029968"/>
                  </a:lnTo>
                  <a:lnTo>
                    <a:pt x="2395728" y="2027936"/>
                  </a:lnTo>
                  <a:lnTo>
                    <a:pt x="2397760" y="2023872"/>
                  </a:lnTo>
                  <a:lnTo>
                    <a:pt x="2399792" y="2021840"/>
                  </a:lnTo>
                  <a:lnTo>
                    <a:pt x="2403856" y="2013712"/>
                  </a:lnTo>
                  <a:lnTo>
                    <a:pt x="2405888" y="2011680"/>
                  </a:lnTo>
                  <a:lnTo>
                    <a:pt x="2407920" y="2007616"/>
                  </a:lnTo>
                  <a:lnTo>
                    <a:pt x="2409952" y="2005584"/>
                  </a:lnTo>
                  <a:lnTo>
                    <a:pt x="2411984" y="2001520"/>
                  </a:lnTo>
                  <a:lnTo>
                    <a:pt x="2414016" y="1999488"/>
                  </a:lnTo>
                  <a:lnTo>
                    <a:pt x="2416048" y="1995424"/>
                  </a:lnTo>
                  <a:lnTo>
                    <a:pt x="2418080" y="1993392"/>
                  </a:lnTo>
                  <a:lnTo>
                    <a:pt x="2422144" y="1985264"/>
                  </a:lnTo>
                  <a:lnTo>
                    <a:pt x="2424176" y="1983232"/>
                  </a:lnTo>
                  <a:lnTo>
                    <a:pt x="2428240" y="1975104"/>
                  </a:lnTo>
                  <a:lnTo>
                    <a:pt x="2430272" y="1973072"/>
                  </a:lnTo>
                  <a:lnTo>
                    <a:pt x="2436368" y="1960880"/>
                  </a:lnTo>
                  <a:lnTo>
                    <a:pt x="2438400" y="1958848"/>
                  </a:lnTo>
                  <a:lnTo>
                    <a:pt x="2444496" y="1946656"/>
                  </a:lnTo>
                  <a:lnTo>
                    <a:pt x="2446528" y="1944624"/>
                  </a:lnTo>
                  <a:lnTo>
                    <a:pt x="2452624" y="1932432"/>
                  </a:lnTo>
                  <a:lnTo>
                    <a:pt x="2454656" y="1930400"/>
                  </a:lnTo>
                  <a:lnTo>
                    <a:pt x="2489200" y="1861312"/>
                  </a:lnTo>
                  <a:lnTo>
                    <a:pt x="2491232" y="1855216"/>
                  </a:lnTo>
                  <a:lnTo>
                    <a:pt x="2499360" y="1838960"/>
                  </a:lnTo>
                  <a:lnTo>
                    <a:pt x="2501392" y="1832864"/>
                  </a:lnTo>
                  <a:lnTo>
                    <a:pt x="2507488" y="1820672"/>
                  </a:lnTo>
                  <a:lnTo>
                    <a:pt x="2509520" y="1814576"/>
                  </a:lnTo>
                  <a:lnTo>
                    <a:pt x="2511552" y="1810512"/>
                  </a:lnTo>
                  <a:lnTo>
                    <a:pt x="2513584" y="1804416"/>
                  </a:lnTo>
                  <a:lnTo>
                    <a:pt x="2515616" y="1800352"/>
                  </a:lnTo>
                  <a:lnTo>
                    <a:pt x="2517648" y="1794256"/>
                  </a:lnTo>
                  <a:lnTo>
                    <a:pt x="2519680" y="1790192"/>
                  </a:lnTo>
                  <a:lnTo>
                    <a:pt x="2521712" y="1784096"/>
                  </a:lnTo>
                  <a:lnTo>
                    <a:pt x="2523744" y="1780032"/>
                  </a:lnTo>
                  <a:lnTo>
                    <a:pt x="2525776" y="1773936"/>
                  </a:lnTo>
                  <a:lnTo>
                    <a:pt x="2527808" y="1769872"/>
                  </a:lnTo>
                  <a:lnTo>
                    <a:pt x="2529840" y="1763776"/>
                  </a:lnTo>
                  <a:lnTo>
                    <a:pt x="2531872" y="1759712"/>
                  </a:lnTo>
                  <a:lnTo>
                    <a:pt x="2556256" y="1686560"/>
                  </a:lnTo>
                  <a:lnTo>
                    <a:pt x="2558288" y="1678432"/>
                  </a:lnTo>
                  <a:lnTo>
                    <a:pt x="2560320" y="1672336"/>
                  </a:lnTo>
                  <a:lnTo>
                    <a:pt x="2562352" y="1664208"/>
                  </a:lnTo>
                  <a:lnTo>
                    <a:pt x="2564384" y="1658112"/>
                  </a:lnTo>
                  <a:lnTo>
                    <a:pt x="2568448" y="1641856"/>
                  </a:lnTo>
                  <a:lnTo>
                    <a:pt x="2570480" y="1635760"/>
                  </a:lnTo>
                  <a:lnTo>
                    <a:pt x="2572512" y="1627632"/>
                  </a:lnTo>
                  <a:lnTo>
                    <a:pt x="2574544" y="1617472"/>
                  </a:lnTo>
                  <a:lnTo>
                    <a:pt x="2580640" y="1593088"/>
                  </a:lnTo>
                  <a:lnTo>
                    <a:pt x="2582672" y="1582928"/>
                  </a:lnTo>
                  <a:lnTo>
                    <a:pt x="2584704" y="1574800"/>
                  </a:lnTo>
                  <a:lnTo>
                    <a:pt x="2586736" y="1564640"/>
                  </a:lnTo>
                  <a:lnTo>
                    <a:pt x="2590800" y="1540256"/>
                  </a:lnTo>
                  <a:lnTo>
                    <a:pt x="2592832" y="1530096"/>
                  </a:lnTo>
                  <a:lnTo>
                    <a:pt x="2594864" y="1517904"/>
                  </a:lnTo>
                  <a:lnTo>
                    <a:pt x="2596896" y="1507744"/>
                  </a:lnTo>
                  <a:lnTo>
                    <a:pt x="2605024" y="1442720"/>
                  </a:lnTo>
                  <a:lnTo>
                    <a:pt x="2607056" y="1418336"/>
                  </a:lnTo>
                  <a:lnTo>
                    <a:pt x="2609088" y="1391920"/>
                  </a:lnTo>
                  <a:lnTo>
                    <a:pt x="2611120" y="1345184"/>
                  </a:lnTo>
                  <a:lnTo>
                    <a:pt x="2613152" y="1308608"/>
                  </a:lnTo>
                  <a:lnTo>
                    <a:pt x="2615184" y="1276096"/>
                  </a:lnTo>
                  <a:lnTo>
                    <a:pt x="2613152" y="1276096"/>
                  </a:lnTo>
                  <a:lnTo>
                    <a:pt x="2613152" y="1227328"/>
                  </a:lnTo>
                  <a:lnTo>
                    <a:pt x="2611120" y="1227328"/>
                  </a:lnTo>
                  <a:lnTo>
                    <a:pt x="2611120" y="1202944"/>
                  </a:lnTo>
                  <a:lnTo>
                    <a:pt x="2609088" y="1202944"/>
                  </a:lnTo>
                  <a:lnTo>
                    <a:pt x="2609088" y="1176528"/>
                  </a:lnTo>
                  <a:lnTo>
                    <a:pt x="2607056" y="1176528"/>
                  </a:lnTo>
                  <a:lnTo>
                    <a:pt x="2607056" y="1160272"/>
                  </a:lnTo>
                  <a:lnTo>
                    <a:pt x="2605024" y="1160272"/>
                  </a:lnTo>
                  <a:lnTo>
                    <a:pt x="2605024" y="1144016"/>
                  </a:lnTo>
                  <a:lnTo>
                    <a:pt x="2602992" y="1144016"/>
                  </a:lnTo>
                  <a:lnTo>
                    <a:pt x="2602992" y="1127760"/>
                  </a:lnTo>
                  <a:lnTo>
                    <a:pt x="2600960" y="1127760"/>
                  </a:lnTo>
                  <a:lnTo>
                    <a:pt x="2600960" y="1113536"/>
                  </a:lnTo>
                  <a:lnTo>
                    <a:pt x="2598928" y="1113536"/>
                  </a:lnTo>
                  <a:lnTo>
                    <a:pt x="2598928" y="1101344"/>
                  </a:lnTo>
                  <a:lnTo>
                    <a:pt x="2596896" y="1101344"/>
                  </a:lnTo>
                  <a:lnTo>
                    <a:pt x="2596896" y="1089152"/>
                  </a:lnTo>
                  <a:lnTo>
                    <a:pt x="2594864" y="1089152"/>
                  </a:lnTo>
                  <a:lnTo>
                    <a:pt x="2594864" y="1078992"/>
                  </a:lnTo>
                  <a:lnTo>
                    <a:pt x="2592832" y="1078992"/>
                  </a:lnTo>
                  <a:lnTo>
                    <a:pt x="2592832" y="1066800"/>
                  </a:lnTo>
                  <a:lnTo>
                    <a:pt x="2590800" y="1066800"/>
                  </a:lnTo>
                  <a:lnTo>
                    <a:pt x="2590800" y="1056640"/>
                  </a:lnTo>
                  <a:lnTo>
                    <a:pt x="2588768" y="1056640"/>
                  </a:lnTo>
                  <a:lnTo>
                    <a:pt x="2588768" y="1044448"/>
                  </a:lnTo>
                  <a:lnTo>
                    <a:pt x="2586736" y="1044448"/>
                  </a:lnTo>
                  <a:lnTo>
                    <a:pt x="2586736" y="1036320"/>
                  </a:lnTo>
                  <a:lnTo>
                    <a:pt x="2584704" y="1036320"/>
                  </a:lnTo>
                  <a:lnTo>
                    <a:pt x="2584704" y="1028192"/>
                  </a:lnTo>
                  <a:lnTo>
                    <a:pt x="2582672" y="1028192"/>
                  </a:lnTo>
                  <a:lnTo>
                    <a:pt x="2582672" y="1018032"/>
                  </a:lnTo>
                  <a:lnTo>
                    <a:pt x="2580640" y="1018032"/>
                  </a:lnTo>
                  <a:lnTo>
                    <a:pt x="2580640" y="1009904"/>
                  </a:lnTo>
                  <a:lnTo>
                    <a:pt x="2578608" y="1009904"/>
                  </a:lnTo>
                  <a:lnTo>
                    <a:pt x="2578608" y="1001776"/>
                  </a:lnTo>
                  <a:lnTo>
                    <a:pt x="2576576" y="1001776"/>
                  </a:lnTo>
                  <a:lnTo>
                    <a:pt x="2576576" y="991616"/>
                  </a:lnTo>
                  <a:lnTo>
                    <a:pt x="2574544" y="991616"/>
                  </a:lnTo>
                  <a:lnTo>
                    <a:pt x="2574544" y="983488"/>
                  </a:lnTo>
                  <a:lnTo>
                    <a:pt x="2572512" y="983488"/>
                  </a:lnTo>
                  <a:lnTo>
                    <a:pt x="2572512" y="975360"/>
                  </a:lnTo>
                  <a:lnTo>
                    <a:pt x="2570480" y="975360"/>
                  </a:lnTo>
                  <a:lnTo>
                    <a:pt x="2570480" y="969264"/>
                  </a:lnTo>
                  <a:lnTo>
                    <a:pt x="2568448" y="969264"/>
                  </a:lnTo>
                  <a:lnTo>
                    <a:pt x="2568448" y="961136"/>
                  </a:lnTo>
                  <a:lnTo>
                    <a:pt x="2566416" y="961136"/>
                  </a:lnTo>
                  <a:lnTo>
                    <a:pt x="2566416" y="955040"/>
                  </a:lnTo>
                  <a:lnTo>
                    <a:pt x="2564384" y="955040"/>
                  </a:lnTo>
                  <a:lnTo>
                    <a:pt x="2564384" y="946912"/>
                  </a:lnTo>
                  <a:lnTo>
                    <a:pt x="2562352" y="946912"/>
                  </a:lnTo>
                  <a:lnTo>
                    <a:pt x="2562352" y="940816"/>
                  </a:lnTo>
                  <a:lnTo>
                    <a:pt x="2560320" y="940816"/>
                  </a:lnTo>
                  <a:lnTo>
                    <a:pt x="2560320" y="932688"/>
                  </a:lnTo>
                  <a:lnTo>
                    <a:pt x="2558288" y="932688"/>
                  </a:lnTo>
                  <a:lnTo>
                    <a:pt x="2558288" y="926592"/>
                  </a:lnTo>
                  <a:lnTo>
                    <a:pt x="2556256" y="926592"/>
                  </a:lnTo>
                  <a:lnTo>
                    <a:pt x="2556256" y="918464"/>
                  </a:lnTo>
                  <a:lnTo>
                    <a:pt x="2554224" y="918464"/>
                  </a:lnTo>
                  <a:lnTo>
                    <a:pt x="2554224" y="912368"/>
                  </a:lnTo>
                  <a:lnTo>
                    <a:pt x="2552192" y="912368"/>
                  </a:lnTo>
                  <a:lnTo>
                    <a:pt x="2552192" y="906272"/>
                  </a:lnTo>
                  <a:lnTo>
                    <a:pt x="2550160" y="906272"/>
                  </a:lnTo>
                  <a:lnTo>
                    <a:pt x="2550160" y="902208"/>
                  </a:lnTo>
                  <a:lnTo>
                    <a:pt x="2548128" y="902208"/>
                  </a:lnTo>
                  <a:lnTo>
                    <a:pt x="2548128" y="896112"/>
                  </a:lnTo>
                  <a:lnTo>
                    <a:pt x="2546096" y="896112"/>
                  </a:lnTo>
                  <a:lnTo>
                    <a:pt x="2546096" y="890016"/>
                  </a:lnTo>
                  <a:lnTo>
                    <a:pt x="2544064" y="890016"/>
                  </a:lnTo>
                  <a:lnTo>
                    <a:pt x="2544064" y="883920"/>
                  </a:lnTo>
                  <a:lnTo>
                    <a:pt x="2542032" y="883920"/>
                  </a:lnTo>
                  <a:lnTo>
                    <a:pt x="2542032" y="877824"/>
                  </a:lnTo>
                  <a:lnTo>
                    <a:pt x="2540000" y="877824"/>
                  </a:lnTo>
                  <a:lnTo>
                    <a:pt x="2540000" y="871728"/>
                  </a:lnTo>
                  <a:lnTo>
                    <a:pt x="2537968" y="871728"/>
                  </a:lnTo>
                  <a:lnTo>
                    <a:pt x="2537968" y="865632"/>
                  </a:lnTo>
                  <a:lnTo>
                    <a:pt x="2535936" y="865632"/>
                  </a:lnTo>
                  <a:lnTo>
                    <a:pt x="2535936" y="859536"/>
                  </a:lnTo>
                  <a:lnTo>
                    <a:pt x="2533904" y="859536"/>
                  </a:lnTo>
                  <a:lnTo>
                    <a:pt x="2533904" y="853440"/>
                  </a:lnTo>
                  <a:lnTo>
                    <a:pt x="2531872" y="853440"/>
                  </a:lnTo>
                  <a:lnTo>
                    <a:pt x="2531872" y="849376"/>
                  </a:lnTo>
                  <a:lnTo>
                    <a:pt x="2529840" y="849376"/>
                  </a:lnTo>
                  <a:lnTo>
                    <a:pt x="2529840" y="843280"/>
                  </a:lnTo>
                  <a:lnTo>
                    <a:pt x="2527808" y="843280"/>
                  </a:lnTo>
                  <a:lnTo>
                    <a:pt x="2527808" y="839216"/>
                  </a:lnTo>
                  <a:lnTo>
                    <a:pt x="2525776" y="839216"/>
                  </a:lnTo>
                  <a:lnTo>
                    <a:pt x="2525776" y="833120"/>
                  </a:lnTo>
                  <a:lnTo>
                    <a:pt x="2523744" y="833120"/>
                  </a:lnTo>
                  <a:lnTo>
                    <a:pt x="2523744" y="829056"/>
                  </a:lnTo>
                  <a:lnTo>
                    <a:pt x="2521712" y="829056"/>
                  </a:lnTo>
                  <a:lnTo>
                    <a:pt x="2521712" y="822960"/>
                  </a:lnTo>
                  <a:lnTo>
                    <a:pt x="2519680" y="822960"/>
                  </a:lnTo>
                  <a:lnTo>
                    <a:pt x="2519680" y="818896"/>
                  </a:lnTo>
                  <a:lnTo>
                    <a:pt x="2517648" y="818896"/>
                  </a:lnTo>
                  <a:lnTo>
                    <a:pt x="2517648" y="812800"/>
                  </a:lnTo>
                  <a:lnTo>
                    <a:pt x="2515616" y="812800"/>
                  </a:lnTo>
                  <a:lnTo>
                    <a:pt x="2515616" y="808736"/>
                  </a:lnTo>
                  <a:lnTo>
                    <a:pt x="2513584" y="808736"/>
                  </a:lnTo>
                  <a:lnTo>
                    <a:pt x="2513584" y="802640"/>
                  </a:lnTo>
                  <a:lnTo>
                    <a:pt x="2511552" y="802640"/>
                  </a:lnTo>
                  <a:lnTo>
                    <a:pt x="2511552" y="798576"/>
                  </a:lnTo>
                  <a:lnTo>
                    <a:pt x="2509520" y="798576"/>
                  </a:lnTo>
                  <a:lnTo>
                    <a:pt x="2509520" y="794512"/>
                  </a:lnTo>
                  <a:lnTo>
                    <a:pt x="2507488" y="794512"/>
                  </a:lnTo>
                  <a:lnTo>
                    <a:pt x="2507488" y="788416"/>
                  </a:lnTo>
                  <a:lnTo>
                    <a:pt x="2505456" y="788416"/>
                  </a:lnTo>
                  <a:lnTo>
                    <a:pt x="2505456" y="784352"/>
                  </a:lnTo>
                  <a:lnTo>
                    <a:pt x="2503424" y="784352"/>
                  </a:lnTo>
                  <a:lnTo>
                    <a:pt x="2503424" y="780288"/>
                  </a:lnTo>
                  <a:lnTo>
                    <a:pt x="2501392" y="780288"/>
                  </a:lnTo>
                  <a:lnTo>
                    <a:pt x="2501392" y="776224"/>
                  </a:lnTo>
                  <a:lnTo>
                    <a:pt x="2499360" y="776224"/>
                  </a:lnTo>
                  <a:lnTo>
                    <a:pt x="2499360" y="772160"/>
                  </a:lnTo>
                  <a:lnTo>
                    <a:pt x="2497328" y="772160"/>
                  </a:lnTo>
                  <a:lnTo>
                    <a:pt x="2497328" y="766064"/>
                  </a:lnTo>
                  <a:lnTo>
                    <a:pt x="2495296" y="766064"/>
                  </a:lnTo>
                  <a:lnTo>
                    <a:pt x="2495296" y="762000"/>
                  </a:lnTo>
                  <a:lnTo>
                    <a:pt x="2493264" y="762000"/>
                  </a:lnTo>
                  <a:lnTo>
                    <a:pt x="2493264" y="757936"/>
                  </a:lnTo>
                  <a:lnTo>
                    <a:pt x="2491232" y="757936"/>
                  </a:lnTo>
                  <a:lnTo>
                    <a:pt x="2491232" y="753872"/>
                  </a:lnTo>
                  <a:lnTo>
                    <a:pt x="2489200" y="753872"/>
                  </a:lnTo>
                  <a:lnTo>
                    <a:pt x="2489200" y="749808"/>
                  </a:lnTo>
                  <a:lnTo>
                    <a:pt x="2487168" y="749808"/>
                  </a:lnTo>
                  <a:lnTo>
                    <a:pt x="2487168" y="743712"/>
                  </a:lnTo>
                  <a:lnTo>
                    <a:pt x="2485136" y="743712"/>
                  </a:lnTo>
                  <a:lnTo>
                    <a:pt x="2485136" y="739648"/>
                  </a:lnTo>
                  <a:lnTo>
                    <a:pt x="2483104" y="739648"/>
                  </a:lnTo>
                  <a:lnTo>
                    <a:pt x="2483104" y="735584"/>
                  </a:lnTo>
                  <a:lnTo>
                    <a:pt x="2481072" y="735584"/>
                  </a:lnTo>
                  <a:lnTo>
                    <a:pt x="2481072" y="731520"/>
                  </a:lnTo>
                  <a:lnTo>
                    <a:pt x="2479040" y="731520"/>
                  </a:lnTo>
                  <a:lnTo>
                    <a:pt x="2479040" y="727456"/>
                  </a:lnTo>
                  <a:lnTo>
                    <a:pt x="2477008" y="727456"/>
                  </a:lnTo>
                  <a:lnTo>
                    <a:pt x="2477008" y="723392"/>
                  </a:lnTo>
                  <a:lnTo>
                    <a:pt x="2474976" y="723392"/>
                  </a:lnTo>
                  <a:lnTo>
                    <a:pt x="2474976" y="719328"/>
                  </a:lnTo>
                  <a:lnTo>
                    <a:pt x="2472944" y="717296"/>
                  </a:lnTo>
                  <a:lnTo>
                    <a:pt x="2470912" y="717296"/>
                  </a:lnTo>
                  <a:lnTo>
                    <a:pt x="2470912" y="713232"/>
                  </a:lnTo>
                  <a:lnTo>
                    <a:pt x="2468880" y="713232"/>
                  </a:lnTo>
                  <a:lnTo>
                    <a:pt x="2468880" y="709168"/>
                  </a:lnTo>
                  <a:lnTo>
                    <a:pt x="2466848" y="709168"/>
                  </a:lnTo>
                  <a:lnTo>
                    <a:pt x="2466848" y="705104"/>
                  </a:lnTo>
                  <a:lnTo>
                    <a:pt x="2464816" y="705104"/>
                  </a:lnTo>
                  <a:lnTo>
                    <a:pt x="2464816" y="701040"/>
                  </a:lnTo>
                  <a:lnTo>
                    <a:pt x="2462784" y="701040"/>
                  </a:lnTo>
                  <a:lnTo>
                    <a:pt x="2462784" y="696976"/>
                  </a:lnTo>
                  <a:lnTo>
                    <a:pt x="2460752" y="696976"/>
                  </a:lnTo>
                  <a:lnTo>
                    <a:pt x="2460752" y="692912"/>
                  </a:lnTo>
                  <a:lnTo>
                    <a:pt x="2458720" y="692912"/>
                  </a:lnTo>
                  <a:lnTo>
                    <a:pt x="2458720" y="688848"/>
                  </a:lnTo>
                  <a:lnTo>
                    <a:pt x="2456688" y="688848"/>
                  </a:lnTo>
                  <a:lnTo>
                    <a:pt x="2456688" y="684784"/>
                  </a:lnTo>
                  <a:lnTo>
                    <a:pt x="2454656" y="684784"/>
                  </a:lnTo>
                  <a:lnTo>
                    <a:pt x="2454656" y="680720"/>
                  </a:lnTo>
                  <a:lnTo>
                    <a:pt x="2452624" y="680720"/>
                  </a:lnTo>
                  <a:lnTo>
                    <a:pt x="2452624" y="676656"/>
                  </a:lnTo>
                  <a:lnTo>
                    <a:pt x="2450592" y="674624"/>
                  </a:lnTo>
                  <a:lnTo>
                    <a:pt x="2448560" y="674624"/>
                  </a:lnTo>
                  <a:lnTo>
                    <a:pt x="2448560" y="670560"/>
                  </a:lnTo>
                  <a:lnTo>
                    <a:pt x="2446528" y="670560"/>
                  </a:lnTo>
                  <a:lnTo>
                    <a:pt x="2446528" y="666496"/>
                  </a:lnTo>
                  <a:lnTo>
                    <a:pt x="2444496" y="664464"/>
                  </a:lnTo>
                  <a:lnTo>
                    <a:pt x="2442464" y="664464"/>
                  </a:lnTo>
                  <a:lnTo>
                    <a:pt x="2442464" y="660400"/>
                  </a:lnTo>
                  <a:lnTo>
                    <a:pt x="2440432" y="660400"/>
                  </a:lnTo>
                  <a:lnTo>
                    <a:pt x="2440432" y="656336"/>
                  </a:lnTo>
                  <a:lnTo>
                    <a:pt x="2438400" y="656336"/>
                  </a:lnTo>
                  <a:lnTo>
                    <a:pt x="2438400" y="652272"/>
                  </a:lnTo>
                  <a:lnTo>
                    <a:pt x="2436368" y="650240"/>
                  </a:lnTo>
                  <a:lnTo>
                    <a:pt x="2434336" y="650240"/>
                  </a:lnTo>
                  <a:lnTo>
                    <a:pt x="2434336" y="646176"/>
                  </a:lnTo>
                  <a:lnTo>
                    <a:pt x="2432304" y="646176"/>
                  </a:lnTo>
                  <a:lnTo>
                    <a:pt x="2432304" y="642112"/>
                  </a:lnTo>
                  <a:lnTo>
                    <a:pt x="2430272" y="642112"/>
                  </a:lnTo>
                  <a:lnTo>
                    <a:pt x="2430272" y="638048"/>
                  </a:lnTo>
                  <a:lnTo>
                    <a:pt x="2428240" y="636016"/>
                  </a:lnTo>
                  <a:lnTo>
                    <a:pt x="2426208" y="636016"/>
                  </a:lnTo>
                  <a:lnTo>
                    <a:pt x="2426208" y="631952"/>
                  </a:lnTo>
                  <a:lnTo>
                    <a:pt x="2424176" y="631952"/>
                  </a:lnTo>
                  <a:lnTo>
                    <a:pt x="2424176" y="627888"/>
                  </a:lnTo>
                  <a:lnTo>
                    <a:pt x="2422144" y="625856"/>
                  </a:lnTo>
                  <a:lnTo>
                    <a:pt x="2420112" y="625856"/>
                  </a:lnTo>
                  <a:lnTo>
                    <a:pt x="2420112" y="621792"/>
                  </a:lnTo>
                  <a:lnTo>
                    <a:pt x="2418080" y="619760"/>
                  </a:lnTo>
                  <a:lnTo>
                    <a:pt x="2416048" y="619760"/>
                  </a:lnTo>
                  <a:lnTo>
                    <a:pt x="2416048" y="615696"/>
                  </a:lnTo>
                  <a:lnTo>
                    <a:pt x="2414016" y="615696"/>
                  </a:lnTo>
                  <a:lnTo>
                    <a:pt x="2414016" y="611632"/>
                  </a:lnTo>
                  <a:lnTo>
                    <a:pt x="2411984" y="609600"/>
                  </a:lnTo>
                  <a:lnTo>
                    <a:pt x="2409952" y="609600"/>
                  </a:lnTo>
                  <a:lnTo>
                    <a:pt x="2409952" y="605536"/>
                  </a:lnTo>
                  <a:lnTo>
                    <a:pt x="2407920" y="603504"/>
                  </a:lnTo>
                  <a:lnTo>
                    <a:pt x="2405888" y="603504"/>
                  </a:lnTo>
                  <a:lnTo>
                    <a:pt x="2405888" y="599440"/>
                  </a:lnTo>
                  <a:lnTo>
                    <a:pt x="2403856" y="597408"/>
                  </a:lnTo>
                  <a:lnTo>
                    <a:pt x="2401824" y="597408"/>
                  </a:lnTo>
                  <a:lnTo>
                    <a:pt x="2401824" y="593344"/>
                  </a:lnTo>
                  <a:lnTo>
                    <a:pt x="2399792" y="591312"/>
                  </a:lnTo>
                  <a:lnTo>
                    <a:pt x="2397760" y="591312"/>
                  </a:lnTo>
                  <a:lnTo>
                    <a:pt x="2397760" y="587248"/>
                  </a:lnTo>
                  <a:lnTo>
                    <a:pt x="2395728" y="587248"/>
                  </a:lnTo>
                  <a:lnTo>
                    <a:pt x="2395728" y="583184"/>
                  </a:lnTo>
                  <a:lnTo>
                    <a:pt x="2393696" y="581152"/>
                  </a:lnTo>
                  <a:lnTo>
                    <a:pt x="2391664" y="581152"/>
                  </a:lnTo>
                  <a:lnTo>
                    <a:pt x="2391664" y="577088"/>
                  </a:lnTo>
                  <a:lnTo>
                    <a:pt x="2387600" y="573024"/>
                  </a:lnTo>
                  <a:lnTo>
                    <a:pt x="2385568" y="573024"/>
                  </a:lnTo>
                  <a:lnTo>
                    <a:pt x="2385568" y="568960"/>
                  </a:lnTo>
                  <a:lnTo>
                    <a:pt x="2383536" y="566928"/>
                  </a:lnTo>
                  <a:lnTo>
                    <a:pt x="2381504" y="566928"/>
                  </a:lnTo>
                  <a:lnTo>
                    <a:pt x="2381504" y="562864"/>
                  </a:lnTo>
                  <a:lnTo>
                    <a:pt x="2379472" y="560832"/>
                  </a:lnTo>
                  <a:lnTo>
                    <a:pt x="2377440" y="560832"/>
                  </a:lnTo>
                  <a:lnTo>
                    <a:pt x="2377440" y="556768"/>
                  </a:lnTo>
                  <a:lnTo>
                    <a:pt x="2373376" y="552704"/>
                  </a:lnTo>
                  <a:lnTo>
                    <a:pt x="2371344" y="552704"/>
                  </a:lnTo>
                  <a:lnTo>
                    <a:pt x="2371344" y="548640"/>
                  </a:lnTo>
                  <a:lnTo>
                    <a:pt x="2369312" y="546608"/>
                  </a:lnTo>
                  <a:lnTo>
                    <a:pt x="2367280" y="546608"/>
                  </a:lnTo>
                  <a:lnTo>
                    <a:pt x="2367280" y="542544"/>
                  </a:lnTo>
                  <a:lnTo>
                    <a:pt x="2363216" y="538480"/>
                  </a:lnTo>
                  <a:lnTo>
                    <a:pt x="2361184" y="538480"/>
                  </a:lnTo>
                  <a:lnTo>
                    <a:pt x="2361184" y="534416"/>
                  </a:lnTo>
                  <a:lnTo>
                    <a:pt x="2359152" y="532384"/>
                  </a:lnTo>
                  <a:lnTo>
                    <a:pt x="2357120" y="532384"/>
                  </a:lnTo>
                  <a:lnTo>
                    <a:pt x="2357120" y="528320"/>
                  </a:lnTo>
                  <a:lnTo>
                    <a:pt x="2353056" y="524256"/>
                  </a:lnTo>
                  <a:lnTo>
                    <a:pt x="2351024" y="524256"/>
                  </a:lnTo>
                  <a:lnTo>
                    <a:pt x="2351024" y="520192"/>
                  </a:lnTo>
                  <a:lnTo>
                    <a:pt x="2344928" y="514096"/>
                  </a:lnTo>
                  <a:lnTo>
                    <a:pt x="2342896" y="514096"/>
                  </a:lnTo>
                  <a:lnTo>
                    <a:pt x="2342896" y="510032"/>
                  </a:lnTo>
                  <a:lnTo>
                    <a:pt x="2336800" y="503936"/>
                  </a:lnTo>
                  <a:lnTo>
                    <a:pt x="2334768" y="503936"/>
                  </a:lnTo>
                  <a:lnTo>
                    <a:pt x="2334768" y="499872"/>
                  </a:lnTo>
                  <a:lnTo>
                    <a:pt x="2330704" y="495808"/>
                  </a:lnTo>
                  <a:lnTo>
                    <a:pt x="2328672" y="495808"/>
                  </a:lnTo>
                  <a:lnTo>
                    <a:pt x="2328672" y="491744"/>
                  </a:lnTo>
                  <a:lnTo>
                    <a:pt x="2322576" y="485648"/>
                  </a:lnTo>
                  <a:lnTo>
                    <a:pt x="2320544" y="485648"/>
                  </a:lnTo>
                  <a:lnTo>
                    <a:pt x="2320544" y="481584"/>
                  </a:lnTo>
                  <a:lnTo>
                    <a:pt x="2312416" y="473456"/>
                  </a:lnTo>
                  <a:lnTo>
                    <a:pt x="2310384" y="473456"/>
                  </a:lnTo>
                  <a:lnTo>
                    <a:pt x="2310384" y="469392"/>
                  </a:lnTo>
                  <a:lnTo>
                    <a:pt x="2300224" y="459232"/>
                  </a:lnTo>
                  <a:lnTo>
                    <a:pt x="2298192" y="459232"/>
                  </a:lnTo>
                  <a:lnTo>
                    <a:pt x="2298192" y="455168"/>
                  </a:lnTo>
                  <a:lnTo>
                    <a:pt x="2286000" y="442976"/>
                  </a:lnTo>
                  <a:lnTo>
                    <a:pt x="2283968" y="442976"/>
                  </a:lnTo>
                  <a:lnTo>
                    <a:pt x="2283968" y="438912"/>
                  </a:lnTo>
                  <a:lnTo>
                    <a:pt x="2267712" y="422656"/>
                  </a:lnTo>
                  <a:lnTo>
                    <a:pt x="2265680" y="422656"/>
                  </a:lnTo>
                  <a:lnTo>
                    <a:pt x="2265680" y="418592"/>
                  </a:lnTo>
                  <a:lnTo>
                    <a:pt x="2194560" y="347472"/>
                  </a:lnTo>
                  <a:lnTo>
                    <a:pt x="2190496" y="345440"/>
                  </a:lnTo>
                  <a:lnTo>
                    <a:pt x="2174240" y="329184"/>
                  </a:lnTo>
                  <a:lnTo>
                    <a:pt x="2170176" y="327152"/>
                  </a:lnTo>
                  <a:lnTo>
                    <a:pt x="2160016" y="316992"/>
                  </a:lnTo>
                  <a:lnTo>
                    <a:pt x="2155952" y="314960"/>
                  </a:lnTo>
                  <a:lnTo>
                    <a:pt x="2143760" y="302768"/>
                  </a:lnTo>
                  <a:lnTo>
                    <a:pt x="2139696" y="300736"/>
                  </a:lnTo>
                  <a:lnTo>
                    <a:pt x="2133600" y="294640"/>
                  </a:lnTo>
                  <a:lnTo>
                    <a:pt x="2129536" y="292608"/>
                  </a:lnTo>
                  <a:lnTo>
                    <a:pt x="2123440" y="286512"/>
                  </a:lnTo>
                  <a:lnTo>
                    <a:pt x="2119376" y="284480"/>
                  </a:lnTo>
                  <a:lnTo>
                    <a:pt x="2113280" y="278384"/>
                  </a:lnTo>
                  <a:lnTo>
                    <a:pt x="2109216" y="276352"/>
                  </a:lnTo>
                  <a:lnTo>
                    <a:pt x="2105152" y="272288"/>
                  </a:lnTo>
                  <a:lnTo>
                    <a:pt x="2101088" y="270256"/>
                  </a:lnTo>
                  <a:lnTo>
                    <a:pt x="2094992" y="264160"/>
                  </a:lnTo>
                  <a:lnTo>
                    <a:pt x="2090928" y="262128"/>
                  </a:lnTo>
                  <a:lnTo>
                    <a:pt x="2086864" y="258064"/>
                  </a:lnTo>
                  <a:lnTo>
                    <a:pt x="2082800" y="256032"/>
                  </a:lnTo>
                  <a:lnTo>
                    <a:pt x="2078736" y="251968"/>
                  </a:lnTo>
                  <a:lnTo>
                    <a:pt x="2074672" y="249936"/>
                  </a:lnTo>
                  <a:lnTo>
                    <a:pt x="2072640" y="247904"/>
                  </a:lnTo>
                  <a:lnTo>
                    <a:pt x="2068576" y="245872"/>
                  </a:lnTo>
                  <a:lnTo>
                    <a:pt x="2064512" y="241808"/>
                  </a:lnTo>
                  <a:lnTo>
                    <a:pt x="2060448" y="239776"/>
                  </a:lnTo>
                  <a:lnTo>
                    <a:pt x="2058416" y="237744"/>
                  </a:lnTo>
                  <a:lnTo>
                    <a:pt x="2054352" y="235712"/>
                  </a:lnTo>
                  <a:lnTo>
                    <a:pt x="2052320" y="233680"/>
                  </a:lnTo>
                  <a:lnTo>
                    <a:pt x="2048256" y="231648"/>
                  </a:lnTo>
                  <a:lnTo>
                    <a:pt x="2044192" y="227584"/>
                  </a:lnTo>
                  <a:lnTo>
                    <a:pt x="2040128" y="225552"/>
                  </a:lnTo>
                  <a:lnTo>
                    <a:pt x="2038096" y="223520"/>
                  </a:lnTo>
                  <a:lnTo>
                    <a:pt x="2034032" y="221488"/>
                  </a:lnTo>
                  <a:lnTo>
                    <a:pt x="2032000" y="219456"/>
                  </a:lnTo>
                  <a:lnTo>
                    <a:pt x="2027936" y="217424"/>
                  </a:lnTo>
                  <a:lnTo>
                    <a:pt x="2025904" y="215392"/>
                  </a:lnTo>
                  <a:lnTo>
                    <a:pt x="2021840" y="213360"/>
                  </a:lnTo>
                  <a:lnTo>
                    <a:pt x="2019808" y="211328"/>
                  </a:lnTo>
                  <a:lnTo>
                    <a:pt x="2011680" y="207264"/>
                  </a:lnTo>
                  <a:lnTo>
                    <a:pt x="2009648" y="205232"/>
                  </a:lnTo>
                  <a:lnTo>
                    <a:pt x="2005584" y="203200"/>
                  </a:lnTo>
                  <a:lnTo>
                    <a:pt x="2003552" y="201168"/>
                  </a:lnTo>
                  <a:lnTo>
                    <a:pt x="1999488" y="199136"/>
                  </a:lnTo>
                  <a:lnTo>
                    <a:pt x="1997456" y="197104"/>
                  </a:lnTo>
                  <a:lnTo>
                    <a:pt x="1993392" y="195072"/>
                  </a:lnTo>
                  <a:lnTo>
                    <a:pt x="1991360" y="193040"/>
                  </a:lnTo>
                  <a:lnTo>
                    <a:pt x="1983232" y="188976"/>
                  </a:lnTo>
                  <a:lnTo>
                    <a:pt x="1981200" y="186944"/>
                  </a:lnTo>
                  <a:lnTo>
                    <a:pt x="1969008" y="180848"/>
                  </a:lnTo>
                  <a:lnTo>
                    <a:pt x="1966976" y="178816"/>
                  </a:lnTo>
                  <a:lnTo>
                    <a:pt x="1958848" y="174752"/>
                  </a:lnTo>
                  <a:lnTo>
                    <a:pt x="1956816" y="172720"/>
                  </a:lnTo>
                  <a:lnTo>
                    <a:pt x="1944624" y="166624"/>
                  </a:lnTo>
                  <a:lnTo>
                    <a:pt x="1942592" y="164592"/>
                  </a:lnTo>
                  <a:lnTo>
                    <a:pt x="1930400" y="158496"/>
                  </a:lnTo>
                  <a:lnTo>
                    <a:pt x="1928368" y="156464"/>
                  </a:lnTo>
                  <a:lnTo>
                    <a:pt x="1859280" y="121920"/>
                  </a:lnTo>
                  <a:lnTo>
                    <a:pt x="1853184" y="119888"/>
                  </a:lnTo>
                  <a:lnTo>
                    <a:pt x="1836928" y="111760"/>
                  </a:lnTo>
                  <a:lnTo>
                    <a:pt x="1830832" y="109728"/>
                  </a:lnTo>
                  <a:lnTo>
                    <a:pt x="1818640" y="103632"/>
                  </a:lnTo>
                  <a:lnTo>
                    <a:pt x="1812544" y="101600"/>
                  </a:lnTo>
                  <a:lnTo>
                    <a:pt x="1808480" y="99568"/>
                  </a:lnTo>
                  <a:lnTo>
                    <a:pt x="1802384" y="97536"/>
                  </a:lnTo>
                  <a:lnTo>
                    <a:pt x="1798320" y="95504"/>
                  </a:lnTo>
                  <a:lnTo>
                    <a:pt x="1792224" y="93472"/>
                  </a:lnTo>
                  <a:lnTo>
                    <a:pt x="1788160" y="91440"/>
                  </a:lnTo>
                  <a:lnTo>
                    <a:pt x="1782064" y="89408"/>
                  </a:lnTo>
                  <a:lnTo>
                    <a:pt x="1778000" y="87376"/>
                  </a:lnTo>
                  <a:lnTo>
                    <a:pt x="1771904" y="85344"/>
                  </a:lnTo>
                  <a:lnTo>
                    <a:pt x="1767840" y="83312"/>
                  </a:lnTo>
                  <a:lnTo>
                    <a:pt x="1761744" y="81280"/>
                  </a:lnTo>
                  <a:lnTo>
                    <a:pt x="1757680" y="79248"/>
                  </a:lnTo>
                  <a:lnTo>
                    <a:pt x="1684528" y="54864"/>
                  </a:lnTo>
                  <a:lnTo>
                    <a:pt x="1668272" y="50800"/>
                  </a:lnTo>
                  <a:lnTo>
                    <a:pt x="1662176" y="48768"/>
                  </a:lnTo>
                  <a:lnTo>
                    <a:pt x="1654048" y="46736"/>
                  </a:lnTo>
                  <a:lnTo>
                    <a:pt x="1647952" y="44704"/>
                  </a:lnTo>
                  <a:lnTo>
                    <a:pt x="1639824" y="42672"/>
                  </a:lnTo>
                  <a:lnTo>
                    <a:pt x="1633728" y="40640"/>
                  </a:lnTo>
                  <a:lnTo>
                    <a:pt x="1625600" y="38608"/>
                  </a:lnTo>
                  <a:lnTo>
                    <a:pt x="1615440" y="36576"/>
                  </a:lnTo>
                  <a:lnTo>
                    <a:pt x="1599184" y="32512"/>
                  </a:lnTo>
                  <a:lnTo>
                    <a:pt x="1589024" y="30480"/>
                  </a:lnTo>
                  <a:lnTo>
                    <a:pt x="1572768" y="26416"/>
                  </a:lnTo>
                  <a:lnTo>
                    <a:pt x="1562608" y="24384"/>
                  </a:lnTo>
                  <a:lnTo>
                    <a:pt x="1538224" y="20320"/>
                  </a:lnTo>
                  <a:lnTo>
                    <a:pt x="1528064" y="18288"/>
                  </a:lnTo>
                  <a:lnTo>
                    <a:pt x="1503680" y="14224"/>
                  </a:lnTo>
                  <a:lnTo>
                    <a:pt x="1489456" y="12192"/>
                  </a:lnTo>
                  <a:lnTo>
                    <a:pt x="1440688" y="6096"/>
                  </a:lnTo>
                  <a:lnTo>
                    <a:pt x="1416304" y="4064"/>
                  </a:lnTo>
                  <a:lnTo>
                    <a:pt x="1389888" y="2032"/>
                  </a:lnTo>
                  <a:lnTo>
                    <a:pt x="1341120" y="0"/>
                  </a:lnTo>
                  <a:close/>
                </a:path>
              </a:pathLst>
            </a:custGeom>
            <a:blipFill>
              <a:blip r:embed="rId8"/>
              <a:stretch>
                <a:fillRect l="-699" t="-854" r="-233" b="-699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5534989" y="5162127"/>
            <a:ext cx="3353191" cy="3354983"/>
            <a:chOff x="0" y="0"/>
            <a:chExt cx="1959674" cy="1960728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959610" cy="1960759"/>
            </a:xfrm>
            <a:custGeom>
              <a:avLst/>
              <a:gdLst/>
              <a:ahLst/>
              <a:cxnLst/>
              <a:rect l="l" t="t" r="r" b="b"/>
              <a:pathLst>
                <a:path w="1959610" h="1960759">
                  <a:moveTo>
                    <a:pt x="980567" y="1960759"/>
                  </a:moveTo>
                  <a:cubicBezTo>
                    <a:pt x="1521968" y="1960759"/>
                    <a:pt x="1959610" y="1521338"/>
                    <a:pt x="1959610" y="981205"/>
                  </a:cubicBezTo>
                  <a:cubicBezTo>
                    <a:pt x="1959610" y="439548"/>
                    <a:pt x="1521968" y="0"/>
                    <a:pt x="980567" y="0"/>
                  </a:cubicBezTo>
                  <a:cubicBezTo>
                    <a:pt x="439166" y="0"/>
                    <a:pt x="0" y="439548"/>
                    <a:pt x="0" y="981205"/>
                  </a:cubicBezTo>
                  <a:cubicBezTo>
                    <a:pt x="0" y="1521338"/>
                    <a:pt x="439166" y="1960759"/>
                    <a:pt x="980567" y="196075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5544116" y="5173699"/>
            <a:ext cx="3348301" cy="3345693"/>
            <a:chOff x="0" y="0"/>
            <a:chExt cx="2609088" cy="2607056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609088" cy="2607056"/>
            </a:xfrm>
            <a:custGeom>
              <a:avLst/>
              <a:gdLst/>
              <a:ahLst/>
              <a:cxnLst/>
              <a:rect l="l" t="t" r="r" b="b"/>
              <a:pathLst>
                <a:path w="2609088" h="2607056">
                  <a:moveTo>
                    <a:pt x="1152144" y="0"/>
                  </a:moveTo>
                  <a:lnTo>
                    <a:pt x="1103376" y="6096"/>
                  </a:lnTo>
                  <a:lnTo>
                    <a:pt x="1093216" y="8128"/>
                  </a:lnTo>
                  <a:lnTo>
                    <a:pt x="1068832" y="12192"/>
                  </a:lnTo>
                  <a:lnTo>
                    <a:pt x="1058672" y="14224"/>
                  </a:lnTo>
                  <a:lnTo>
                    <a:pt x="1046480" y="16256"/>
                  </a:lnTo>
                  <a:lnTo>
                    <a:pt x="1026160" y="20320"/>
                  </a:lnTo>
                  <a:lnTo>
                    <a:pt x="1009904" y="24384"/>
                  </a:lnTo>
                  <a:lnTo>
                    <a:pt x="999744" y="26416"/>
                  </a:lnTo>
                  <a:lnTo>
                    <a:pt x="967232" y="34544"/>
                  </a:lnTo>
                  <a:lnTo>
                    <a:pt x="961136" y="36576"/>
                  </a:lnTo>
                  <a:lnTo>
                    <a:pt x="953008" y="38608"/>
                  </a:lnTo>
                  <a:lnTo>
                    <a:pt x="946912" y="40640"/>
                  </a:lnTo>
                  <a:lnTo>
                    <a:pt x="930656" y="44704"/>
                  </a:lnTo>
                  <a:lnTo>
                    <a:pt x="924560" y="46736"/>
                  </a:lnTo>
                  <a:lnTo>
                    <a:pt x="916432" y="48768"/>
                  </a:lnTo>
                  <a:lnTo>
                    <a:pt x="873760" y="62992"/>
                  </a:lnTo>
                  <a:lnTo>
                    <a:pt x="869696" y="65024"/>
                  </a:lnTo>
                  <a:lnTo>
                    <a:pt x="845312" y="73152"/>
                  </a:lnTo>
                  <a:lnTo>
                    <a:pt x="841248" y="75184"/>
                  </a:lnTo>
                  <a:lnTo>
                    <a:pt x="835152" y="77216"/>
                  </a:lnTo>
                  <a:lnTo>
                    <a:pt x="831088" y="79248"/>
                  </a:lnTo>
                  <a:lnTo>
                    <a:pt x="824992" y="81280"/>
                  </a:lnTo>
                  <a:lnTo>
                    <a:pt x="820928" y="83312"/>
                  </a:lnTo>
                  <a:lnTo>
                    <a:pt x="814832" y="85344"/>
                  </a:lnTo>
                  <a:lnTo>
                    <a:pt x="810768" y="87376"/>
                  </a:lnTo>
                  <a:lnTo>
                    <a:pt x="798576" y="91440"/>
                  </a:lnTo>
                  <a:lnTo>
                    <a:pt x="790448" y="95504"/>
                  </a:lnTo>
                  <a:lnTo>
                    <a:pt x="784352" y="97536"/>
                  </a:lnTo>
                  <a:lnTo>
                    <a:pt x="768096" y="105664"/>
                  </a:lnTo>
                  <a:lnTo>
                    <a:pt x="762000" y="107696"/>
                  </a:lnTo>
                  <a:lnTo>
                    <a:pt x="749808" y="113792"/>
                  </a:lnTo>
                  <a:lnTo>
                    <a:pt x="743712" y="115824"/>
                  </a:lnTo>
                  <a:lnTo>
                    <a:pt x="699008" y="138176"/>
                  </a:lnTo>
                  <a:lnTo>
                    <a:pt x="696976" y="140208"/>
                  </a:lnTo>
                  <a:lnTo>
                    <a:pt x="668528" y="154432"/>
                  </a:lnTo>
                  <a:lnTo>
                    <a:pt x="666496" y="156464"/>
                  </a:lnTo>
                  <a:lnTo>
                    <a:pt x="654304" y="162560"/>
                  </a:lnTo>
                  <a:lnTo>
                    <a:pt x="652272" y="164592"/>
                  </a:lnTo>
                  <a:lnTo>
                    <a:pt x="644144" y="168656"/>
                  </a:lnTo>
                  <a:lnTo>
                    <a:pt x="642112" y="170688"/>
                  </a:lnTo>
                  <a:lnTo>
                    <a:pt x="629920" y="176784"/>
                  </a:lnTo>
                  <a:lnTo>
                    <a:pt x="627888" y="178816"/>
                  </a:lnTo>
                  <a:lnTo>
                    <a:pt x="619760" y="182880"/>
                  </a:lnTo>
                  <a:lnTo>
                    <a:pt x="617728" y="184912"/>
                  </a:lnTo>
                  <a:lnTo>
                    <a:pt x="613664" y="186944"/>
                  </a:lnTo>
                  <a:lnTo>
                    <a:pt x="611632" y="188976"/>
                  </a:lnTo>
                  <a:lnTo>
                    <a:pt x="603504" y="193040"/>
                  </a:lnTo>
                  <a:lnTo>
                    <a:pt x="601472" y="195072"/>
                  </a:lnTo>
                  <a:lnTo>
                    <a:pt x="597408" y="197104"/>
                  </a:lnTo>
                  <a:lnTo>
                    <a:pt x="595376" y="199136"/>
                  </a:lnTo>
                  <a:lnTo>
                    <a:pt x="591312" y="201168"/>
                  </a:lnTo>
                  <a:lnTo>
                    <a:pt x="589280" y="203200"/>
                  </a:lnTo>
                  <a:lnTo>
                    <a:pt x="585216" y="205232"/>
                  </a:lnTo>
                  <a:lnTo>
                    <a:pt x="583184" y="207264"/>
                  </a:lnTo>
                  <a:lnTo>
                    <a:pt x="575056" y="211328"/>
                  </a:lnTo>
                  <a:lnTo>
                    <a:pt x="573024" y="213360"/>
                  </a:lnTo>
                  <a:lnTo>
                    <a:pt x="568960" y="215392"/>
                  </a:lnTo>
                  <a:lnTo>
                    <a:pt x="564896" y="219456"/>
                  </a:lnTo>
                  <a:lnTo>
                    <a:pt x="560832" y="221488"/>
                  </a:lnTo>
                  <a:lnTo>
                    <a:pt x="558800" y="223520"/>
                  </a:lnTo>
                  <a:lnTo>
                    <a:pt x="554736" y="225552"/>
                  </a:lnTo>
                  <a:lnTo>
                    <a:pt x="550672" y="229616"/>
                  </a:lnTo>
                  <a:lnTo>
                    <a:pt x="546608" y="231648"/>
                  </a:lnTo>
                  <a:lnTo>
                    <a:pt x="544576" y="233680"/>
                  </a:lnTo>
                  <a:lnTo>
                    <a:pt x="540512" y="235712"/>
                  </a:lnTo>
                  <a:lnTo>
                    <a:pt x="538480" y="237744"/>
                  </a:lnTo>
                  <a:lnTo>
                    <a:pt x="534416" y="239776"/>
                  </a:lnTo>
                  <a:lnTo>
                    <a:pt x="530352" y="243840"/>
                  </a:lnTo>
                  <a:lnTo>
                    <a:pt x="526288" y="245872"/>
                  </a:lnTo>
                  <a:lnTo>
                    <a:pt x="524256" y="247904"/>
                  </a:lnTo>
                  <a:lnTo>
                    <a:pt x="520192" y="249936"/>
                  </a:lnTo>
                  <a:lnTo>
                    <a:pt x="514096" y="256032"/>
                  </a:lnTo>
                  <a:lnTo>
                    <a:pt x="510032" y="258064"/>
                  </a:lnTo>
                  <a:lnTo>
                    <a:pt x="505968" y="262128"/>
                  </a:lnTo>
                  <a:lnTo>
                    <a:pt x="501904" y="264160"/>
                  </a:lnTo>
                  <a:lnTo>
                    <a:pt x="495808" y="270256"/>
                  </a:lnTo>
                  <a:lnTo>
                    <a:pt x="491744" y="272288"/>
                  </a:lnTo>
                  <a:lnTo>
                    <a:pt x="485648" y="278384"/>
                  </a:lnTo>
                  <a:lnTo>
                    <a:pt x="481584" y="280416"/>
                  </a:lnTo>
                  <a:lnTo>
                    <a:pt x="477520" y="284480"/>
                  </a:lnTo>
                  <a:lnTo>
                    <a:pt x="473456" y="286512"/>
                  </a:lnTo>
                  <a:lnTo>
                    <a:pt x="465328" y="294640"/>
                  </a:lnTo>
                  <a:lnTo>
                    <a:pt x="461264" y="296672"/>
                  </a:lnTo>
                  <a:lnTo>
                    <a:pt x="449072" y="308864"/>
                  </a:lnTo>
                  <a:lnTo>
                    <a:pt x="445008" y="310896"/>
                  </a:lnTo>
                  <a:lnTo>
                    <a:pt x="434848" y="321056"/>
                  </a:lnTo>
                  <a:lnTo>
                    <a:pt x="430784" y="323088"/>
                  </a:lnTo>
                  <a:lnTo>
                    <a:pt x="408432" y="345440"/>
                  </a:lnTo>
                  <a:lnTo>
                    <a:pt x="404368" y="347472"/>
                  </a:lnTo>
                  <a:lnTo>
                    <a:pt x="349504" y="402336"/>
                  </a:lnTo>
                  <a:lnTo>
                    <a:pt x="347472" y="406400"/>
                  </a:lnTo>
                  <a:lnTo>
                    <a:pt x="325120" y="428752"/>
                  </a:lnTo>
                  <a:lnTo>
                    <a:pt x="323088" y="432816"/>
                  </a:lnTo>
                  <a:lnTo>
                    <a:pt x="312928" y="442976"/>
                  </a:lnTo>
                  <a:lnTo>
                    <a:pt x="310896" y="447040"/>
                  </a:lnTo>
                  <a:lnTo>
                    <a:pt x="298704" y="459232"/>
                  </a:lnTo>
                  <a:lnTo>
                    <a:pt x="296672" y="463296"/>
                  </a:lnTo>
                  <a:lnTo>
                    <a:pt x="288544" y="471424"/>
                  </a:lnTo>
                  <a:lnTo>
                    <a:pt x="286512" y="475488"/>
                  </a:lnTo>
                  <a:lnTo>
                    <a:pt x="280416" y="481584"/>
                  </a:lnTo>
                  <a:lnTo>
                    <a:pt x="278384" y="485648"/>
                  </a:lnTo>
                  <a:lnTo>
                    <a:pt x="274320" y="489712"/>
                  </a:lnTo>
                  <a:lnTo>
                    <a:pt x="272288" y="493776"/>
                  </a:lnTo>
                  <a:lnTo>
                    <a:pt x="266192" y="499872"/>
                  </a:lnTo>
                  <a:lnTo>
                    <a:pt x="264160" y="503936"/>
                  </a:lnTo>
                  <a:lnTo>
                    <a:pt x="258064" y="510032"/>
                  </a:lnTo>
                  <a:lnTo>
                    <a:pt x="256032" y="514096"/>
                  </a:lnTo>
                  <a:lnTo>
                    <a:pt x="251968" y="518160"/>
                  </a:lnTo>
                  <a:lnTo>
                    <a:pt x="249936" y="522224"/>
                  </a:lnTo>
                  <a:lnTo>
                    <a:pt x="247904" y="524256"/>
                  </a:lnTo>
                  <a:lnTo>
                    <a:pt x="245872" y="528320"/>
                  </a:lnTo>
                  <a:lnTo>
                    <a:pt x="241808" y="532384"/>
                  </a:lnTo>
                  <a:lnTo>
                    <a:pt x="239776" y="536448"/>
                  </a:lnTo>
                  <a:lnTo>
                    <a:pt x="237744" y="538480"/>
                  </a:lnTo>
                  <a:lnTo>
                    <a:pt x="235712" y="542544"/>
                  </a:lnTo>
                  <a:lnTo>
                    <a:pt x="231648" y="546608"/>
                  </a:lnTo>
                  <a:lnTo>
                    <a:pt x="229616" y="550672"/>
                  </a:lnTo>
                  <a:lnTo>
                    <a:pt x="227584" y="552704"/>
                  </a:lnTo>
                  <a:lnTo>
                    <a:pt x="225552" y="556768"/>
                  </a:lnTo>
                  <a:lnTo>
                    <a:pt x="221488" y="560832"/>
                  </a:lnTo>
                  <a:lnTo>
                    <a:pt x="219456" y="564896"/>
                  </a:lnTo>
                  <a:lnTo>
                    <a:pt x="217424" y="566928"/>
                  </a:lnTo>
                  <a:lnTo>
                    <a:pt x="215392" y="570992"/>
                  </a:lnTo>
                  <a:lnTo>
                    <a:pt x="213360" y="573024"/>
                  </a:lnTo>
                  <a:lnTo>
                    <a:pt x="211328" y="577088"/>
                  </a:lnTo>
                  <a:lnTo>
                    <a:pt x="209296" y="579120"/>
                  </a:lnTo>
                  <a:lnTo>
                    <a:pt x="205232" y="587248"/>
                  </a:lnTo>
                  <a:lnTo>
                    <a:pt x="203200" y="589280"/>
                  </a:lnTo>
                  <a:lnTo>
                    <a:pt x="201168" y="593344"/>
                  </a:lnTo>
                  <a:lnTo>
                    <a:pt x="199136" y="595376"/>
                  </a:lnTo>
                  <a:lnTo>
                    <a:pt x="197104" y="599440"/>
                  </a:lnTo>
                  <a:lnTo>
                    <a:pt x="195072" y="601472"/>
                  </a:lnTo>
                  <a:lnTo>
                    <a:pt x="193040" y="605536"/>
                  </a:lnTo>
                  <a:lnTo>
                    <a:pt x="191008" y="607568"/>
                  </a:lnTo>
                  <a:lnTo>
                    <a:pt x="186944" y="615696"/>
                  </a:lnTo>
                  <a:lnTo>
                    <a:pt x="184912" y="617728"/>
                  </a:lnTo>
                  <a:lnTo>
                    <a:pt x="182880" y="621792"/>
                  </a:lnTo>
                  <a:lnTo>
                    <a:pt x="180848" y="623824"/>
                  </a:lnTo>
                  <a:lnTo>
                    <a:pt x="174752" y="636016"/>
                  </a:lnTo>
                  <a:lnTo>
                    <a:pt x="172720" y="638048"/>
                  </a:lnTo>
                  <a:lnTo>
                    <a:pt x="166624" y="650240"/>
                  </a:lnTo>
                  <a:lnTo>
                    <a:pt x="164592" y="652272"/>
                  </a:lnTo>
                  <a:lnTo>
                    <a:pt x="160528" y="660400"/>
                  </a:lnTo>
                  <a:lnTo>
                    <a:pt x="158496" y="662432"/>
                  </a:lnTo>
                  <a:lnTo>
                    <a:pt x="152400" y="674624"/>
                  </a:lnTo>
                  <a:lnTo>
                    <a:pt x="150368" y="676656"/>
                  </a:lnTo>
                  <a:lnTo>
                    <a:pt x="115824" y="745744"/>
                  </a:lnTo>
                  <a:lnTo>
                    <a:pt x="113792" y="751840"/>
                  </a:lnTo>
                  <a:lnTo>
                    <a:pt x="107696" y="764032"/>
                  </a:lnTo>
                  <a:lnTo>
                    <a:pt x="105664" y="770128"/>
                  </a:lnTo>
                  <a:lnTo>
                    <a:pt x="97536" y="786384"/>
                  </a:lnTo>
                  <a:lnTo>
                    <a:pt x="95504" y="792480"/>
                  </a:lnTo>
                  <a:lnTo>
                    <a:pt x="93472" y="796544"/>
                  </a:lnTo>
                  <a:lnTo>
                    <a:pt x="91440" y="802640"/>
                  </a:lnTo>
                  <a:lnTo>
                    <a:pt x="89408" y="806704"/>
                  </a:lnTo>
                  <a:lnTo>
                    <a:pt x="87376" y="812800"/>
                  </a:lnTo>
                  <a:lnTo>
                    <a:pt x="85344" y="816864"/>
                  </a:lnTo>
                  <a:lnTo>
                    <a:pt x="83312" y="822960"/>
                  </a:lnTo>
                  <a:lnTo>
                    <a:pt x="81280" y="827024"/>
                  </a:lnTo>
                  <a:lnTo>
                    <a:pt x="79248" y="833120"/>
                  </a:lnTo>
                  <a:lnTo>
                    <a:pt x="77216" y="837184"/>
                  </a:lnTo>
                  <a:lnTo>
                    <a:pt x="75184" y="843280"/>
                  </a:lnTo>
                  <a:lnTo>
                    <a:pt x="73152" y="847344"/>
                  </a:lnTo>
                  <a:lnTo>
                    <a:pt x="48768" y="920496"/>
                  </a:lnTo>
                  <a:lnTo>
                    <a:pt x="44704" y="936752"/>
                  </a:lnTo>
                  <a:lnTo>
                    <a:pt x="42672" y="942848"/>
                  </a:lnTo>
                  <a:lnTo>
                    <a:pt x="40640" y="950976"/>
                  </a:lnTo>
                  <a:lnTo>
                    <a:pt x="38608" y="957072"/>
                  </a:lnTo>
                  <a:lnTo>
                    <a:pt x="36576" y="965200"/>
                  </a:lnTo>
                  <a:lnTo>
                    <a:pt x="34544" y="971296"/>
                  </a:lnTo>
                  <a:lnTo>
                    <a:pt x="32512" y="979424"/>
                  </a:lnTo>
                  <a:lnTo>
                    <a:pt x="30480" y="989584"/>
                  </a:lnTo>
                  <a:lnTo>
                    <a:pt x="26416" y="1005840"/>
                  </a:lnTo>
                  <a:lnTo>
                    <a:pt x="24384" y="1016000"/>
                  </a:lnTo>
                  <a:lnTo>
                    <a:pt x="20320" y="1032256"/>
                  </a:lnTo>
                  <a:lnTo>
                    <a:pt x="18288" y="1042416"/>
                  </a:lnTo>
                  <a:lnTo>
                    <a:pt x="14224" y="1066800"/>
                  </a:lnTo>
                  <a:lnTo>
                    <a:pt x="12192" y="1076960"/>
                  </a:lnTo>
                  <a:lnTo>
                    <a:pt x="10160" y="1089152"/>
                  </a:lnTo>
                  <a:lnTo>
                    <a:pt x="8128" y="1099312"/>
                  </a:lnTo>
                  <a:lnTo>
                    <a:pt x="0" y="1164336"/>
                  </a:lnTo>
                  <a:lnTo>
                    <a:pt x="0" y="1436624"/>
                  </a:lnTo>
                  <a:lnTo>
                    <a:pt x="2032" y="1436624"/>
                  </a:lnTo>
                  <a:lnTo>
                    <a:pt x="2032" y="1452880"/>
                  </a:lnTo>
                  <a:lnTo>
                    <a:pt x="4064" y="1452880"/>
                  </a:lnTo>
                  <a:lnTo>
                    <a:pt x="4064" y="1469136"/>
                  </a:lnTo>
                  <a:lnTo>
                    <a:pt x="6096" y="1469136"/>
                  </a:lnTo>
                  <a:lnTo>
                    <a:pt x="6096" y="1483360"/>
                  </a:lnTo>
                  <a:lnTo>
                    <a:pt x="8128" y="1483360"/>
                  </a:lnTo>
                  <a:lnTo>
                    <a:pt x="8128" y="1499616"/>
                  </a:lnTo>
                  <a:lnTo>
                    <a:pt x="10160" y="1499616"/>
                  </a:lnTo>
                  <a:lnTo>
                    <a:pt x="10160" y="1511808"/>
                  </a:lnTo>
                  <a:lnTo>
                    <a:pt x="12192" y="1511808"/>
                  </a:lnTo>
                  <a:lnTo>
                    <a:pt x="12192" y="1521968"/>
                  </a:lnTo>
                  <a:lnTo>
                    <a:pt x="14224" y="1521968"/>
                  </a:lnTo>
                  <a:lnTo>
                    <a:pt x="14224" y="1534160"/>
                  </a:lnTo>
                  <a:lnTo>
                    <a:pt x="16256" y="1534160"/>
                  </a:lnTo>
                  <a:lnTo>
                    <a:pt x="16256" y="1544320"/>
                  </a:lnTo>
                  <a:lnTo>
                    <a:pt x="18288" y="1544320"/>
                  </a:lnTo>
                  <a:lnTo>
                    <a:pt x="18288" y="1556512"/>
                  </a:lnTo>
                  <a:lnTo>
                    <a:pt x="20320" y="1556512"/>
                  </a:lnTo>
                  <a:lnTo>
                    <a:pt x="20320" y="1566672"/>
                  </a:lnTo>
                  <a:lnTo>
                    <a:pt x="22352" y="1566672"/>
                  </a:lnTo>
                  <a:lnTo>
                    <a:pt x="22352" y="1574800"/>
                  </a:lnTo>
                  <a:lnTo>
                    <a:pt x="24384" y="1574800"/>
                  </a:lnTo>
                  <a:lnTo>
                    <a:pt x="24384" y="1584960"/>
                  </a:lnTo>
                  <a:lnTo>
                    <a:pt x="26416" y="1584960"/>
                  </a:lnTo>
                  <a:lnTo>
                    <a:pt x="26416" y="1593088"/>
                  </a:lnTo>
                  <a:lnTo>
                    <a:pt x="28448" y="1593088"/>
                  </a:lnTo>
                  <a:lnTo>
                    <a:pt x="28448" y="1601216"/>
                  </a:lnTo>
                  <a:lnTo>
                    <a:pt x="30480" y="1601216"/>
                  </a:lnTo>
                  <a:lnTo>
                    <a:pt x="30480" y="1611376"/>
                  </a:lnTo>
                  <a:lnTo>
                    <a:pt x="32512" y="1611376"/>
                  </a:lnTo>
                  <a:lnTo>
                    <a:pt x="32512" y="1619504"/>
                  </a:lnTo>
                  <a:lnTo>
                    <a:pt x="34544" y="1619504"/>
                  </a:lnTo>
                  <a:lnTo>
                    <a:pt x="34544" y="1627632"/>
                  </a:lnTo>
                  <a:lnTo>
                    <a:pt x="36576" y="1627632"/>
                  </a:lnTo>
                  <a:lnTo>
                    <a:pt x="36576" y="1635760"/>
                  </a:lnTo>
                  <a:lnTo>
                    <a:pt x="38608" y="1635760"/>
                  </a:lnTo>
                  <a:lnTo>
                    <a:pt x="38608" y="1641856"/>
                  </a:lnTo>
                  <a:lnTo>
                    <a:pt x="40640" y="1641856"/>
                  </a:lnTo>
                  <a:lnTo>
                    <a:pt x="40640" y="1649984"/>
                  </a:lnTo>
                  <a:lnTo>
                    <a:pt x="42672" y="1649984"/>
                  </a:lnTo>
                  <a:lnTo>
                    <a:pt x="42672" y="1656080"/>
                  </a:lnTo>
                  <a:lnTo>
                    <a:pt x="44704" y="1656080"/>
                  </a:lnTo>
                  <a:lnTo>
                    <a:pt x="44704" y="1664208"/>
                  </a:lnTo>
                  <a:lnTo>
                    <a:pt x="46736" y="1664208"/>
                  </a:lnTo>
                  <a:lnTo>
                    <a:pt x="46736" y="1670304"/>
                  </a:lnTo>
                  <a:lnTo>
                    <a:pt x="48768" y="1670304"/>
                  </a:lnTo>
                  <a:lnTo>
                    <a:pt x="48768" y="1678432"/>
                  </a:lnTo>
                  <a:lnTo>
                    <a:pt x="50800" y="1678432"/>
                  </a:lnTo>
                  <a:lnTo>
                    <a:pt x="50800" y="1684528"/>
                  </a:lnTo>
                  <a:lnTo>
                    <a:pt x="52832" y="1684528"/>
                  </a:lnTo>
                  <a:lnTo>
                    <a:pt x="52832" y="1690624"/>
                  </a:lnTo>
                  <a:lnTo>
                    <a:pt x="54864" y="1690624"/>
                  </a:lnTo>
                  <a:lnTo>
                    <a:pt x="54864" y="1696720"/>
                  </a:lnTo>
                  <a:lnTo>
                    <a:pt x="56896" y="1696720"/>
                  </a:lnTo>
                  <a:lnTo>
                    <a:pt x="56896" y="1702816"/>
                  </a:lnTo>
                  <a:lnTo>
                    <a:pt x="58928" y="1702816"/>
                  </a:lnTo>
                  <a:lnTo>
                    <a:pt x="58928" y="1708912"/>
                  </a:lnTo>
                  <a:lnTo>
                    <a:pt x="60960" y="1708912"/>
                  </a:lnTo>
                  <a:lnTo>
                    <a:pt x="60960" y="1715008"/>
                  </a:lnTo>
                  <a:lnTo>
                    <a:pt x="62992" y="1715008"/>
                  </a:lnTo>
                  <a:lnTo>
                    <a:pt x="62992" y="1721104"/>
                  </a:lnTo>
                  <a:lnTo>
                    <a:pt x="65024" y="1721104"/>
                  </a:lnTo>
                  <a:lnTo>
                    <a:pt x="65024" y="1727200"/>
                  </a:lnTo>
                  <a:lnTo>
                    <a:pt x="67056" y="1727200"/>
                  </a:lnTo>
                  <a:lnTo>
                    <a:pt x="67056" y="1733296"/>
                  </a:lnTo>
                  <a:lnTo>
                    <a:pt x="69088" y="1733296"/>
                  </a:lnTo>
                  <a:lnTo>
                    <a:pt x="69088" y="1739392"/>
                  </a:lnTo>
                  <a:lnTo>
                    <a:pt x="71120" y="1739392"/>
                  </a:lnTo>
                  <a:lnTo>
                    <a:pt x="71120" y="1745488"/>
                  </a:lnTo>
                  <a:lnTo>
                    <a:pt x="73152" y="1745488"/>
                  </a:lnTo>
                  <a:lnTo>
                    <a:pt x="73152" y="1751584"/>
                  </a:lnTo>
                  <a:lnTo>
                    <a:pt x="75184" y="1751584"/>
                  </a:lnTo>
                  <a:lnTo>
                    <a:pt x="75184" y="1755648"/>
                  </a:lnTo>
                  <a:lnTo>
                    <a:pt x="77216" y="1755648"/>
                  </a:lnTo>
                  <a:lnTo>
                    <a:pt x="77216" y="1761744"/>
                  </a:lnTo>
                  <a:lnTo>
                    <a:pt x="79248" y="1761744"/>
                  </a:lnTo>
                  <a:lnTo>
                    <a:pt x="79248" y="1765808"/>
                  </a:lnTo>
                  <a:lnTo>
                    <a:pt x="81280" y="1765808"/>
                  </a:lnTo>
                  <a:lnTo>
                    <a:pt x="81280" y="1771904"/>
                  </a:lnTo>
                  <a:lnTo>
                    <a:pt x="83312" y="1771904"/>
                  </a:lnTo>
                  <a:lnTo>
                    <a:pt x="83312" y="1775968"/>
                  </a:lnTo>
                  <a:lnTo>
                    <a:pt x="85344" y="1775968"/>
                  </a:lnTo>
                  <a:lnTo>
                    <a:pt x="85344" y="1782064"/>
                  </a:lnTo>
                  <a:lnTo>
                    <a:pt x="87376" y="1782064"/>
                  </a:lnTo>
                  <a:lnTo>
                    <a:pt x="87376" y="1788160"/>
                  </a:lnTo>
                  <a:lnTo>
                    <a:pt x="89408" y="1788160"/>
                  </a:lnTo>
                  <a:lnTo>
                    <a:pt x="89408" y="1792224"/>
                  </a:lnTo>
                  <a:lnTo>
                    <a:pt x="91440" y="1792224"/>
                  </a:lnTo>
                  <a:lnTo>
                    <a:pt x="91440" y="1798320"/>
                  </a:lnTo>
                  <a:lnTo>
                    <a:pt x="93472" y="1798320"/>
                  </a:lnTo>
                  <a:lnTo>
                    <a:pt x="93472" y="1802384"/>
                  </a:lnTo>
                  <a:lnTo>
                    <a:pt x="95504" y="1802384"/>
                  </a:lnTo>
                  <a:lnTo>
                    <a:pt x="95504" y="1808480"/>
                  </a:lnTo>
                  <a:lnTo>
                    <a:pt x="97536" y="1808480"/>
                  </a:lnTo>
                  <a:lnTo>
                    <a:pt x="97536" y="1812544"/>
                  </a:lnTo>
                  <a:lnTo>
                    <a:pt x="99568" y="1812544"/>
                  </a:lnTo>
                  <a:lnTo>
                    <a:pt x="99568" y="1816608"/>
                  </a:lnTo>
                  <a:lnTo>
                    <a:pt x="101600" y="1816608"/>
                  </a:lnTo>
                  <a:lnTo>
                    <a:pt x="101600" y="1820672"/>
                  </a:lnTo>
                  <a:lnTo>
                    <a:pt x="103632" y="1820672"/>
                  </a:lnTo>
                  <a:lnTo>
                    <a:pt x="103632" y="1826768"/>
                  </a:lnTo>
                  <a:lnTo>
                    <a:pt x="105664" y="1826768"/>
                  </a:lnTo>
                  <a:lnTo>
                    <a:pt x="105664" y="1830832"/>
                  </a:lnTo>
                  <a:lnTo>
                    <a:pt x="107696" y="1830832"/>
                  </a:lnTo>
                  <a:lnTo>
                    <a:pt x="107696" y="1834896"/>
                  </a:lnTo>
                  <a:lnTo>
                    <a:pt x="109728" y="1834896"/>
                  </a:lnTo>
                  <a:lnTo>
                    <a:pt x="109728" y="1838960"/>
                  </a:lnTo>
                  <a:lnTo>
                    <a:pt x="111760" y="1838960"/>
                  </a:lnTo>
                  <a:lnTo>
                    <a:pt x="111760" y="1843024"/>
                  </a:lnTo>
                  <a:lnTo>
                    <a:pt x="113792" y="1843024"/>
                  </a:lnTo>
                  <a:lnTo>
                    <a:pt x="113792" y="1849120"/>
                  </a:lnTo>
                  <a:lnTo>
                    <a:pt x="115824" y="1849120"/>
                  </a:lnTo>
                  <a:lnTo>
                    <a:pt x="115824" y="1853184"/>
                  </a:lnTo>
                  <a:lnTo>
                    <a:pt x="117856" y="1853184"/>
                  </a:lnTo>
                  <a:lnTo>
                    <a:pt x="117856" y="1857248"/>
                  </a:lnTo>
                  <a:lnTo>
                    <a:pt x="119888" y="1857248"/>
                  </a:lnTo>
                  <a:lnTo>
                    <a:pt x="119888" y="1861312"/>
                  </a:lnTo>
                  <a:lnTo>
                    <a:pt x="121920" y="1861312"/>
                  </a:lnTo>
                  <a:lnTo>
                    <a:pt x="121920" y="1865376"/>
                  </a:lnTo>
                  <a:lnTo>
                    <a:pt x="123952" y="1865376"/>
                  </a:lnTo>
                  <a:lnTo>
                    <a:pt x="123952" y="1869440"/>
                  </a:lnTo>
                  <a:lnTo>
                    <a:pt x="125984" y="1869440"/>
                  </a:lnTo>
                  <a:lnTo>
                    <a:pt x="125984" y="1873504"/>
                  </a:lnTo>
                  <a:lnTo>
                    <a:pt x="128016" y="1873504"/>
                  </a:lnTo>
                  <a:lnTo>
                    <a:pt x="128016" y="1877568"/>
                  </a:lnTo>
                  <a:lnTo>
                    <a:pt x="130048" y="1877568"/>
                  </a:lnTo>
                  <a:lnTo>
                    <a:pt x="130048" y="1881632"/>
                  </a:lnTo>
                  <a:lnTo>
                    <a:pt x="132080" y="1881632"/>
                  </a:lnTo>
                  <a:lnTo>
                    <a:pt x="132080" y="1885696"/>
                  </a:lnTo>
                  <a:lnTo>
                    <a:pt x="134112" y="1885696"/>
                  </a:lnTo>
                  <a:lnTo>
                    <a:pt x="134112" y="1889760"/>
                  </a:lnTo>
                  <a:lnTo>
                    <a:pt x="136144" y="1889760"/>
                  </a:lnTo>
                  <a:lnTo>
                    <a:pt x="136144" y="1893824"/>
                  </a:lnTo>
                  <a:lnTo>
                    <a:pt x="138176" y="1893824"/>
                  </a:lnTo>
                  <a:lnTo>
                    <a:pt x="138176" y="1897888"/>
                  </a:lnTo>
                  <a:lnTo>
                    <a:pt x="140208" y="1897888"/>
                  </a:lnTo>
                  <a:lnTo>
                    <a:pt x="140208" y="1901952"/>
                  </a:lnTo>
                  <a:lnTo>
                    <a:pt x="142240" y="1901952"/>
                  </a:lnTo>
                  <a:lnTo>
                    <a:pt x="142240" y="1906016"/>
                  </a:lnTo>
                  <a:lnTo>
                    <a:pt x="144272" y="1906016"/>
                  </a:lnTo>
                  <a:lnTo>
                    <a:pt x="144272" y="1910080"/>
                  </a:lnTo>
                  <a:lnTo>
                    <a:pt x="146304" y="1910080"/>
                  </a:lnTo>
                  <a:lnTo>
                    <a:pt x="146304" y="1914144"/>
                  </a:lnTo>
                  <a:lnTo>
                    <a:pt x="148336" y="1914144"/>
                  </a:lnTo>
                  <a:lnTo>
                    <a:pt x="148336" y="1918208"/>
                  </a:lnTo>
                  <a:lnTo>
                    <a:pt x="150368" y="1918208"/>
                  </a:lnTo>
                  <a:lnTo>
                    <a:pt x="150368" y="1922272"/>
                  </a:lnTo>
                  <a:lnTo>
                    <a:pt x="152400" y="1922272"/>
                  </a:lnTo>
                  <a:lnTo>
                    <a:pt x="154432" y="1924304"/>
                  </a:lnTo>
                  <a:lnTo>
                    <a:pt x="154432" y="1928368"/>
                  </a:lnTo>
                  <a:lnTo>
                    <a:pt x="156464" y="1928368"/>
                  </a:lnTo>
                  <a:lnTo>
                    <a:pt x="156464" y="1932432"/>
                  </a:lnTo>
                  <a:lnTo>
                    <a:pt x="158496" y="1932432"/>
                  </a:lnTo>
                  <a:lnTo>
                    <a:pt x="158496" y="1936496"/>
                  </a:lnTo>
                  <a:lnTo>
                    <a:pt x="160528" y="1936496"/>
                  </a:lnTo>
                  <a:lnTo>
                    <a:pt x="162560" y="1938528"/>
                  </a:lnTo>
                  <a:lnTo>
                    <a:pt x="162560" y="1942592"/>
                  </a:lnTo>
                  <a:lnTo>
                    <a:pt x="164592" y="1942592"/>
                  </a:lnTo>
                  <a:lnTo>
                    <a:pt x="164592" y="1946656"/>
                  </a:lnTo>
                  <a:lnTo>
                    <a:pt x="166624" y="1946656"/>
                  </a:lnTo>
                  <a:lnTo>
                    <a:pt x="166624" y="1950720"/>
                  </a:lnTo>
                  <a:lnTo>
                    <a:pt x="168656" y="1950720"/>
                  </a:lnTo>
                  <a:lnTo>
                    <a:pt x="170688" y="1952752"/>
                  </a:lnTo>
                  <a:lnTo>
                    <a:pt x="170688" y="1956816"/>
                  </a:lnTo>
                  <a:lnTo>
                    <a:pt x="172720" y="1956816"/>
                  </a:lnTo>
                  <a:lnTo>
                    <a:pt x="172720" y="1960880"/>
                  </a:lnTo>
                  <a:lnTo>
                    <a:pt x="174752" y="1960880"/>
                  </a:lnTo>
                  <a:lnTo>
                    <a:pt x="174752" y="1964944"/>
                  </a:lnTo>
                  <a:lnTo>
                    <a:pt x="176784" y="1964944"/>
                  </a:lnTo>
                  <a:lnTo>
                    <a:pt x="178816" y="1966976"/>
                  </a:lnTo>
                  <a:lnTo>
                    <a:pt x="178816" y="1971040"/>
                  </a:lnTo>
                  <a:lnTo>
                    <a:pt x="180848" y="1971040"/>
                  </a:lnTo>
                  <a:lnTo>
                    <a:pt x="180848" y="1975104"/>
                  </a:lnTo>
                  <a:lnTo>
                    <a:pt x="182880" y="1975104"/>
                  </a:lnTo>
                  <a:lnTo>
                    <a:pt x="184912" y="1977136"/>
                  </a:lnTo>
                  <a:lnTo>
                    <a:pt x="184912" y="1981200"/>
                  </a:lnTo>
                  <a:lnTo>
                    <a:pt x="186944" y="1981200"/>
                  </a:lnTo>
                  <a:lnTo>
                    <a:pt x="186944" y="1985264"/>
                  </a:lnTo>
                  <a:lnTo>
                    <a:pt x="188976" y="1985264"/>
                  </a:lnTo>
                  <a:lnTo>
                    <a:pt x="191008" y="1987296"/>
                  </a:lnTo>
                  <a:lnTo>
                    <a:pt x="191008" y="1991360"/>
                  </a:lnTo>
                  <a:lnTo>
                    <a:pt x="193040" y="1991360"/>
                  </a:lnTo>
                  <a:lnTo>
                    <a:pt x="195072" y="1993392"/>
                  </a:lnTo>
                  <a:lnTo>
                    <a:pt x="195072" y="1997456"/>
                  </a:lnTo>
                  <a:lnTo>
                    <a:pt x="197104" y="1997456"/>
                  </a:lnTo>
                  <a:lnTo>
                    <a:pt x="199136" y="1999488"/>
                  </a:lnTo>
                  <a:lnTo>
                    <a:pt x="199136" y="2003552"/>
                  </a:lnTo>
                  <a:lnTo>
                    <a:pt x="201168" y="2003552"/>
                  </a:lnTo>
                  <a:lnTo>
                    <a:pt x="203200" y="2005584"/>
                  </a:lnTo>
                  <a:lnTo>
                    <a:pt x="203200" y="2009648"/>
                  </a:lnTo>
                  <a:lnTo>
                    <a:pt x="205232" y="2009648"/>
                  </a:lnTo>
                  <a:lnTo>
                    <a:pt x="205232" y="2013712"/>
                  </a:lnTo>
                  <a:lnTo>
                    <a:pt x="207264" y="2013712"/>
                  </a:lnTo>
                  <a:lnTo>
                    <a:pt x="209296" y="2015744"/>
                  </a:lnTo>
                  <a:lnTo>
                    <a:pt x="209296" y="2019808"/>
                  </a:lnTo>
                  <a:lnTo>
                    <a:pt x="211328" y="2019808"/>
                  </a:lnTo>
                  <a:lnTo>
                    <a:pt x="213360" y="2021840"/>
                  </a:lnTo>
                  <a:lnTo>
                    <a:pt x="213360" y="2025904"/>
                  </a:lnTo>
                  <a:lnTo>
                    <a:pt x="215392" y="2025904"/>
                  </a:lnTo>
                  <a:lnTo>
                    <a:pt x="217424" y="2027936"/>
                  </a:lnTo>
                  <a:lnTo>
                    <a:pt x="217424" y="2032000"/>
                  </a:lnTo>
                  <a:lnTo>
                    <a:pt x="219456" y="2032000"/>
                  </a:lnTo>
                  <a:lnTo>
                    <a:pt x="221488" y="2034032"/>
                  </a:lnTo>
                  <a:lnTo>
                    <a:pt x="221488" y="2038096"/>
                  </a:lnTo>
                  <a:lnTo>
                    <a:pt x="223520" y="2038096"/>
                  </a:lnTo>
                  <a:lnTo>
                    <a:pt x="227584" y="2042160"/>
                  </a:lnTo>
                  <a:lnTo>
                    <a:pt x="227584" y="2046224"/>
                  </a:lnTo>
                  <a:lnTo>
                    <a:pt x="229616" y="2046224"/>
                  </a:lnTo>
                  <a:lnTo>
                    <a:pt x="231648" y="2048256"/>
                  </a:lnTo>
                  <a:lnTo>
                    <a:pt x="231648" y="2052320"/>
                  </a:lnTo>
                  <a:lnTo>
                    <a:pt x="233680" y="2052320"/>
                  </a:lnTo>
                  <a:lnTo>
                    <a:pt x="237744" y="2056384"/>
                  </a:lnTo>
                  <a:lnTo>
                    <a:pt x="237744" y="2060448"/>
                  </a:lnTo>
                  <a:lnTo>
                    <a:pt x="239776" y="2060448"/>
                  </a:lnTo>
                  <a:lnTo>
                    <a:pt x="241808" y="2062480"/>
                  </a:lnTo>
                  <a:lnTo>
                    <a:pt x="241808" y="2066544"/>
                  </a:lnTo>
                  <a:lnTo>
                    <a:pt x="243840" y="2066544"/>
                  </a:lnTo>
                  <a:lnTo>
                    <a:pt x="247904" y="2070608"/>
                  </a:lnTo>
                  <a:lnTo>
                    <a:pt x="247904" y="2074672"/>
                  </a:lnTo>
                  <a:lnTo>
                    <a:pt x="249936" y="2074672"/>
                  </a:lnTo>
                  <a:lnTo>
                    <a:pt x="251968" y="2076704"/>
                  </a:lnTo>
                  <a:lnTo>
                    <a:pt x="251968" y="2080768"/>
                  </a:lnTo>
                  <a:lnTo>
                    <a:pt x="254000" y="2080768"/>
                  </a:lnTo>
                  <a:lnTo>
                    <a:pt x="258064" y="2084832"/>
                  </a:lnTo>
                  <a:lnTo>
                    <a:pt x="258064" y="2088896"/>
                  </a:lnTo>
                  <a:lnTo>
                    <a:pt x="260096" y="2088896"/>
                  </a:lnTo>
                  <a:lnTo>
                    <a:pt x="266192" y="2094992"/>
                  </a:lnTo>
                  <a:lnTo>
                    <a:pt x="266192" y="2099056"/>
                  </a:lnTo>
                  <a:lnTo>
                    <a:pt x="268224" y="2099056"/>
                  </a:lnTo>
                  <a:lnTo>
                    <a:pt x="274320" y="2105152"/>
                  </a:lnTo>
                  <a:lnTo>
                    <a:pt x="274320" y="2109216"/>
                  </a:lnTo>
                  <a:lnTo>
                    <a:pt x="276352" y="2109216"/>
                  </a:lnTo>
                  <a:lnTo>
                    <a:pt x="280416" y="2113280"/>
                  </a:lnTo>
                  <a:lnTo>
                    <a:pt x="280416" y="2117344"/>
                  </a:lnTo>
                  <a:lnTo>
                    <a:pt x="282448" y="2117344"/>
                  </a:lnTo>
                  <a:lnTo>
                    <a:pt x="288544" y="2123440"/>
                  </a:lnTo>
                  <a:lnTo>
                    <a:pt x="288544" y="2127504"/>
                  </a:lnTo>
                  <a:lnTo>
                    <a:pt x="290576" y="2127504"/>
                  </a:lnTo>
                  <a:lnTo>
                    <a:pt x="298704" y="2135632"/>
                  </a:lnTo>
                  <a:lnTo>
                    <a:pt x="298704" y="2139696"/>
                  </a:lnTo>
                  <a:lnTo>
                    <a:pt x="300736" y="2139696"/>
                  </a:lnTo>
                  <a:lnTo>
                    <a:pt x="310896" y="2149856"/>
                  </a:lnTo>
                  <a:lnTo>
                    <a:pt x="310896" y="2153920"/>
                  </a:lnTo>
                  <a:lnTo>
                    <a:pt x="312928" y="2153920"/>
                  </a:lnTo>
                  <a:lnTo>
                    <a:pt x="325120" y="2166112"/>
                  </a:lnTo>
                  <a:lnTo>
                    <a:pt x="325120" y="2170176"/>
                  </a:lnTo>
                  <a:lnTo>
                    <a:pt x="327152" y="2170176"/>
                  </a:lnTo>
                  <a:lnTo>
                    <a:pt x="349504" y="2192528"/>
                  </a:lnTo>
                  <a:lnTo>
                    <a:pt x="349504" y="2196592"/>
                  </a:lnTo>
                  <a:lnTo>
                    <a:pt x="351536" y="2196592"/>
                  </a:lnTo>
                  <a:lnTo>
                    <a:pt x="402336" y="2247392"/>
                  </a:lnTo>
                  <a:lnTo>
                    <a:pt x="406400" y="2249424"/>
                  </a:lnTo>
                  <a:lnTo>
                    <a:pt x="428752" y="2271776"/>
                  </a:lnTo>
                  <a:lnTo>
                    <a:pt x="432816" y="2273808"/>
                  </a:lnTo>
                  <a:lnTo>
                    <a:pt x="445008" y="2286000"/>
                  </a:lnTo>
                  <a:lnTo>
                    <a:pt x="449072" y="2288032"/>
                  </a:lnTo>
                  <a:lnTo>
                    <a:pt x="459232" y="2298192"/>
                  </a:lnTo>
                  <a:lnTo>
                    <a:pt x="463296" y="2300224"/>
                  </a:lnTo>
                  <a:lnTo>
                    <a:pt x="473456" y="2310384"/>
                  </a:lnTo>
                  <a:lnTo>
                    <a:pt x="477520" y="2312416"/>
                  </a:lnTo>
                  <a:lnTo>
                    <a:pt x="481584" y="2316480"/>
                  </a:lnTo>
                  <a:lnTo>
                    <a:pt x="485648" y="2318512"/>
                  </a:lnTo>
                  <a:lnTo>
                    <a:pt x="491744" y="2324608"/>
                  </a:lnTo>
                  <a:lnTo>
                    <a:pt x="495808" y="2326640"/>
                  </a:lnTo>
                  <a:lnTo>
                    <a:pt x="499872" y="2330704"/>
                  </a:lnTo>
                  <a:lnTo>
                    <a:pt x="503936" y="2332736"/>
                  </a:lnTo>
                  <a:lnTo>
                    <a:pt x="510032" y="2338832"/>
                  </a:lnTo>
                  <a:lnTo>
                    <a:pt x="514096" y="2340864"/>
                  </a:lnTo>
                  <a:lnTo>
                    <a:pt x="518160" y="2344928"/>
                  </a:lnTo>
                  <a:lnTo>
                    <a:pt x="522224" y="2346960"/>
                  </a:lnTo>
                  <a:lnTo>
                    <a:pt x="526288" y="2351024"/>
                  </a:lnTo>
                  <a:lnTo>
                    <a:pt x="530352" y="2353056"/>
                  </a:lnTo>
                  <a:lnTo>
                    <a:pt x="532384" y="2355088"/>
                  </a:lnTo>
                  <a:lnTo>
                    <a:pt x="536448" y="2357120"/>
                  </a:lnTo>
                  <a:lnTo>
                    <a:pt x="540512" y="2361184"/>
                  </a:lnTo>
                  <a:lnTo>
                    <a:pt x="544576" y="2363216"/>
                  </a:lnTo>
                  <a:lnTo>
                    <a:pt x="546608" y="2365248"/>
                  </a:lnTo>
                  <a:lnTo>
                    <a:pt x="550672" y="2367280"/>
                  </a:lnTo>
                  <a:lnTo>
                    <a:pt x="554736" y="2371344"/>
                  </a:lnTo>
                  <a:lnTo>
                    <a:pt x="558800" y="2373376"/>
                  </a:lnTo>
                  <a:lnTo>
                    <a:pt x="560832" y="2375408"/>
                  </a:lnTo>
                  <a:lnTo>
                    <a:pt x="564896" y="2377440"/>
                  </a:lnTo>
                  <a:lnTo>
                    <a:pt x="568960" y="2381504"/>
                  </a:lnTo>
                  <a:lnTo>
                    <a:pt x="577088" y="2385568"/>
                  </a:lnTo>
                  <a:lnTo>
                    <a:pt x="579120" y="2387600"/>
                  </a:lnTo>
                  <a:lnTo>
                    <a:pt x="583184" y="2389632"/>
                  </a:lnTo>
                  <a:lnTo>
                    <a:pt x="585216" y="2391664"/>
                  </a:lnTo>
                  <a:lnTo>
                    <a:pt x="589280" y="2393696"/>
                  </a:lnTo>
                  <a:lnTo>
                    <a:pt x="591312" y="2395728"/>
                  </a:lnTo>
                  <a:lnTo>
                    <a:pt x="595376" y="2397760"/>
                  </a:lnTo>
                  <a:lnTo>
                    <a:pt x="597408" y="2399792"/>
                  </a:lnTo>
                  <a:lnTo>
                    <a:pt x="605536" y="2403856"/>
                  </a:lnTo>
                  <a:lnTo>
                    <a:pt x="607568" y="2405888"/>
                  </a:lnTo>
                  <a:lnTo>
                    <a:pt x="611632" y="2407920"/>
                  </a:lnTo>
                  <a:lnTo>
                    <a:pt x="613664" y="2409952"/>
                  </a:lnTo>
                  <a:lnTo>
                    <a:pt x="617728" y="2411984"/>
                  </a:lnTo>
                  <a:lnTo>
                    <a:pt x="619760" y="2414016"/>
                  </a:lnTo>
                  <a:lnTo>
                    <a:pt x="627888" y="2418080"/>
                  </a:lnTo>
                  <a:lnTo>
                    <a:pt x="629920" y="2420112"/>
                  </a:lnTo>
                  <a:lnTo>
                    <a:pt x="642112" y="2426208"/>
                  </a:lnTo>
                  <a:lnTo>
                    <a:pt x="644144" y="2428240"/>
                  </a:lnTo>
                  <a:lnTo>
                    <a:pt x="656336" y="2434336"/>
                  </a:lnTo>
                  <a:lnTo>
                    <a:pt x="658368" y="2436368"/>
                  </a:lnTo>
                  <a:lnTo>
                    <a:pt x="670560" y="2442464"/>
                  </a:lnTo>
                  <a:lnTo>
                    <a:pt x="672592" y="2444496"/>
                  </a:lnTo>
                  <a:lnTo>
                    <a:pt x="713232" y="2464816"/>
                  </a:lnTo>
                  <a:lnTo>
                    <a:pt x="715264" y="2466848"/>
                  </a:lnTo>
                  <a:lnTo>
                    <a:pt x="735584" y="2477008"/>
                  </a:lnTo>
                  <a:lnTo>
                    <a:pt x="741680" y="2479040"/>
                  </a:lnTo>
                  <a:lnTo>
                    <a:pt x="757936" y="2487168"/>
                  </a:lnTo>
                  <a:lnTo>
                    <a:pt x="764032" y="2489200"/>
                  </a:lnTo>
                  <a:lnTo>
                    <a:pt x="780288" y="2497328"/>
                  </a:lnTo>
                  <a:lnTo>
                    <a:pt x="786384" y="2499360"/>
                  </a:lnTo>
                  <a:lnTo>
                    <a:pt x="794512" y="2503424"/>
                  </a:lnTo>
                  <a:lnTo>
                    <a:pt x="800608" y="2505456"/>
                  </a:lnTo>
                  <a:lnTo>
                    <a:pt x="804672" y="2507488"/>
                  </a:lnTo>
                  <a:lnTo>
                    <a:pt x="810768" y="2509520"/>
                  </a:lnTo>
                  <a:lnTo>
                    <a:pt x="814832" y="2511552"/>
                  </a:lnTo>
                  <a:lnTo>
                    <a:pt x="820928" y="2513584"/>
                  </a:lnTo>
                  <a:lnTo>
                    <a:pt x="824992" y="2515616"/>
                  </a:lnTo>
                  <a:lnTo>
                    <a:pt x="837184" y="2519680"/>
                  </a:lnTo>
                  <a:lnTo>
                    <a:pt x="841248" y="2521712"/>
                  </a:lnTo>
                  <a:lnTo>
                    <a:pt x="847344" y="2523744"/>
                  </a:lnTo>
                  <a:lnTo>
                    <a:pt x="851408" y="2525776"/>
                  </a:lnTo>
                  <a:lnTo>
                    <a:pt x="918464" y="2548128"/>
                  </a:lnTo>
                  <a:lnTo>
                    <a:pt x="926592" y="2550160"/>
                  </a:lnTo>
                  <a:lnTo>
                    <a:pt x="932688" y="2552192"/>
                  </a:lnTo>
                  <a:lnTo>
                    <a:pt x="940816" y="2554224"/>
                  </a:lnTo>
                  <a:lnTo>
                    <a:pt x="946912" y="2556256"/>
                  </a:lnTo>
                  <a:lnTo>
                    <a:pt x="955040" y="2558288"/>
                  </a:lnTo>
                  <a:lnTo>
                    <a:pt x="961136" y="2560320"/>
                  </a:lnTo>
                  <a:lnTo>
                    <a:pt x="969264" y="2562352"/>
                  </a:lnTo>
                  <a:lnTo>
                    <a:pt x="975360" y="2564384"/>
                  </a:lnTo>
                  <a:lnTo>
                    <a:pt x="985520" y="2566416"/>
                  </a:lnTo>
                  <a:lnTo>
                    <a:pt x="1001776" y="2570480"/>
                  </a:lnTo>
                  <a:lnTo>
                    <a:pt x="1011936" y="2572512"/>
                  </a:lnTo>
                  <a:lnTo>
                    <a:pt x="1028192" y="2576576"/>
                  </a:lnTo>
                  <a:lnTo>
                    <a:pt x="1048512" y="2580640"/>
                  </a:lnTo>
                  <a:lnTo>
                    <a:pt x="1072896" y="2584704"/>
                  </a:lnTo>
                  <a:lnTo>
                    <a:pt x="1083056" y="2586736"/>
                  </a:lnTo>
                  <a:lnTo>
                    <a:pt x="1107440" y="2590800"/>
                  </a:lnTo>
                  <a:lnTo>
                    <a:pt x="1139952" y="2594864"/>
                  </a:lnTo>
                  <a:lnTo>
                    <a:pt x="1154176" y="2596896"/>
                  </a:lnTo>
                  <a:lnTo>
                    <a:pt x="1172464" y="2598928"/>
                  </a:lnTo>
                  <a:lnTo>
                    <a:pt x="1200912" y="2600960"/>
                  </a:lnTo>
                  <a:lnTo>
                    <a:pt x="1227328" y="2602992"/>
                  </a:lnTo>
                  <a:lnTo>
                    <a:pt x="1292352" y="2605024"/>
                  </a:lnTo>
                  <a:lnTo>
                    <a:pt x="1314704" y="2607056"/>
                  </a:lnTo>
                  <a:lnTo>
                    <a:pt x="1314704" y="2605024"/>
                  </a:lnTo>
                  <a:lnTo>
                    <a:pt x="1379728" y="2602992"/>
                  </a:lnTo>
                  <a:lnTo>
                    <a:pt x="1432560" y="2598928"/>
                  </a:lnTo>
                  <a:lnTo>
                    <a:pt x="1497584" y="2590800"/>
                  </a:lnTo>
                  <a:lnTo>
                    <a:pt x="1521968" y="2586736"/>
                  </a:lnTo>
                  <a:lnTo>
                    <a:pt x="1532128" y="2584704"/>
                  </a:lnTo>
                  <a:lnTo>
                    <a:pt x="1544320" y="2582672"/>
                  </a:lnTo>
                  <a:lnTo>
                    <a:pt x="1554480" y="2580640"/>
                  </a:lnTo>
                  <a:lnTo>
                    <a:pt x="1566672" y="2578608"/>
                  </a:lnTo>
                  <a:lnTo>
                    <a:pt x="1574800" y="2576576"/>
                  </a:lnTo>
                  <a:lnTo>
                    <a:pt x="1584960" y="2574544"/>
                  </a:lnTo>
                  <a:lnTo>
                    <a:pt x="1601216" y="2570480"/>
                  </a:lnTo>
                  <a:lnTo>
                    <a:pt x="1611376" y="2568448"/>
                  </a:lnTo>
                  <a:lnTo>
                    <a:pt x="1635760" y="2562352"/>
                  </a:lnTo>
                  <a:lnTo>
                    <a:pt x="1641856" y="2560320"/>
                  </a:lnTo>
                  <a:lnTo>
                    <a:pt x="1649984" y="2558288"/>
                  </a:lnTo>
                  <a:lnTo>
                    <a:pt x="1656080" y="2556256"/>
                  </a:lnTo>
                  <a:lnTo>
                    <a:pt x="1664208" y="2554224"/>
                  </a:lnTo>
                  <a:lnTo>
                    <a:pt x="1670304" y="2552192"/>
                  </a:lnTo>
                  <a:lnTo>
                    <a:pt x="1678432" y="2550160"/>
                  </a:lnTo>
                  <a:lnTo>
                    <a:pt x="1684528" y="2548128"/>
                  </a:lnTo>
                  <a:lnTo>
                    <a:pt x="1692656" y="2546096"/>
                  </a:lnTo>
                  <a:lnTo>
                    <a:pt x="1717040" y="2537968"/>
                  </a:lnTo>
                  <a:lnTo>
                    <a:pt x="1721104" y="2535936"/>
                  </a:lnTo>
                  <a:lnTo>
                    <a:pt x="1757680" y="2523744"/>
                  </a:lnTo>
                  <a:lnTo>
                    <a:pt x="1761744" y="2521712"/>
                  </a:lnTo>
                  <a:lnTo>
                    <a:pt x="1767840" y="2519680"/>
                  </a:lnTo>
                  <a:lnTo>
                    <a:pt x="1771904" y="2517648"/>
                  </a:lnTo>
                  <a:lnTo>
                    <a:pt x="1778000" y="2515616"/>
                  </a:lnTo>
                  <a:lnTo>
                    <a:pt x="1782064" y="2513584"/>
                  </a:lnTo>
                  <a:lnTo>
                    <a:pt x="1788160" y="2511552"/>
                  </a:lnTo>
                  <a:lnTo>
                    <a:pt x="1792224" y="2509520"/>
                  </a:lnTo>
                  <a:lnTo>
                    <a:pt x="1798320" y="2507488"/>
                  </a:lnTo>
                  <a:lnTo>
                    <a:pt x="1802384" y="2505456"/>
                  </a:lnTo>
                  <a:lnTo>
                    <a:pt x="1808480" y="2503424"/>
                  </a:lnTo>
                  <a:lnTo>
                    <a:pt x="1812544" y="2501392"/>
                  </a:lnTo>
                  <a:lnTo>
                    <a:pt x="1818640" y="2499360"/>
                  </a:lnTo>
                  <a:lnTo>
                    <a:pt x="1834896" y="2491232"/>
                  </a:lnTo>
                  <a:lnTo>
                    <a:pt x="1840992" y="2489200"/>
                  </a:lnTo>
                  <a:lnTo>
                    <a:pt x="1861312" y="2479040"/>
                  </a:lnTo>
                  <a:lnTo>
                    <a:pt x="1867408" y="2477008"/>
                  </a:lnTo>
                  <a:lnTo>
                    <a:pt x="1887728" y="2466848"/>
                  </a:lnTo>
                  <a:lnTo>
                    <a:pt x="1889760" y="2464816"/>
                  </a:lnTo>
                  <a:lnTo>
                    <a:pt x="1930400" y="2444496"/>
                  </a:lnTo>
                  <a:lnTo>
                    <a:pt x="1932432" y="2442464"/>
                  </a:lnTo>
                  <a:lnTo>
                    <a:pt x="1944624" y="2436368"/>
                  </a:lnTo>
                  <a:lnTo>
                    <a:pt x="1946656" y="2434336"/>
                  </a:lnTo>
                  <a:lnTo>
                    <a:pt x="1958848" y="2428240"/>
                  </a:lnTo>
                  <a:lnTo>
                    <a:pt x="1960880" y="2426208"/>
                  </a:lnTo>
                  <a:lnTo>
                    <a:pt x="1969008" y="2422144"/>
                  </a:lnTo>
                  <a:lnTo>
                    <a:pt x="1971040" y="2420112"/>
                  </a:lnTo>
                  <a:lnTo>
                    <a:pt x="1983232" y="2414016"/>
                  </a:lnTo>
                  <a:lnTo>
                    <a:pt x="1985264" y="2411984"/>
                  </a:lnTo>
                  <a:lnTo>
                    <a:pt x="1989328" y="2409952"/>
                  </a:lnTo>
                  <a:lnTo>
                    <a:pt x="1991360" y="2407920"/>
                  </a:lnTo>
                  <a:lnTo>
                    <a:pt x="1995424" y="2405888"/>
                  </a:lnTo>
                  <a:lnTo>
                    <a:pt x="1997456" y="2403856"/>
                  </a:lnTo>
                  <a:lnTo>
                    <a:pt x="2001520" y="2401824"/>
                  </a:lnTo>
                  <a:lnTo>
                    <a:pt x="2003552" y="2399792"/>
                  </a:lnTo>
                  <a:lnTo>
                    <a:pt x="2007616" y="2397760"/>
                  </a:lnTo>
                  <a:lnTo>
                    <a:pt x="2009648" y="2395728"/>
                  </a:lnTo>
                  <a:lnTo>
                    <a:pt x="2017776" y="2391664"/>
                  </a:lnTo>
                  <a:lnTo>
                    <a:pt x="2019808" y="2389632"/>
                  </a:lnTo>
                  <a:lnTo>
                    <a:pt x="2023872" y="2387600"/>
                  </a:lnTo>
                  <a:lnTo>
                    <a:pt x="2025904" y="2385568"/>
                  </a:lnTo>
                  <a:lnTo>
                    <a:pt x="2029968" y="2383536"/>
                  </a:lnTo>
                  <a:lnTo>
                    <a:pt x="2032000" y="2381504"/>
                  </a:lnTo>
                  <a:lnTo>
                    <a:pt x="2036064" y="2379472"/>
                  </a:lnTo>
                  <a:lnTo>
                    <a:pt x="2038096" y="2377440"/>
                  </a:lnTo>
                  <a:lnTo>
                    <a:pt x="2042160" y="2375408"/>
                  </a:lnTo>
                  <a:lnTo>
                    <a:pt x="2046224" y="2371344"/>
                  </a:lnTo>
                  <a:lnTo>
                    <a:pt x="2050288" y="2369312"/>
                  </a:lnTo>
                  <a:lnTo>
                    <a:pt x="2052320" y="2367280"/>
                  </a:lnTo>
                  <a:lnTo>
                    <a:pt x="2056384" y="2365248"/>
                  </a:lnTo>
                  <a:lnTo>
                    <a:pt x="2060448" y="2361184"/>
                  </a:lnTo>
                  <a:lnTo>
                    <a:pt x="2064512" y="2359152"/>
                  </a:lnTo>
                  <a:lnTo>
                    <a:pt x="2066544" y="2357120"/>
                  </a:lnTo>
                  <a:lnTo>
                    <a:pt x="2070608" y="2355088"/>
                  </a:lnTo>
                  <a:lnTo>
                    <a:pt x="2074672" y="2351024"/>
                  </a:lnTo>
                  <a:lnTo>
                    <a:pt x="2078736" y="2348992"/>
                  </a:lnTo>
                  <a:lnTo>
                    <a:pt x="2080768" y="2346960"/>
                  </a:lnTo>
                  <a:lnTo>
                    <a:pt x="2084832" y="2344928"/>
                  </a:lnTo>
                  <a:lnTo>
                    <a:pt x="2090928" y="2338832"/>
                  </a:lnTo>
                  <a:lnTo>
                    <a:pt x="2094992" y="2336800"/>
                  </a:lnTo>
                  <a:lnTo>
                    <a:pt x="2101088" y="2330704"/>
                  </a:lnTo>
                  <a:lnTo>
                    <a:pt x="2105152" y="2328672"/>
                  </a:lnTo>
                  <a:lnTo>
                    <a:pt x="2111248" y="2322576"/>
                  </a:lnTo>
                  <a:lnTo>
                    <a:pt x="2115312" y="2320544"/>
                  </a:lnTo>
                  <a:lnTo>
                    <a:pt x="2119376" y="2316480"/>
                  </a:lnTo>
                  <a:lnTo>
                    <a:pt x="2123440" y="2314448"/>
                  </a:lnTo>
                  <a:lnTo>
                    <a:pt x="2129536" y="2308352"/>
                  </a:lnTo>
                  <a:lnTo>
                    <a:pt x="2133600" y="2306320"/>
                  </a:lnTo>
                  <a:lnTo>
                    <a:pt x="2143760" y="2296160"/>
                  </a:lnTo>
                  <a:lnTo>
                    <a:pt x="2147824" y="2294128"/>
                  </a:lnTo>
                  <a:lnTo>
                    <a:pt x="2160016" y="2281936"/>
                  </a:lnTo>
                  <a:lnTo>
                    <a:pt x="2164080" y="2279904"/>
                  </a:lnTo>
                  <a:lnTo>
                    <a:pt x="2174240" y="2269744"/>
                  </a:lnTo>
                  <a:lnTo>
                    <a:pt x="2178304" y="2267712"/>
                  </a:lnTo>
                  <a:lnTo>
                    <a:pt x="2214880" y="2231136"/>
                  </a:lnTo>
                  <a:lnTo>
                    <a:pt x="2218944" y="2229104"/>
                  </a:lnTo>
                  <a:lnTo>
                    <a:pt x="2231136" y="2216912"/>
                  </a:lnTo>
                  <a:lnTo>
                    <a:pt x="2233168" y="2212848"/>
                  </a:lnTo>
                  <a:lnTo>
                    <a:pt x="2267712" y="2178304"/>
                  </a:lnTo>
                  <a:lnTo>
                    <a:pt x="2269744" y="2174240"/>
                  </a:lnTo>
                  <a:lnTo>
                    <a:pt x="2279904" y="2164080"/>
                  </a:lnTo>
                  <a:lnTo>
                    <a:pt x="2281936" y="2160016"/>
                  </a:lnTo>
                  <a:lnTo>
                    <a:pt x="2292096" y="2149856"/>
                  </a:lnTo>
                  <a:lnTo>
                    <a:pt x="2294128" y="2145792"/>
                  </a:lnTo>
                  <a:lnTo>
                    <a:pt x="2306320" y="2133600"/>
                  </a:lnTo>
                  <a:lnTo>
                    <a:pt x="2308352" y="2129536"/>
                  </a:lnTo>
                  <a:lnTo>
                    <a:pt x="2314448" y="2123440"/>
                  </a:lnTo>
                  <a:lnTo>
                    <a:pt x="2316480" y="2119376"/>
                  </a:lnTo>
                  <a:lnTo>
                    <a:pt x="2320544" y="2115312"/>
                  </a:lnTo>
                  <a:lnTo>
                    <a:pt x="2322576" y="2111248"/>
                  </a:lnTo>
                  <a:lnTo>
                    <a:pt x="2328672" y="2105152"/>
                  </a:lnTo>
                  <a:lnTo>
                    <a:pt x="2330704" y="2101088"/>
                  </a:lnTo>
                  <a:lnTo>
                    <a:pt x="2334768" y="2097024"/>
                  </a:lnTo>
                  <a:lnTo>
                    <a:pt x="2336800" y="2092960"/>
                  </a:lnTo>
                  <a:lnTo>
                    <a:pt x="2342896" y="2086864"/>
                  </a:lnTo>
                  <a:lnTo>
                    <a:pt x="2344928" y="2082800"/>
                  </a:lnTo>
                  <a:lnTo>
                    <a:pt x="2348992" y="2078736"/>
                  </a:lnTo>
                  <a:lnTo>
                    <a:pt x="2351024" y="2074672"/>
                  </a:lnTo>
                  <a:lnTo>
                    <a:pt x="2353056" y="2072640"/>
                  </a:lnTo>
                  <a:lnTo>
                    <a:pt x="2355088" y="2068576"/>
                  </a:lnTo>
                  <a:lnTo>
                    <a:pt x="2359152" y="2064512"/>
                  </a:lnTo>
                  <a:lnTo>
                    <a:pt x="2361184" y="2060448"/>
                  </a:lnTo>
                  <a:lnTo>
                    <a:pt x="2363216" y="2058416"/>
                  </a:lnTo>
                  <a:lnTo>
                    <a:pt x="2365248" y="2054352"/>
                  </a:lnTo>
                  <a:lnTo>
                    <a:pt x="2369312" y="2050288"/>
                  </a:lnTo>
                  <a:lnTo>
                    <a:pt x="2371344" y="2046224"/>
                  </a:lnTo>
                  <a:lnTo>
                    <a:pt x="2373376" y="2044192"/>
                  </a:lnTo>
                  <a:lnTo>
                    <a:pt x="2375408" y="2040128"/>
                  </a:lnTo>
                  <a:lnTo>
                    <a:pt x="2379472" y="2036064"/>
                  </a:lnTo>
                  <a:lnTo>
                    <a:pt x="2381504" y="2032000"/>
                  </a:lnTo>
                  <a:lnTo>
                    <a:pt x="2383536" y="2029968"/>
                  </a:lnTo>
                  <a:lnTo>
                    <a:pt x="2385568" y="2025904"/>
                  </a:lnTo>
                  <a:lnTo>
                    <a:pt x="2387600" y="2023872"/>
                  </a:lnTo>
                  <a:lnTo>
                    <a:pt x="2391664" y="2015744"/>
                  </a:lnTo>
                  <a:lnTo>
                    <a:pt x="2393696" y="2013712"/>
                  </a:lnTo>
                  <a:lnTo>
                    <a:pt x="2395728" y="2009648"/>
                  </a:lnTo>
                  <a:lnTo>
                    <a:pt x="2397760" y="2007616"/>
                  </a:lnTo>
                  <a:lnTo>
                    <a:pt x="2399792" y="2003552"/>
                  </a:lnTo>
                  <a:lnTo>
                    <a:pt x="2401824" y="2001520"/>
                  </a:lnTo>
                  <a:lnTo>
                    <a:pt x="2403856" y="1997456"/>
                  </a:lnTo>
                  <a:lnTo>
                    <a:pt x="2405888" y="1995424"/>
                  </a:lnTo>
                  <a:lnTo>
                    <a:pt x="2409952" y="1987296"/>
                  </a:lnTo>
                  <a:lnTo>
                    <a:pt x="2411984" y="1985264"/>
                  </a:lnTo>
                  <a:lnTo>
                    <a:pt x="2414016" y="1981200"/>
                  </a:lnTo>
                  <a:lnTo>
                    <a:pt x="2416048" y="1979168"/>
                  </a:lnTo>
                  <a:lnTo>
                    <a:pt x="2420112" y="1971040"/>
                  </a:lnTo>
                  <a:lnTo>
                    <a:pt x="2422144" y="1969008"/>
                  </a:lnTo>
                  <a:lnTo>
                    <a:pt x="2428240" y="1956816"/>
                  </a:lnTo>
                  <a:lnTo>
                    <a:pt x="2430272" y="1954784"/>
                  </a:lnTo>
                  <a:lnTo>
                    <a:pt x="2436368" y="1942592"/>
                  </a:lnTo>
                  <a:lnTo>
                    <a:pt x="2438400" y="1940560"/>
                  </a:lnTo>
                  <a:lnTo>
                    <a:pt x="2444496" y="1928368"/>
                  </a:lnTo>
                  <a:lnTo>
                    <a:pt x="2446528" y="1926336"/>
                  </a:lnTo>
                  <a:lnTo>
                    <a:pt x="2472944" y="1873504"/>
                  </a:lnTo>
                  <a:lnTo>
                    <a:pt x="2474976" y="1871472"/>
                  </a:lnTo>
                  <a:lnTo>
                    <a:pt x="2477008" y="1867408"/>
                  </a:lnTo>
                  <a:lnTo>
                    <a:pt x="2479040" y="1861312"/>
                  </a:lnTo>
                  <a:lnTo>
                    <a:pt x="2485136" y="1849120"/>
                  </a:lnTo>
                  <a:lnTo>
                    <a:pt x="2487168" y="1843024"/>
                  </a:lnTo>
                  <a:lnTo>
                    <a:pt x="2495296" y="1826768"/>
                  </a:lnTo>
                  <a:lnTo>
                    <a:pt x="2497328" y="1820672"/>
                  </a:lnTo>
                  <a:lnTo>
                    <a:pt x="2503424" y="1808480"/>
                  </a:lnTo>
                  <a:lnTo>
                    <a:pt x="2505456" y="1802384"/>
                  </a:lnTo>
                  <a:lnTo>
                    <a:pt x="2507488" y="1798320"/>
                  </a:lnTo>
                  <a:lnTo>
                    <a:pt x="2509520" y="1792224"/>
                  </a:lnTo>
                  <a:lnTo>
                    <a:pt x="2511552" y="1788160"/>
                  </a:lnTo>
                  <a:lnTo>
                    <a:pt x="2515616" y="1775968"/>
                  </a:lnTo>
                  <a:lnTo>
                    <a:pt x="2517648" y="1771904"/>
                  </a:lnTo>
                  <a:lnTo>
                    <a:pt x="2519680" y="1765808"/>
                  </a:lnTo>
                  <a:lnTo>
                    <a:pt x="2521712" y="1761744"/>
                  </a:lnTo>
                  <a:lnTo>
                    <a:pt x="2523744" y="1755648"/>
                  </a:lnTo>
                  <a:lnTo>
                    <a:pt x="2525776" y="1751584"/>
                  </a:lnTo>
                  <a:lnTo>
                    <a:pt x="2550160" y="1678432"/>
                  </a:lnTo>
                  <a:lnTo>
                    <a:pt x="2552192" y="1670304"/>
                  </a:lnTo>
                  <a:lnTo>
                    <a:pt x="2554224" y="1664208"/>
                  </a:lnTo>
                  <a:lnTo>
                    <a:pt x="2556256" y="1656080"/>
                  </a:lnTo>
                  <a:lnTo>
                    <a:pt x="2558288" y="1649984"/>
                  </a:lnTo>
                  <a:lnTo>
                    <a:pt x="2560320" y="1641856"/>
                  </a:lnTo>
                  <a:lnTo>
                    <a:pt x="2562352" y="1635760"/>
                  </a:lnTo>
                  <a:lnTo>
                    <a:pt x="2566416" y="1619504"/>
                  </a:lnTo>
                  <a:lnTo>
                    <a:pt x="2568448" y="1609344"/>
                  </a:lnTo>
                  <a:lnTo>
                    <a:pt x="2572512" y="1593088"/>
                  </a:lnTo>
                  <a:lnTo>
                    <a:pt x="2574544" y="1582928"/>
                  </a:lnTo>
                  <a:lnTo>
                    <a:pt x="2578608" y="1566672"/>
                  </a:lnTo>
                  <a:lnTo>
                    <a:pt x="2580640" y="1554480"/>
                  </a:lnTo>
                  <a:lnTo>
                    <a:pt x="2582672" y="1544320"/>
                  </a:lnTo>
                  <a:lnTo>
                    <a:pt x="2584704" y="1532128"/>
                  </a:lnTo>
                  <a:lnTo>
                    <a:pt x="2586736" y="1521968"/>
                  </a:lnTo>
                  <a:lnTo>
                    <a:pt x="2588768" y="1509776"/>
                  </a:lnTo>
                  <a:lnTo>
                    <a:pt x="2590800" y="1499616"/>
                  </a:lnTo>
                  <a:lnTo>
                    <a:pt x="2598928" y="1434592"/>
                  </a:lnTo>
                  <a:lnTo>
                    <a:pt x="2602992" y="1381760"/>
                  </a:lnTo>
                  <a:lnTo>
                    <a:pt x="2605024" y="1330960"/>
                  </a:lnTo>
                  <a:lnTo>
                    <a:pt x="2607056" y="1300480"/>
                  </a:lnTo>
                  <a:lnTo>
                    <a:pt x="2609088" y="1274064"/>
                  </a:lnTo>
                  <a:lnTo>
                    <a:pt x="2607056" y="1274064"/>
                  </a:lnTo>
                  <a:lnTo>
                    <a:pt x="2607056" y="1221232"/>
                  </a:lnTo>
                  <a:lnTo>
                    <a:pt x="2605024" y="1221232"/>
                  </a:lnTo>
                  <a:lnTo>
                    <a:pt x="2605024" y="1194816"/>
                  </a:lnTo>
                  <a:lnTo>
                    <a:pt x="2602992" y="1194816"/>
                  </a:lnTo>
                  <a:lnTo>
                    <a:pt x="2602992" y="1170432"/>
                  </a:lnTo>
                  <a:lnTo>
                    <a:pt x="2600960" y="1170432"/>
                  </a:lnTo>
                  <a:lnTo>
                    <a:pt x="2600960" y="1152144"/>
                  </a:lnTo>
                  <a:lnTo>
                    <a:pt x="2598928" y="1152144"/>
                  </a:lnTo>
                  <a:lnTo>
                    <a:pt x="2598928" y="1135888"/>
                  </a:lnTo>
                  <a:lnTo>
                    <a:pt x="2596896" y="1135888"/>
                  </a:lnTo>
                  <a:lnTo>
                    <a:pt x="2596896" y="1121664"/>
                  </a:lnTo>
                  <a:lnTo>
                    <a:pt x="2594864" y="1121664"/>
                  </a:lnTo>
                  <a:lnTo>
                    <a:pt x="2594864" y="1105408"/>
                  </a:lnTo>
                  <a:lnTo>
                    <a:pt x="2592832" y="1105408"/>
                  </a:lnTo>
                  <a:lnTo>
                    <a:pt x="2592832" y="1093216"/>
                  </a:lnTo>
                  <a:lnTo>
                    <a:pt x="2590800" y="1093216"/>
                  </a:lnTo>
                  <a:lnTo>
                    <a:pt x="2590800" y="1081024"/>
                  </a:lnTo>
                  <a:lnTo>
                    <a:pt x="2588768" y="1081024"/>
                  </a:lnTo>
                  <a:lnTo>
                    <a:pt x="2588768" y="1070864"/>
                  </a:lnTo>
                  <a:lnTo>
                    <a:pt x="2586736" y="1070864"/>
                  </a:lnTo>
                  <a:lnTo>
                    <a:pt x="2586736" y="1058672"/>
                  </a:lnTo>
                  <a:lnTo>
                    <a:pt x="2584704" y="1058672"/>
                  </a:lnTo>
                  <a:lnTo>
                    <a:pt x="2584704" y="1048512"/>
                  </a:lnTo>
                  <a:lnTo>
                    <a:pt x="2582672" y="1048512"/>
                  </a:lnTo>
                  <a:lnTo>
                    <a:pt x="2582672" y="1036320"/>
                  </a:lnTo>
                  <a:lnTo>
                    <a:pt x="2580640" y="1036320"/>
                  </a:lnTo>
                  <a:lnTo>
                    <a:pt x="2580640" y="1028192"/>
                  </a:lnTo>
                  <a:lnTo>
                    <a:pt x="2578608" y="1028192"/>
                  </a:lnTo>
                  <a:lnTo>
                    <a:pt x="2578608" y="1020064"/>
                  </a:lnTo>
                  <a:lnTo>
                    <a:pt x="2576576" y="1020064"/>
                  </a:lnTo>
                  <a:lnTo>
                    <a:pt x="2576576" y="1009904"/>
                  </a:lnTo>
                  <a:lnTo>
                    <a:pt x="2574544" y="1009904"/>
                  </a:lnTo>
                  <a:lnTo>
                    <a:pt x="2574544" y="1001776"/>
                  </a:lnTo>
                  <a:lnTo>
                    <a:pt x="2572512" y="1001776"/>
                  </a:lnTo>
                  <a:lnTo>
                    <a:pt x="2572512" y="993648"/>
                  </a:lnTo>
                  <a:lnTo>
                    <a:pt x="2570480" y="993648"/>
                  </a:lnTo>
                  <a:lnTo>
                    <a:pt x="2570480" y="983488"/>
                  </a:lnTo>
                  <a:lnTo>
                    <a:pt x="2568448" y="983488"/>
                  </a:lnTo>
                  <a:lnTo>
                    <a:pt x="2568448" y="975360"/>
                  </a:lnTo>
                  <a:lnTo>
                    <a:pt x="2566416" y="975360"/>
                  </a:lnTo>
                  <a:lnTo>
                    <a:pt x="2566416" y="967232"/>
                  </a:lnTo>
                  <a:lnTo>
                    <a:pt x="2564384" y="967232"/>
                  </a:lnTo>
                  <a:lnTo>
                    <a:pt x="2564384" y="961136"/>
                  </a:lnTo>
                  <a:lnTo>
                    <a:pt x="2562352" y="961136"/>
                  </a:lnTo>
                  <a:lnTo>
                    <a:pt x="2562352" y="953008"/>
                  </a:lnTo>
                  <a:lnTo>
                    <a:pt x="2560320" y="953008"/>
                  </a:lnTo>
                  <a:lnTo>
                    <a:pt x="2560320" y="946912"/>
                  </a:lnTo>
                  <a:lnTo>
                    <a:pt x="2558288" y="946912"/>
                  </a:lnTo>
                  <a:lnTo>
                    <a:pt x="2558288" y="938784"/>
                  </a:lnTo>
                  <a:lnTo>
                    <a:pt x="2556256" y="938784"/>
                  </a:lnTo>
                  <a:lnTo>
                    <a:pt x="2556256" y="932688"/>
                  </a:lnTo>
                  <a:lnTo>
                    <a:pt x="2554224" y="932688"/>
                  </a:lnTo>
                  <a:lnTo>
                    <a:pt x="2554224" y="924560"/>
                  </a:lnTo>
                  <a:lnTo>
                    <a:pt x="2552192" y="924560"/>
                  </a:lnTo>
                  <a:lnTo>
                    <a:pt x="2552192" y="918464"/>
                  </a:lnTo>
                  <a:lnTo>
                    <a:pt x="2550160" y="918464"/>
                  </a:lnTo>
                  <a:lnTo>
                    <a:pt x="2550160" y="910336"/>
                  </a:lnTo>
                  <a:lnTo>
                    <a:pt x="2548128" y="910336"/>
                  </a:lnTo>
                  <a:lnTo>
                    <a:pt x="2548128" y="904240"/>
                  </a:lnTo>
                  <a:lnTo>
                    <a:pt x="2546096" y="904240"/>
                  </a:lnTo>
                  <a:lnTo>
                    <a:pt x="2546096" y="898144"/>
                  </a:lnTo>
                  <a:lnTo>
                    <a:pt x="2544064" y="898144"/>
                  </a:lnTo>
                  <a:lnTo>
                    <a:pt x="2544064" y="892048"/>
                  </a:lnTo>
                  <a:lnTo>
                    <a:pt x="2542032" y="892048"/>
                  </a:lnTo>
                  <a:lnTo>
                    <a:pt x="2542032" y="885952"/>
                  </a:lnTo>
                  <a:lnTo>
                    <a:pt x="2540000" y="885952"/>
                  </a:lnTo>
                  <a:lnTo>
                    <a:pt x="2540000" y="881888"/>
                  </a:lnTo>
                  <a:lnTo>
                    <a:pt x="2537968" y="881888"/>
                  </a:lnTo>
                  <a:lnTo>
                    <a:pt x="2537968" y="875792"/>
                  </a:lnTo>
                  <a:lnTo>
                    <a:pt x="2535936" y="875792"/>
                  </a:lnTo>
                  <a:lnTo>
                    <a:pt x="2535936" y="869696"/>
                  </a:lnTo>
                  <a:lnTo>
                    <a:pt x="2533904" y="869696"/>
                  </a:lnTo>
                  <a:lnTo>
                    <a:pt x="2533904" y="863600"/>
                  </a:lnTo>
                  <a:lnTo>
                    <a:pt x="2531872" y="863600"/>
                  </a:lnTo>
                  <a:lnTo>
                    <a:pt x="2531872" y="857504"/>
                  </a:lnTo>
                  <a:lnTo>
                    <a:pt x="2529840" y="857504"/>
                  </a:lnTo>
                  <a:lnTo>
                    <a:pt x="2529840" y="851408"/>
                  </a:lnTo>
                  <a:lnTo>
                    <a:pt x="2527808" y="851408"/>
                  </a:lnTo>
                  <a:lnTo>
                    <a:pt x="2527808" y="845312"/>
                  </a:lnTo>
                  <a:lnTo>
                    <a:pt x="2525776" y="845312"/>
                  </a:lnTo>
                  <a:lnTo>
                    <a:pt x="2525776" y="841248"/>
                  </a:lnTo>
                  <a:lnTo>
                    <a:pt x="2523744" y="841248"/>
                  </a:lnTo>
                  <a:lnTo>
                    <a:pt x="2523744" y="835152"/>
                  </a:lnTo>
                  <a:lnTo>
                    <a:pt x="2521712" y="835152"/>
                  </a:lnTo>
                  <a:lnTo>
                    <a:pt x="2521712" y="831088"/>
                  </a:lnTo>
                  <a:lnTo>
                    <a:pt x="2519680" y="831088"/>
                  </a:lnTo>
                  <a:lnTo>
                    <a:pt x="2519680" y="824992"/>
                  </a:lnTo>
                  <a:lnTo>
                    <a:pt x="2517648" y="824992"/>
                  </a:lnTo>
                  <a:lnTo>
                    <a:pt x="2517648" y="820928"/>
                  </a:lnTo>
                  <a:lnTo>
                    <a:pt x="2515616" y="820928"/>
                  </a:lnTo>
                  <a:lnTo>
                    <a:pt x="2515616" y="814832"/>
                  </a:lnTo>
                  <a:lnTo>
                    <a:pt x="2513584" y="814832"/>
                  </a:lnTo>
                  <a:lnTo>
                    <a:pt x="2513584" y="808736"/>
                  </a:lnTo>
                  <a:lnTo>
                    <a:pt x="2511552" y="808736"/>
                  </a:lnTo>
                  <a:lnTo>
                    <a:pt x="2511552" y="804672"/>
                  </a:lnTo>
                  <a:lnTo>
                    <a:pt x="2509520" y="804672"/>
                  </a:lnTo>
                  <a:lnTo>
                    <a:pt x="2509520" y="798576"/>
                  </a:lnTo>
                  <a:lnTo>
                    <a:pt x="2507488" y="798576"/>
                  </a:lnTo>
                  <a:lnTo>
                    <a:pt x="2507488" y="794512"/>
                  </a:lnTo>
                  <a:lnTo>
                    <a:pt x="2505456" y="794512"/>
                  </a:lnTo>
                  <a:lnTo>
                    <a:pt x="2505456" y="788416"/>
                  </a:lnTo>
                  <a:lnTo>
                    <a:pt x="2503424" y="788416"/>
                  </a:lnTo>
                  <a:lnTo>
                    <a:pt x="2503424" y="784352"/>
                  </a:lnTo>
                  <a:lnTo>
                    <a:pt x="2501392" y="784352"/>
                  </a:lnTo>
                  <a:lnTo>
                    <a:pt x="2501392" y="780288"/>
                  </a:lnTo>
                  <a:lnTo>
                    <a:pt x="2499360" y="780288"/>
                  </a:lnTo>
                  <a:lnTo>
                    <a:pt x="2499360" y="776224"/>
                  </a:lnTo>
                  <a:lnTo>
                    <a:pt x="2497328" y="776224"/>
                  </a:lnTo>
                  <a:lnTo>
                    <a:pt x="2497328" y="772160"/>
                  </a:lnTo>
                  <a:lnTo>
                    <a:pt x="2495296" y="772160"/>
                  </a:lnTo>
                  <a:lnTo>
                    <a:pt x="2495296" y="766064"/>
                  </a:lnTo>
                  <a:lnTo>
                    <a:pt x="2493264" y="766064"/>
                  </a:lnTo>
                  <a:lnTo>
                    <a:pt x="2493264" y="762000"/>
                  </a:lnTo>
                  <a:lnTo>
                    <a:pt x="2491232" y="762000"/>
                  </a:lnTo>
                  <a:lnTo>
                    <a:pt x="2491232" y="757936"/>
                  </a:lnTo>
                  <a:lnTo>
                    <a:pt x="2489200" y="757936"/>
                  </a:lnTo>
                  <a:lnTo>
                    <a:pt x="2489200" y="753872"/>
                  </a:lnTo>
                  <a:lnTo>
                    <a:pt x="2487168" y="753872"/>
                  </a:lnTo>
                  <a:lnTo>
                    <a:pt x="2487168" y="749808"/>
                  </a:lnTo>
                  <a:lnTo>
                    <a:pt x="2485136" y="749808"/>
                  </a:lnTo>
                  <a:lnTo>
                    <a:pt x="2485136" y="743712"/>
                  </a:lnTo>
                  <a:lnTo>
                    <a:pt x="2483104" y="743712"/>
                  </a:lnTo>
                  <a:lnTo>
                    <a:pt x="2483104" y="739648"/>
                  </a:lnTo>
                  <a:lnTo>
                    <a:pt x="2481072" y="739648"/>
                  </a:lnTo>
                  <a:lnTo>
                    <a:pt x="2481072" y="735584"/>
                  </a:lnTo>
                  <a:lnTo>
                    <a:pt x="2479040" y="735584"/>
                  </a:lnTo>
                  <a:lnTo>
                    <a:pt x="2479040" y="731520"/>
                  </a:lnTo>
                  <a:lnTo>
                    <a:pt x="2477008" y="731520"/>
                  </a:lnTo>
                  <a:lnTo>
                    <a:pt x="2477008" y="727456"/>
                  </a:lnTo>
                  <a:lnTo>
                    <a:pt x="2474976" y="727456"/>
                  </a:lnTo>
                  <a:lnTo>
                    <a:pt x="2474976" y="723392"/>
                  </a:lnTo>
                  <a:lnTo>
                    <a:pt x="2472944" y="723392"/>
                  </a:lnTo>
                  <a:lnTo>
                    <a:pt x="2472944" y="719328"/>
                  </a:lnTo>
                  <a:lnTo>
                    <a:pt x="2470912" y="719328"/>
                  </a:lnTo>
                  <a:lnTo>
                    <a:pt x="2470912" y="715264"/>
                  </a:lnTo>
                  <a:lnTo>
                    <a:pt x="2468880" y="715264"/>
                  </a:lnTo>
                  <a:lnTo>
                    <a:pt x="2468880" y="711200"/>
                  </a:lnTo>
                  <a:lnTo>
                    <a:pt x="2466848" y="711200"/>
                  </a:lnTo>
                  <a:lnTo>
                    <a:pt x="2466848" y="707136"/>
                  </a:lnTo>
                  <a:lnTo>
                    <a:pt x="2464816" y="707136"/>
                  </a:lnTo>
                  <a:lnTo>
                    <a:pt x="2464816" y="703072"/>
                  </a:lnTo>
                  <a:lnTo>
                    <a:pt x="2462784" y="703072"/>
                  </a:lnTo>
                  <a:lnTo>
                    <a:pt x="2462784" y="699008"/>
                  </a:lnTo>
                  <a:lnTo>
                    <a:pt x="2460752" y="699008"/>
                  </a:lnTo>
                  <a:lnTo>
                    <a:pt x="2460752" y="694944"/>
                  </a:lnTo>
                  <a:lnTo>
                    <a:pt x="2458720" y="694944"/>
                  </a:lnTo>
                  <a:lnTo>
                    <a:pt x="2458720" y="690880"/>
                  </a:lnTo>
                  <a:lnTo>
                    <a:pt x="2456688" y="690880"/>
                  </a:lnTo>
                  <a:lnTo>
                    <a:pt x="2456688" y="686816"/>
                  </a:lnTo>
                  <a:lnTo>
                    <a:pt x="2454656" y="686816"/>
                  </a:lnTo>
                  <a:lnTo>
                    <a:pt x="2454656" y="682752"/>
                  </a:lnTo>
                  <a:lnTo>
                    <a:pt x="2452624" y="680720"/>
                  </a:lnTo>
                  <a:lnTo>
                    <a:pt x="2450592" y="680720"/>
                  </a:lnTo>
                  <a:lnTo>
                    <a:pt x="2450592" y="676656"/>
                  </a:lnTo>
                  <a:lnTo>
                    <a:pt x="2448560" y="676656"/>
                  </a:lnTo>
                  <a:lnTo>
                    <a:pt x="2448560" y="672592"/>
                  </a:lnTo>
                  <a:lnTo>
                    <a:pt x="2446528" y="672592"/>
                  </a:lnTo>
                  <a:lnTo>
                    <a:pt x="2446528" y="668528"/>
                  </a:lnTo>
                  <a:lnTo>
                    <a:pt x="2444496" y="668528"/>
                  </a:lnTo>
                  <a:lnTo>
                    <a:pt x="2444496" y="664464"/>
                  </a:lnTo>
                  <a:lnTo>
                    <a:pt x="2442464" y="662432"/>
                  </a:lnTo>
                  <a:lnTo>
                    <a:pt x="2440432" y="662432"/>
                  </a:lnTo>
                  <a:lnTo>
                    <a:pt x="2440432" y="658368"/>
                  </a:lnTo>
                  <a:lnTo>
                    <a:pt x="2438400" y="658368"/>
                  </a:lnTo>
                  <a:lnTo>
                    <a:pt x="2438400" y="654304"/>
                  </a:lnTo>
                  <a:lnTo>
                    <a:pt x="2436368" y="654304"/>
                  </a:lnTo>
                  <a:lnTo>
                    <a:pt x="2436368" y="650240"/>
                  </a:lnTo>
                  <a:lnTo>
                    <a:pt x="2434336" y="648208"/>
                  </a:lnTo>
                  <a:lnTo>
                    <a:pt x="2432304" y="648208"/>
                  </a:lnTo>
                  <a:lnTo>
                    <a:pt x="2432304" y="644144"/>
                  </a:lnTo>
                  <a:lnTo>
                    <a:pt x="2430272" y="644144"/>
                  </a:lnTo>
                  <a:lnTo>
                    <a:pt x="2430272" y="640080"/>
                  </a:lnTo>
                  <a:lnTo>
                    <a:pt x="2428240" y="640080"/>
                  </a:lnTo>
                  <a:lnTo>
                    <a:pt x="2428240" y="636016"/>
                  </a:lnTo>
                  <a:lnTo>
                    <a:pt x="2426208" y="633984"/>
                  </a:lnTo>
                  <a:lnTo>
                    <a:pt x="2424176" y="633984"/>
                  </a:lnTo>
                  <a:lnTo>
                    <a:pt x="2424176" y="629920"/>
                  </a:lnTo>
                  <a:lnTo>
                    <a:pt x="2422144" y="629920"/>
                  </a:lnTo>
                  <a:lnTo>
                    <a:pt x="2422144" y="625856"/>
                  </a:lnTo>
                  <a:lnTo>
                    <a:pt x="2420112" y="625856"/>
                  </a:lnTo>
                  <a:lnTo>
                    <a:pt x="2420112" y="621792"/>
                  </a:lnTo>
                  <a:lnTo>
                    <a:pt x="2418080" y="619760"/>
                  </a:lnTo>
                  <a:lnTo>
                    <a:pt x="2416048" y="619760"/>
                  </a:lnTo>
                  <a:lnTo>
                    <a:pt x="2416048" y="615696"/>
                  </a:lnTo>
                  <a:lnTo>
                    <a:pt x="2414016" y="613664"/>
                  </a:lnTo>
                  <a:lnTo>
                    <a:pt x="2411984" y="613664"/>
                  </a:lnTo>
                  <a:lnTo>
                    <a:pt x="2411984" y="609600"/>
                  </a:lnTo>
                  <a:lnTo>
                    <a:pt x="2409952" y="607568"/>
                  </a:lnTo>
                  <a:lnTo>
                    <a:pt x="2407920" y="607568"/>
                  </a:lnTo>
                  <a:lnTo>
                    <a:pt x="2407920" y="603504"/>
                  </a:lnTo>
                  <a:lnTo>
                    <a:pt x="2405888" y="601472"/>
                  </a:lnTo>
                  <a:lnTo>
                    <a:pt x="2403856" y="601472"/>
                  </a:lnTo>
                  <a:lnTo>
                    <a:pt x="2403856" y="597408"/>
                  </a:lnTo>
                  <a:lnTo>
                    <a:pt x="2401824" y="597408"/>
                  </a:lnTo>
                  <a:lnTo>
                    <a:pt x="2401824" y="593344"/>
                  </a:lnTo>
                  <a:lnTo>
                    <a:pt x="2399792" y="591312"/>
                  </a:lnTo>
                  <a:lnTo>
                    <a:pt x="2397760" y="591312"/>
                  </a:lnTo>
                  <a:lnTo>
                    <a:pt x="2397760" y="587248"/>
                  </a:lnTo>
                  <a:lnTo>
                    <a:pt x="2395728" y="585216"/>
                  </a:lnTo>
                  <a:lnTo>
                    <a:pt x="2393696" y="585216"/>
                  </a:lnTo>
                  <a:lnTo>
                    <a:pt x="2393696" y="581152"/>
                  </a:lnTo>
                  <a:lnTo>
                    <a:pt x="2391664" y="579120"/>
                  </a:lnTo>
                  <a:lnTo>
                    <a:pt x="2389632" y="579120"/>
                  </a:lnTo>
                  <a:lnTo>
                    <a:pt x="2389632" y="575056"/>
                  </a:lnTo>
                  <a:lnTo>
                    <a:pt x="2387600" y="573024"/>
                  </a:lnTo>
                  <a:lnTo>
                    <a:pt x="2385568" y="573024"/>
                  </a:lnTo>
                  <a:lnTo>
                    <a:pt x="2385568" y="568960"/>
                  </a:lnTo>
                  <a:lnTo>
                    <a:pt x="2383536" y="566928"/>
                  </a:lnTo>
                  <a:lnTo>
                    <a:pt x="2381504" y="566928"/>
                  </a:lnTo>
                  <a:lnTo>
                    <a:pt x="2381504" y="562864"/>
                  </a:lnTo>
                  <a:lnTo>
                    <a:pt x="2379472" y="560832"/>
                  </a:lnTo>
                  <a:lnTo>
                    <a:pt x="2377440" y="560832"/>
                  </a:lnTo>
                  <a:lnTo>
                    <a:pt x="2377440" y="556768"/>
                  </a:lnTo>
                  <a:lnTo>
                    <a:pt x="2373376" y="552704"/>
                  </a:lnTo>
                  <a:lnTo>
                    <a:pt x="2371344" y="552704"/>
                  </a:lnTo>
                  <a:lnTo>
                    <a:pt x="2371344" y="548640"/>
                  </a:lnTo>
                  <a:lnTo>
                    <a:pt x="2369312" y="546608"/>
                  </a:lnTo>
                  <a:lnTo>
                    <a:pt x="2367280" y="546608"/>
                  </a:lnTo>
                  <a:lnTo>
                    <a:pt x="2367280" y="542544"/>
                  </a:lnTo>
                  <a:lnTo>
                    <a:pt x="2363216" y="538480"/>
                  </a:lnTo>
                  <a:lnTo>
                    <a:pt x="2361184" y="538480"/>
                  </a:lnTo>
                  <a:lnTo>
                    <a:pt x="2361184" y="534416"/>
                  </a:lnTo>
                  <a:lnTo>
                    <a:pt x="2359152" y="532384"/>
                  </a:lnTo>
                  <a:lnTo>
                    <a:pt x="2357120" y="532384"/>
                  </a:lnTo>
                  <a:lnTo>
                    <a:pt x="2357120" y="528320"/>
                  </a:lnTo>
                  <a:lnTo>
                    <a:pt x="2355088" y="526288"/>
                  </a:lnTo>
                  <a:lnTo>
                    <a:pt x="2353056" y="526288"/>
                  </a:lnTo>
                  <a:lnTo>
                    <a:pt x="2353056" y="522224"/>
                  </a:lnTo>
                  <a:lnTo>
                    <a:pt x="2348992" y="518160"/>
                  </a:lnTo>
                  <a:lnTo>
                    <a:pt x="2346960" y="518160"/>
                  </a:lnTo>
                  <a:lnTo>
                    <a:pt x="2346960" y="514096"/>
                  </a:lnTo>
                  <a:lnTo>
                    <a:pt x="2340864" y="508000"/>
                  </a:lnTo>
                  <a:lnTo>
                    <a:pt x="2338832" y="508000"/>
                  </a:lnTo>
                  <a:lnTo>
                    <a:pt x="2338832" y="503936"/>
                  </a:lnTo>
                  <a:lnTo>
                    <a:pt x="2334768" y="499872"/>
                  </a:lnTo>
                  <a:lnTo>
                    <a:pt x="2332736" y="499872"/>
                  </a:lnTo>
                  <a:lnTo>
                    <a:pt x="2332736" y="495808"/>
                  </a:lnTo>
                  <a:lnTo>
                    <a:pt x="2326640" y="489712"/>
                  </a:lnTo>
                  <a:lnTo>
                    <a:pt x="2324608" y="489712"/>
                  </a:lnTo>
                  <a:lnTo>
                    <a:pt x="2324608" y="485648"/>
                  </a:lnTo>
                  <a:lnTo>
                    <a:pt x="2320544" y="481584"/>
                  </a:lnTo>
                  <a:lnTo>
                    <a:pt x="2318512" y="481584"/>
                  </a:lnTo>
                  <a:lnTo>
                    <a:pt x="2318512" y="477520"/>
                  </a:lnTo>
                  <a:lnTo>
                    <a:pt x="2312416" y="471424"/>
                  </a:lnTo>
                  <a:lnTo>
                    <a:pt x="2310384" y="471424"/>
                  </a:lnTo>
                  <a:lnTo>
                    <a:pt x="2310384" y="467360"/>
                  </a:lnTo>
                  <a:lnTo>
                    <a:pt x="2300224" y="457200"/>
                  </a:lnTo>
                  <a:lnTo>
                    <a:pt x="2298192" y="457200"/>
                  </a:lnTo>
                  <a:lnTo>
                    <a:pt x="2298192" y="453136"/>
                  </a:lnTo>
                  <a:lnTo>
                    <a:pt x="2286000" y="440944"/>
                  </a:lnTo>
                  <a:lnTo>
                    <a:pt x="2283968" y="440944"/>
                  </a:lnTo>
                  <a:lnTo>
                    <a:pt x="2283968" y="436880"/>
                  </a:lnTo>
                  <a:lnTo>
                    <a:pt x="2273808" y="426720"/>
                  </a:lnTo>
                  <a:lnTo>
                    <a:pt x="2271776" y="426720"/>
                  </a:lnTo>
                  <a:lnTo>
                    <a:pt x="2271776" y="422656"/>
                  </a:lnTo>
                  <a:lnTo>
                    <a:pt x="2239264" y="390144"/>
                  </a:lnTo>
                  <a:lnTo>
                    <a:pt x="2237232" y="390144"/>
                  </a:lnTo>
                  <a:lnTo>
                    <a:pt x="2237232" y="386080"/>
                  </a:lnTo>
                  <a:lnTo>
                    <a:pt x="2212848" y="361696"/>
                  </a:lnTo>
                  <a:lnTo>
                    <a:pt x="2208784" y="359664"/>
                  </a:lnTo>
                  <a:lnTo>
                    <a:pt x="2176272" y="327152"/>
                  </a:lnTo>
                  <a:lnTo>
                    <a:pt x="2172208" y="325120"/>
                  </a:lnTo>
                  <a:lnTo>
                    <a:pt x="2162048" y="314960"/>
                  </a:lnTo>
                  <a:lnTo>
                    <a:pt x="2157984" y="312928"/>
                  </a:lnTo>
                  <a:lnTo>
                    <a:pt x="2145792" y="300736"/>
                  </a:lnTo>
                  <a:lnTo>
                    <a:pt x="2141728" y="298704"/>
                  </a:lnTo>
                  <a:lnTo>
                    <a:pt x="2131568" y="288544"/>
                  </a:lnTo>
                  <a:lnTo>
                    <a:pt x="2127504" y="286512"/>
                  </a:lnTo>
                  <a:lnTo>
                    <a:pt x="2123440" y="282448"/>
                  </a:lnTo>
                  <a:lnTo>
                    <a:pt x="2119376" y="280416"/>
                  </a:lnTo>
                  <a:lnTo>
                    <a:pt x="2113280" y="274320"/>
                  </a:lnTo>
                  <a:lnTo>
                    <a:pt x="2109216" y="272288"/>
                  </a:lnTo>
                  <a:lnTo>
                    <a:pt x="2103120" y="266192"/>
                  </a:lnTo>
                  <a:lnTo>
                    <a:pt x="2099056" y="264160"/>
                  </a:lnTo>
                  <a:lnTo>
                    <a:pt x="2092960" y="258064"/>
                  </a:lnTo>
                  <a:lnTo>
                    <a:pt x="2088896" y="256032"/>
                  </a:lnTo>
                  <a:lnTo>
                    <a:pt x="2084832" y="251968"/>
                  </a:lnTo>
                  <a:lnTo>
                    <a:pt x="2080768" y="249936"/>
                  </a:lnTo>
                  <a:lnTo>
                    <a:pt x="2076704" y="245872"/>
                  </a:lnTo>
                  <a:lnTo>
                    <a:pt x="2072640" y="243840"/>
                  </a:lnTo>
                  <a:lnTo>
                    <a:pt x="2070608" y="241808"/>
                  </a:lnTo>
                  <a:lnTo>
                    <a:pt x="2066544" y="239776"/>
                  </a:lnTo>
                  <a:lnTo>
                    <a:pt x="2062480" y="235712"/>
                  </a:lnTo>
                  <a:lnTo>
                    <a:pt x="2058416" y="233680"/>
                  </a:lnTo>
                  <a:lnTo>
                    <a:pt x="2056384" y="231648"/>
                  </a:lnTo>
                  <a:lnTo>
                    <a:pt x="2052320" y="229616"/>
                  </a:lnTo>
                  <a:lnTo>
                    <a:pt x="2048256" y="225552"/>
                  </a:lnTo>
                  <a:lnTo>
                    <a:pt x="2044192" y="223520"/>
                  </a:lnTo>
                  <a:lnTo>
                    <a:pt x="2042160" y="221488"/>
                  </a:lnTo>
                  <a:lnTo>
                    <a:pt x="2038096" y="219456"/>
                  </a:lnTo>
                  <a:lnTo>
                    <a:pt x="2036064" y="217424"/>
                  </a:lnTo>
                  <a:lnTo>
                    <a:pt x="2032000" y="215392"/>
                  </a:lnTo>
                  <a:lnTo>
                    <a:pt x="2029968" y="213360"/>
                  </a:lnTo>
                  <a:lnTo>
                    <a:pt x="2025904" y="211328"/>
                  </a:lnTo>
                  <a:lnTo>
                    <a:pt x="2023872" y="209296"/>
                  </a:lnTo>
                  <a:lnTo>
                    <a:pt x="2019808" y="207264"/>
                  </a:lnTo>
                  <a:lnTo>
                    <a:pt x="2017776" y="205232"/>
                  </a:lnTo>
                  <a:lnTo>
                    <a:pt x="2013712" y="203200"/>
                  </a:lnTo>
                  <a:lnTo>
                    <a:pt x="2011680" y="201168"/>
                  </a:lnTo>
                  <a:lnTo>
                    <a:pt x="2007616" y="199136"/>
                  </a:lnTo>
                  <a:lnTo>
                    <a:pt x="2005584" y="197104"/>
                  </a:lnTo>
                  <a:lnTo>
                    <a:pt x="1997456" y="193040"/>
                  </a:lnTo>
                  <a:lnTo>
                    <a:pt x="1995424" y="191008"/>
                  </a:lnTo>
                  <a:lnTo>
                    <a:pt x="1991360" y="188976"/>
                  </a:lnTo>
                  <a:lnTo>
                    <a:pt x="1989328" y="186944"/>
                  </a:lnTo>
                  <a:lnTo>
                    <a:pt x="1985264" y="184912"/>
                  </a:lnTo>
                  <a:lnTo>
                    <a:pt x="1983232" y="182880"/>
                  </a:lnTo>
                  <a:lnTo>
                    <a:pt x="1975104" y="178816"/>
                  </a:lnTo>
                  <a:lnTo>
                    <a:pt x="1973072" y="176784"/>
                  </a:lnTo>
                  <a:lnTo>
                    <a:pt x="1960880" y="170688"/>
                  </a:lnTo>
                  <a:lnTo>
                    <a:pt x="1958848" y="168656"/>
                  </a:lnTo>
                  <a:lnTo>
                    <a:pt x="1946656" y="162560"/>
                  </a:lnTo>
                  <a:lnTo>
                    <a:pt x="1944624" y="160528"/>
                  </a:lnTo>
                  <a:lnTo>
                    <a:pt x="1936496" y="156464"/>
                  </a:lnTo>
                  <a:lnTo>
                    <a:pt x="1934464" y="154432"/>
                  </a:lnTo>
                  <a:lnTo>
                    <a:pt x="1906016" y="140208"/>
                  </a:lnTo>
                  <a:lnTo>
                    <a:pt x="1903984" y="138176"/>
                  </a:lnTo>
                  <a:lnTo>
                    <a:pt x="1859280" y="115824"/>
                  </a:lnTo>
                  <a:lnTo>
                    <a:pt x="1853184" y="113792"/>
                  </a:lnTo>
                  <a:lnTo>
                    <a:pt x="1836928" y="105664"/>
                  </a:lnTo>
                  <a:lnTo>
                    <a:pt x="1830832" y="103632"/>
                  </a:lnTo>
                  <a:lnTo>
                    <a:pt x="1818640" y="97536"/>
                  </a:lnTo>
                  <a:lnTo>
                    <a:pt x="1812544" y="95504"/>
                  </a:lnTo>
                  <a:lnTo>
                    <a:pt x="1804416" y="91440"/>
                  </a:lnTo>
                  <a:lnTo>
                    <a:pt x="1798320" y="89408"/>
                  </a:lnTo>
                  <a:lnTo>
                    <a:pt x="1794256" y="87376"/>
                  </a:lnTo>
                  <a:lnTo>
                    <a:pt x="1788160" y="85344"/>
                  </a:lnTo>
                  <a:lnTo>
                    <a:pt x="1784096" y="83312"/>
                  </a:lnTo>
                  <a:lnTo>
                    <a:pt x="1778000" y="81280"/>
                  </a:lnTo>
                  <a:lnTo>
                    <a:pt x="1773936" y="79248"/>
                  </a:lnTo>
                  <a:lnTo>
                    <a:pt x="1761744" y="75184"/>
                  </a:lnTo>
                  <a:lnTo>
                    <a:pt x="1757680" y="73152"/>
                  </a:lnTo>
                  <a:lnTo>
                    <a:pt x="1751584" y="71120"/>
                  </a:lnTo>
                  <a:lnTo>
                    <a:pt x="1747520" y="69088"/>
                  </a:lnTo>
                  <a:lnTo>
                    <a:pt x="1686560" y="48768"/>
                  </a:lnTo>
                  <a:lnTo>
                    <a:pt x="1678432" y="46736"/>
                  </a:lnTo>
                  <a:lnTo>
                    <a:pt x="1672336" y="44704"/>
                  </a:lnTo>
                  <a:lnTo>
                    <a:pt x="1664208" y="42672"/>
                  </a:lnTo>
                  <a:lnTo>
                    <a:pt x="1658112" y="40640"/>
                  </a:lnTo>
                  <a:lnTo>
                    <a:pt x="1649984" y="38608"/>
                  </a:lnTo>
                  <a:lnTo>
                    <a:pt x="1643888" y="36576"/>
                  </a:lnTo>
                  <a:lnTo>
                    <a:pt x="1635760" y="34544"/>
                  </a:lnTo>
                  <a:lnTo>
                    <a:pt x="1629664" y="32512"/>
                  </a:lnTo>
                  <a:lnTo>
                    <a:pt x="1621536" y="30480"/>
                  </a:lnTo>
                  <a:lnTo>
                    <a:pt x="1611376" y="28448"/>
                  </a:lnTo>
                  <a:lnTo>
                    <a:pt x="1595120" y="24384"/>
                  </a:lnTo>
                  <a:lnTo>
                    <a:pt x="1584960" y="22352"/>
                  </a:lnTo>
                  <a:lnTo>
                    <a:pt x="1568704" y="18288"/>
                  </a:lnTo>
                  <a:lnTo>
                    <a:pt x="1558544" y="16256"/>
                  </a:lnTo>
                  <a:lnTo>
                    <a:pt x="1534160" y="12192"/>
                  </a:lnTo>
                  <a:lnTo>
                    <a:pt x="1524000" y="10160"/>
                  </a:lnTo>
                  <a:lnTo>
                    <a:pt x="1499616" y="6096"/>
                  </a:lnTo>
                  <a:lnTo>
                    <a:pt x="1485392" y="4064"/>
                  </a:lnTo>
                  <a:lnTo>
                    <a:pt x="1452880" y="0"/>
                  </a:lnTo>
                  <a:close/>
                </a:path>
              </a:pathLst>
            </a:custGeom>
            <a:blipFill>
              <a:blip r:embed="rId9"/>
              <a:stretch>
                <a:fillRect b="-1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3671779" y="2130826"/>
            <a:ext cx="3353353" cy="3354983"/>
            <a:chOff x="0" y="0"/>
            <a:chExt cx="1959775" cy="1960728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959743" cy="1960759"/>
            </a:xfrm>
            <a:custGeom>
              <a:avLst/>
              <a:gdLst/>
              <a:ahLst/>
              <a:cxnLst/>
              <a:rect l="l" t="t" r="r" b="b"/>
              <a:pathLst>
                <a:path w="1959743" h="1960759">
                  <a:moveTo>
                    <a:pt x="980697" y="1960759"/>
                  </a:moveTo>
                  <a:cubicBezTo>
                    <a:pt x="1520449" y="1960759"/>
                    <a:pt x="1959743" y="1522862"/>
                    <a:pt x="1959743" y="981205"/>
                  </a:cubicBezTo>
                  <a:cubicBezTo>
                    <a:pt x="1959743" y="439548"/>
                    <a:pt x="1520449" y="0"/>
                    <a:pt x="980697" y="0"/>
                  </a:cubicBezTo>
                  <a:cubicBezTo>
                    <a:pt x="439294" y="0"/>
                    <a:pt x="0" y="439548"/>
                    <a:pt x="0" y="981205"/>
                  </a:cubicBezTo>
                  <a:cubicBezTo>
                    <a:pt x="0" y="1522862"/>
                    <a:pt x="439294" y="1960759"/>
                    <a:pt x="980697" y="1960759"/>
                  </a:cubicBezTo>
                  <a:close/>
                </a:path>
              </a:pathLst>
            </a:custGeom>
            <a:solidFill>
              <a:srgbClr val="CCDFF1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3674387" y="2133108"/>
            <a:ext cx="3353516" cy="3353516"/>
            <a:chOff x="0" y="0"/>
            <a:chExt cx="2613152" cy="2613152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2613152" cy="2613152"/>
            </a:xfrm>
            <a:custGeom>
              <a:avLst/>
              <a:gdLst/>
              <a:ahLst/>
              <a:cxnLst/>
              <a:rect l="l" t="t" r="r" b="b"/>
              <a:pathLst>
                <a:path w="2613152" h="2613152">
                  <a:moveTo>
                    <a:pt x="1239520" y="0"/>
                  </a:moveTo>
                  <a:lnTo>
                    <a:pt x="1186688" y="4064"/>
                  </a:lnTo>
                  <a:lnTo>
                    <a:pt x="1166368" y="6096"/>
                  </a:lnTo>
                  <a:lnTo>
                    <a:pt x="1117600" y="12192"/>
                  </a:lnTo>
                  <a:lnTo>
                    <a:pt x="1103376" y="14224"/>
                  </a:lnTo>
                  <a:lnTo>
                    <a:pt x="1093216" y="16256"/>
                  </a:lnTo>
                  <a:lnTo>
                    <a:pt x="1068832" y="20320"/>
                  </a:lnTo>
                  <a:lnTo>
                    <a:pt x="1058672" y="22352"/>
                  </a:lnTo>
                  <a:lnTo>
                    <a:pt x="1046480" y="24384"/>
                  </a:lnTo>
                  <a:lnTo>
                    <a:pt x="1036320" y="26416"/>
                  </a:lnTo>
                  <a:lnTo>
                    <a:pt x="1020064" y="30480"/>
                  </a:lnTo>
                  <a:lnTo>
                    <a:pt x="1009904" y="32512"/>
                  </a:lnTo>
                  <a:lnTo>
                    <a:pt x="993648" y="36576"/>
                  </a:lnTo>
                  <a:lnTo>
                    <a:pt x="983488" y="38608"/>
                  </a:lnTo>
                  <a:lnTo>
                    <a:pt x="977392" y="40640"/>
                  </a:lnTo>
                  <a:lnTo>
                    <a:pt x="969264" y="42672"/>
                  </a:lnTo>
                  <a:lnTo>
                    <a:pt x="963168" y="44704"/>
                  </a:lnTo>
                  <a:lnTo>
                    <a:pt x="955040" y="46736"/>
                  </a:lnTo>
                  <a:lnTo>
                    <a:pt x="948944" y="48768"/>
                  </a:lnTo>
                  <a:lnTo>
                    <a:pt x="940816" y="50800"/>
                  </a:lnTo>
                  <a:lnTo>
                    <a:pt x="934720" y="52832"/>
                  </a:lnTo>
                  <a:lnTo>
                    <a:pt x="918464" y="56896"/>
                  </a:lnTo>
                  <a:lnTo>
                    <a:pt x="912368" y="58928"/>
                  </a:lnTo>
                  <a:lnTo>
                    <a:pt x="908304" y="60960"/>
                  </a:lnTo>
                  <a:lnTo>
                    <a:pt x="853440" y="79248"/>
                  </a:lnTo>
                  <a:lnTo>
                    <a:pt x="849376" y="81280"/>
                  </a:lnTo>
                  <a:lnTo>
                    <a:pt x="843280" y="83312"/>
                  </a:lnTo>
                  <a:lnTo>
                    <a:pt x="839216" y="85344"/>
                  </a:lnTo>
                  <a:lnTo>
                    <a:pt x="833120" y="87376"/>
                  </a:lnTo>
                  <a:lnTo>
                    <a:pt x="829056" y="89408"/>
                  </a:lnTo>
                  <a:lnTo>
                    <a:pt x="816864" y="93472"/>
                  </a:lnTo>
                  <a:lnTo>
                    <a:pt x="812800" y="95504"/>
                  </a:lnTo>
                  <a:lnTo>
                    <a:pt x="806704" y="97536"/>
                  </a:lnTo>
                  <a:lnTo>
                    <a:pt x="802640" y="99568"/>
                  </a:lnTo>
                  <a:lnTo>
                    <a:pt x="796544" y="101600"/>
                  </a:lnTo>
                  <a:lnTo>
                    <a:pt x="780288" y="109728"/>
                  </a:lnTo>
                  <a:lnTo>
                    <a:pt x="774192" y="111760"/>
                  </a:lnTo>
                  <a:lnTo>
                    <a:pt x="762000" y="117856"/>
                  </a:lnTo>
                  <a:lnTo>
                    <a:pt x="755904" y="119888"/>
                  </a:lnTo>
                  <a:lnTo>
                    <a:pt x="682752" y="156464"/>
                  </a:lnTo>
                  <a:lnTo>
                    <a:pt x="680720" y="158496"/>
                  </a:lnTo>
                  <a:lnTo>
                    <a:pt x="672592" y="162560"/>
                  </a:lnTo>
                  <a:lnTo>
                    <a:pt x="670560" y="164592"/>
                  </a:lnTo>
                  <a:lnTo>
                    <a:pt x="658368" y="170688"/>
                  </a:lnTo>
                  <a:lnTo>
                    <a:pt x="656336" y="172720"/>
                  </a:lnTo>
                  <a:lnTo>
                    <a:pt x="644144" y="178816"/>
                  </a:lnTo>
                  <a:lnTo>
                    <a:pt x="642112" y="180848"/>
                  </a:lnTo>
                  <a:lnTo>
                    <a:pt x="629920" y="186944"/>
                  </a:lnTo>
                  <a:lnTo>
                    <a:pt x="627888" y="188976"/>
                  </a:lnTo>
                  <a:lnTo>
                    <a:pt x="623824" y="191008"/>
                  </a:lnTo>
                  <a:lnTo>
                    <a:pt x="621792" y="193040"/>
                  </a:lnTo>
                  <a:lnTo>
                    <a:pt x="613664" y="197104"/>
                  </a:lnTo>
                  <a:lnTo>
                    <a:pt x="611632" y="199136"/>
                  </a:lnTo>
                  <a:lnTo>
                    <a:pt x="607568" y="201168"/>
                  </a:lnTo>
                  <a:lnTo>
                    <a:pt x="605536" y="203200"/>
                  </a:lnTo>
                  <a:lnTo>
                    <a:pt x="601472" y="205232"/>
                  </a:lnTo>
                  <a:lnTo>
                    <a:pt x="599440" y="207264"/>
                  </a:lnTo>
                  <a:lnTo>
                    <a:pt x="595376" y="209296"/>
                  </a:lnTo>
                  <a:lnTo>
                    <a:pt x="593344" y="211328"/>
                  </a:lnTo>
                  <a:lnTo>
                    <a:pt x="585216" y="215392"/>
                  </a:lnTo>
                  <a:lnTo>
                    <a:pt x="583184" y="217424"/>
                  </a:lnTo>
                  <a:lnTo>
                    <a:pt x="579120" y="219456"/>
                  </a:lnTo>
                  <a:lnTo>
                    <a:pt x="577088" y="221488"/>
                  </a:lnTo>
                  <a:lnTo>
                    <a:pt x="573024" y="223520"/>
                  </a:lnTo>
                  <a:lnTo>
                    <a:pt x="570992" y="225552"/>
                  </a:lnTo>
                  <a:lnTo>
                    <a:pt x="566928" y="227584"/>
                  </a:lnTo>
                  <a:lnTo>
                    <a:pt x="562864" y="231648"/>
                  </a:lnTo>
                  <a:lnTo>
                    <a:pt x="558800" y="233680"/>
                  </a:lnTo>
                  <a:lnTo>
                    <a:pt x="556768" y="235712"/>
                  </a:lnTo>
                  <a:lnTo>
                    <a:pt x="552704" y="237744"/>
                  </a:lnTo>
                  <a:lnTo>
                    <a:pt x="548640" y="241808"/>
                  </a:lnTo>
                  <a:lnTo>
                    <a:pt x="544576" y="243840"/>
                  </a:lnTo>
                  <a:lnTo>
                    <a:pt x="542544" y="245872"/>
                  </a:lnTo>
                  <a:lnTo>
                    <a:pt x="538480" y="247904"/>
                  </a:lnTo>
                  <a:lnTo>
                    <a:pt x="534416" y="251968"/>
                  </a:lnTo>
                  <a:lnTo>
                    <a:pt x="530352" y="254000"/>
                  </a:lnTo>
                  <a:lnTo>
                    <a:pt x="528320" y="256032"/>
                  </a:lnTo>
                  <a:lnTo>
                    <a:pt x="524256" y="258064"/>
                  </a:lnTo>
                  <a:lnTo>
                    <a:pt x="518160" y="264160"/>
                  </a:lnTo>
                  <a:lnTo>
                    <a:pt x="514096" y="266192"/>
                  </a:lnTo>
                  <a:lnTo>
                    <a:pt x="510032" y="270256"/>
                  </a:lnTo>
                  <a:lnTo>
                    <a:pt x="505968" y="272288"/>
                  </a:lnTo>
                  <a:lnTo>
                    <a:pt x="499872" y="278384"/>
                  </a:lnTo>
                  <a:lnTo>
                    <a:pt x="495808" y="280416"/>
                  </a:lnTo>
                  <a:lnTo>
                    <a:pt x="489712" y="286512"/>
                  </a:lnTo>
                  <a:lnTo>
                    <a:pt x="485648" y="288544"/>
                  </a:lnTo>
                  <a:lnTo>
                    <a:pt x="481584" y="292608"/>
                  </a:lnTo>
                  <a:lnTo>
                    <a:pt x="477520" y="294640"/>
                  </a:lnTo>
                  <a:lnTo>
                    <a:pt x="467360" y="304800"/>
                  </a:lnTo>
                  <a:lnTo>
                    <a:pt x="463296" y="306832"/>
                  </a:lnTo>
                  <a:lnTo>
                    <a:pt x="453136" y="316992"/>
                  </a:lnTo>
                  <a:lnTo>
                    <a:pt x="449072" y="319024"/>
                  </a:lnTo>
                  <a:lnTo>
                    <a:pt x="436880" y="331216"/>
                  </a:lnTo>
                  <a:lnTo>
                    <a:pt x="432816" y="333248"/>
                  </a:lnTo>
                  <a:lnTo>
                    <a:pt x="410464" y="355600"/>
                  </a:lnTo>
                  <a:lnTo>
                    <a:pt x="406400" y="357632"/>
                  </a:lnTo>
                  <a:lnTo>
                    <a:pt x="357632" y="406400"/>
                  </a:lnTo>
                  <a:lnTo>
                    <a:pt x="355600" y="410464"/>
                  </a:lnTo>
                  <a:lnTo>
                    <a:pt x="331216" y="434848"/>
                  </a:lnTo>
                  <a:lnTo>
                    <a:pt x="329184" y="438912"/>
                  </a:lnTo>
                  <a:lnTo>
                    <a:pt x="316992" y="451104"/>
                  </a:lnTo>
                  <a:lnTo>
                    <a:pt x="314960" y="455168"/>
                  </a:lnTo>
                  <a:lnTo>
                    <a:pt x="304800" y="465328"/>
                  </a:lnTo>
                  <a:lnTo>
                    <a:pt x="302768" y="469392"/>
                  </a:lnTo>
                  <a:lnTo>
                    <a:pt x="294640" y="477520"/>
                  </a:lnTo>
                  <a:lnTo>
                    <a:pt x="292608" y="481584"/>
                  </a:lnTo>
                  <a:lnTo>
                    <a:pt x="286512" y="487680"/>
                  </a:lnTo>
                  <a:lnTo>
                    <a:pt x="284480" y="491744"/>
                  </a:lnTo>
                  <a:lnTo>
                    <a:pt x="278384" y="497840"/>
                  </a:lnTo>
                  <a:lnTo>
                    <a:pt x="276352" y="501904"/>
                  </a:lnTo>
                  <a:lnTo>
                    <a:pt x="272288" y="505968"/>
                  </a:lnTo>
                  <a:lnTo>
                    <a:pt x="270256" y="510032"/>
                  </a:lnTo>
                  <a:lnTo>
                    <a:pt x="264160" y="516128"/>
                  </a:lnTo>
                  <a:lnTo>
                    <a:pt x="262128" y="520192"/>
                  </a:lnTo>
                  <a:lnTo>
                    <a:pt x="258064" y="524256"/>
                  </a:lnTo>
                  <a:lnTo>
                    <a:pt x="256032" y="528320"/>
                  </a:lnTo>
                  <a:lnTo>
                    <a:pt x="251968" y="532384"/>
                  </a:lnTo>
                  <a:lnTo>
                    <a:pt x="249936" y="536448"/>
                  </a:lnTo>
                  <a:lnTo>
                    <a:pt x="247904" y="538480"/>
                  </a:lnTo>
                  <a:lnTo>
                    <a:pt x="245872" y="542544"/>
                  </a:lnTo>
                  <a:lnTo>
                    <a:pt x="241808" y="546608"/>
                  </a:lnTo>
                  <a:lnTo>
                    <a:pt x="239776" y="550672"/>
                  </a:lnTo>
                  <a:lnTo>
                    <a:pt x="237744" y="552704"/>
                  </a:lnTo>
                  <a:lnTo>
                    <a:pt x="235712" y="556768"/>
                  </a:lnTo>
                  <a:lnTo>
                    <a:pt x="231648" y="560832"/>
                  </a:lnTo>
                  <a:lnTo>
                    <a:pt x="229616" y="564896"/>
                  </a:lnTo>
                  <a:lnTo>
                    <a:pt x="227584" y="566928"/>
                  </a:lnTo>
                  <a:lnTo>
                    <a:pt x="225552" y="570992"/>
                  </a:lnTo>
                  <a:lnTo>
                    <a:pt x="221488" y="575056"/>
                  </a:lnTo>
                  <a:lnTo>
                    <a:pt x="217424" y="583184"/>
                  </a:lnTo>
                  <a:lnTo>
                    <a:pt x="215392" y="585216"/>
                  </a:lnTo>
                  <a:lnTo>
                    <a:pt x="213360" y="589280"/>
                  </a:lnTo>
                  <a:lnTo>
                    <a:pt x="211328" y="591312"/>
                  </a:lnTo>
                  <a:lnTo>
                    <a:pt x="209296" y="595376"/>
                  </a:lnTo>
                  <a:lnTo>
                    <a:pt x="207264" y="597408"/>
                  </a:lnTo>
                  <a:lnTo>
                    <a:pt x="203200" y="605536"/>
                  </a:lnTo>
                  <a:lnTo>
                    <a:pt x="201168" y="607568"/>
                  </a:lnTo>
                  <a:lnTo>
                    <a:pt x="199136" y="611632"/>
                  </a:lnTo>
                  <a:lnTo>
                    <a:pt x="197104" y="613664"/>
                  </a:lnTo>
                  <a:lnTo>
                    <a:pt x="195072" y="617728"/>
                  </a:lnTo>
                  <a:lnTo>
                    <a:pt x="193040" y="619760"/>
                  </a:lnTo>
                  <a:lnTo>
                    <a:pt x="191008" y="623824"/>
                  </a:lnTo>
                  <a:lnTo>
                    <a:pt x="188976" y="625856"/>
                  </a:lnTo>
                  <a:lnTo>
                    <a:pt x="182880" y="638048"/>
                  </a:lnTo>
                  <a:lnTo>
                    <a:pt x="180848" y="640080"/>
                  </a:lnTo>
                  <a:lnTo>
                    <a:pt x="174752" y="652272"/>
                  </a:lnTo>
                  <a:lnTo>
                    <a:pt x="172720" y="654304"/>
                  </a:lnTo>
                  <a:lnTo>
                    <a:pt x="168656" y="662432"/>
                  </a:lnTo>
                  <a:lnTo>
                    <a:pt x="166624" y="664464"/>
                  </a:lnTo>
                  <a:lnTo>
                    <a:pt x="160528" y="676656"/>
                  </a:lnTo>
                  <a:lnTo>
                    <a:pt x="158496" y="678688"/>
                  </a:lnTo>
                  <a:lnTo>
                    <a:pt x="132080" y="731520"/>
                  </a:lnTo>
                  <a:lnTo>
                    <a:pt x="130048" y="733552"/>
                  </a:lnTo>
                  <a:lnTo>
                    <a:pt x="125984" y="741680"/>
                  </a:lnTo>
                  <a:lnTo>
                    <a:pt x="123952" y="747776"/>
                  </a:lnTo>
                  <a:lnTo>
                    <a:pt x="117856" y="759968"/>
                  </a:lnTo>
                  <a:lnTo>
                    <a:pt x="115824" y="766064"/>
                  </a:lnTo>
                  <a:lnTo>
                    <a:pt x="107696" y="782320"/>
                  </a:lnTo>
                  <a:lnTo>
                    <a:pt x="105664" y="788416"/>
                  </a:lnTo>
                  <a:lnTo>
                    <a:pt x="99568" y="800608"/>
                  </a:lnTo>
                  <a:lnTo>
                    <a:pt x="95504" y="812800"/>
                  </a:lnTo>
                  <a:lnTo>
                    <a:pt x="93472" y="816864"/>
                  </a:lnTo>
                  <a:lnTo>
                    <a:pt x="91440" y="822960"/>
                  </a:lnTo>
                  <a:lnTo>
                    <a:pt x="89408" y="827024"/>
                  </a:lnTo>
                  <a:lnTo>
                    <a:pt x="87376" y="833120"/>
                  </a:lnTo>
                  <a:lnTo>
                    <a:pt x="85344" y="837184"/>
                  </a:lnTo>
                  <a:lnTo>
                    <a:pt x="83312" y="843280"/>
                  </a:lnTo>
                  <a:lnTo>
                    <a:pt x="81280" y="847344"/>
                  </a:lnTo>
                  <a:lnTo>
                    <a:pt x="79248" y="853440"/>
                  </a:lnTo>
                  <a:lnTo>
                    <a:pt x="77216" y="857504"/>
                  </a:lnTo>
                  <a:lnTo>
                    <a:pt x="54864" y="924560"/>
                  </a:lnTo>
                  <a:lnTo>
                    <a:pt x="52832" y="932688"/>
                  </a:lnTo>
                  <a:lnTo>
                    <a:pt x="50800" y="938784"/>
                  </a:lnTo>
                  <a:lnTo>
                    <a:pt x="48768" y="946912"/>
                  </a:lnTo>
                  <a:lnTo>
                    <a:pt x="46736" y="953008"/>
                  </a:lnTo>
                  <a:lnTo>
                    <a:pt x="44704" y="961136"/>
                  </a:lnTo>
                  <a:lnTo>
                    <a:pt x="42672" y="967232"/>
                  </a:lnTo>
                  <a:lnTo>
                    <a:pt x="34544" y="999744"/>
                  </a:lnTo>
                  <a:lnTo>
                    <a:pt x="32512" y="1009904"/>
                  </a:lnTo>
                  <a:lnTo>
                    <a:pt x="28448" y="1026160"/>
                  </a:lnTo>
                  <a:lnTo>
                    <a:pt x="26416" y="1036320"/>
                  </a:lnTo>
                  <a:lnTo>
                    <a:pt x="24384" y="1044448"/>
                  </a:lnTo>
                  <a:lnTo>
                    <a:pt x="22352" y="1056640"/>
                  </a:lnTo>
                  <a:lnTo>
                    <a:pt x="20320" y="1066800"/>
                  </a:lnTo>
                  <a:lnTo>
                    <a:pt x="16256" y="1091184"/>
                  </a:lnTo>
                  <a:lnTo>
                    <a:pt x="14224" y="1101344"/>
                  </a:lnTo>
                  <a:lnTo>
                    <a:pt x="12192" y="1115568"/>
                  </a:lnTo>
                  <a:lnTo>
                    <a:pt x="10160" y="1131824"/>
                  </a:lnTo>
                  <a:lnTo>
                    <a:pt x="8128" y="1146048"/>
                  </a:lnTo>
                  <a:lnTo>
                    <a:pt x="6096" y="1162304"/>
                  </a:lnTo>
                  <a:lnTo>
                    <a:pt x="4064" y="1182624"/>
                  </a:lnTo>
                  <a:lnTo>
                    <a:pt x="0" y="1235456"/>
                  </a:lnTo>
                  <a:lnTo>
                    <a:pt x="0" y="1379728"/>
                  </a:lnTo>
                  <a:lnTo>
                    <a:pt x="2032" y="1379728"/>
                  </a:lnTo>
                  <a:lnTo>
                    <a:pt x="2032" y="1406144"/>
                  </a:lnTo>
                  <a:lnTo>
                    <a:pt x="4064" y="1406144"/>
                  </a:lnTo>
                  <a:lnTo>
                    <a:pt x="4064" y="1432560"/>
                  </a:lnTo>
                  <a:lnTo>
                    <a:pt x="6096" y="1432560"/>
                  </a:lnTo>
                  <a:lnTo>
                    <a:pt x="6096" y="1452880"/>
                  </a:lnTo>
                  <a:lnTo>
                    <a:pt x="8128" y="1452880"/>
                  </a:lnTo>
                  <a:lnTo>
                    <a:pt x="8128" y="1467104"/>
                  </a:lnTo>
                  <a:lnTo>
                    <a:pt x="10160" y="1467104"/>
                  </a:lnTo>
                  <a:lnTo>
                    <a:pt x="10160" y="1483360"/>
                  </a:lnTo>
                  <a:lnTo>
                    <a:pt x="12192" y="1483360"/>
                  </a:lnTo>
                  <a:lnTo>
                    <a:pt x="12192" y="1499616"/>
                  </a:lnTo>
                  <a:lnTo>
                    <a:pt x="14224" y="1499616"/>
                  </a:lnTo>
                  <a:lnTo>
                    <a:pt x="14224" y="1513840"/>
                  </a:lnTo>
                  <a:lnTo>
                    <a:pt x="16256" y="1513840"/>
                  </a:lnTo>
                  <a:lnTo>
                    <a:pt x="16256" y="1524000"/>
                  </a:lnTo>
                  <a:lnTo>
                    <a:pt x="18288" y="1524000"/>
                  </a:lnTo>
                  <a:lnTo>
                    <a:pt x="18288" y="1536192"/>
                  </a:lnTo>
                  <a:lnTo>
                    <a:pt x="20320" y="1536192"/>
                  </a:lnTo>
                  <a:lnTo>
                    <a:pt x="20320" y="1548384"/>
                  </a:lnTo>
                  <a:lnTo>
                    <a:pt x="22352" y="1548384"/>
                  </a:lnTo>
                  <a:lnTo>
                    <a:pt x="22352" y="1558544"/>
                  </a:lnTo>
                  <a:lnTo>
                    <a:pt x="24384" y="1558544"/>
                  </a:lnTo>
                  <a:lnTo>
                    <a:pt x="24384" y="1570736"/>
                  </a:lnTo>
                  <a:lnTo>
                    <a:pt x="26416" y="1570736"/>
                  </a:lnTo>
                  <a:lnTo>
                    <a:pt x="26416" y="1578864"/>
                  </a:lnTo>
                  <a:lnTo>
                    <a:pt x="28448" y="1578864"/>
                  </a:lnTo>
                  <a:lnTo>
                    <a:pt x="28448" y="1589024"/>
                  </a:lnTo>
                  <a:lnTo>
                    <a:pt x="30480" y="1589024"/>
                  </a:lnTo>
                  <a:lnTo>
                    <a:pt x="30480" y="1597152"/>
                  </a:lnTo>
                  <a:lnTo>
                    <a:pt x="32512" y="1597152"/>
                  </a:lnTo>
                  <a:lnTo>
                    <a:pt x="32512" y="1605280"/>
                  </a:lnTo>
                  <a:lnTo>
                    <a:pt x="34544" y="1605280"/>
                  </a:lnTo>
                  <a:lnTo>
                    <a:pt x="34544" y="1615440"/>
                  </a:lnTo>
                  <a:lnTo>
                    <a:pt x="36576" y="1615440"/>
                  </a:lnTo>
                  <a:lnTo>
                    <a:pt x="36576" y="1623568"/>
                  </a:lnTo>
                  <a:lnTo>
                    <a:pt x="38608" y="1623568"/>
                  </a:lnTo>
                  <a:lnTo>
                    <a:pt x="38608" y="1631696"/>
                  </a:lnTo>
                  <a:lnTo>
                    <a:pt x="40640" y="1631696"/>
                  </a:lnTo>
                  <a:lnTo>
                    <a:pt x="40640" y="1639824"/>
                  </a:lnTo>
                  <a:lnTo>
                    <a:pt x="42672" y="1639824"/>
                  </a:lnTo>
                  <a:lnTo>
                    <a:pt x="42672" y="1645920"/>
                  </a:lnTo>
                  <a:lnTo>
                    <a:pt x="44704" y="1645920"/>
                  </a:lnTo>
                  <a:lnTo>
                    <a:pt x="44704" y="1654048"/>
                  </a:lnTo>
                  <a:lnTo>
                    <a:pt x="46736" y="1654048"/>
                  </a:lnTo>
                  <a:lnTo>
                    <a:pt x="46736" y="1660144"/>
                  </a:lnTo>
                  <a:lnTo>
                    <a:pt x="48768" y="1660144"/>
                  </a:lnTo>
                  <a:lnTo>
                    <a:pt x="48768" y="1668272"/>
                  </a:lnTo>
                  <a:lnTo>
                    <a:pt x="50800" y="1668272"/>
                  </a:lnTo>
                  <a:lnTo>
                    <a:pt x="50800" y="1674368"/>
                  </a:lnTo>
                  <a:lnTo>
                    <a:pt x="52832" y="1674368"/>
                  </a:lnTo>
                  <a:lnTo>
                    <a:pt x="52832" y="1682496"/>
                  </a:lnTo>
                  <a:lnTo>
                    <a:pt x="54864" y="1682496"/>
                  </a:lnTo>
                  <a:lnTo>
                    <a:pt x="54864" y="1688592"/>
                  </a:lnTo>
                  <a:lnTo>
                    <a:pt x="56896" y="1688592"/>
                  </a:lnTo>
                  <a:lnTo>
                    <a:pt x="56896" y="1696720"/>
                  </a:lnTo>
                  <a:lnTo>
                    <a:pt x="58928" y="1696720"/>
                  </a:lnTo>
                  <a:lnTo>
                    <a:pt x="58928" y="1702816"/>
                  </a:lnTo>
                  <a:lnTo>
                    <a:pt x="60960" y="1702816"/>
                  </a:lnTo>
                  <a:lnTo>
                    <a:pt x="60960" y="1708912"/>
                  </a:lnTo>
                  <a:lnTo>
                    <a:pt x="62992" y="1708912"/>
                  </a:lnTo>
                  <a:lnTo>
                    <a:pt x="62992" y="1715008"/>
                  </a:lnTo>
                  <a:lnTo>
                    <a:pt x="65024" y="1715008"/>
                  </a:lnTo>
                  <a:lnTo>
                    <a:pt x="65024" y="1721104"/>
                  </a:lnTo>
                  <a:lnTo>
                    <a:pt x="67056" y="1721104"/>
                  </a:lnTo>
                  <a:lnTo>
                    <a:pt x="67056" y="1727200"/>
                  </a:lnTo>
                  <a:lnTo>
                    <a:pt x="69088" y="1727200"/>
                  </a:lnTo>
                  <a:lnTo>
                    <a:pt x="69088" y="1733296"/>
                  </a:lnTo>
                  <a:lnTo>
                    <a:pt x="71120" y="1733296"/>
                  </a:lnTo>
                  <a:lnTo>
                    <a:pt x="71120" y="1739392"/>
                  </a:lnTo>
                  <a:lnTo>
                    <a:pt x="73152" y="1739392"/>
                  </a:lnTo>
                  <a:lnTo>
                    <a:pt x="73152" y="1745488"/>
                  </a:lnTo>
                  <a:lnTo>
                    <a:pt x="75184" y="1745488"/>
                  </a:lnTo>
                  <a:lnTo>
                    <a:pt x="75184" y="1749552"/>
                  </a:lnTo>
                  <a:lnTo>
                    <a:pt x="77216" y="1749552"/>
                  </a:lnTo>
                  <a:lnTo>
                    <a:pt x="77216" y="1755648"/>
                  </a:lnTo>
                  <a:lnTo>
                    <a:pt x="79248" y="1755648"/>
                  </a:lnTo>
                  <a:lnTo>
                    <a:pt x="79248" y="1761744"/>
                  </a:lnTo>
                  <a:lnTo>
                    <a:pt x="81280" y="1761744"/>
                  </a:lnTo>
                  <a:lnTo>
                    <a:pt x="81280" y="1767840"/>
                  </a:lnTo>
                  <a:lnTo>
                    <a:pt x="83312" y="1767840"/>
                  </a:lnTo>
                  <a:lnTo>
                    <a:pt x="83312" y="1771904"/>
                  </a:lnTo>
                  <a:lnTo>
                    <a:pt x="85344" y="1771904"/>
                  </a:lnTo>
                  <a:lnTo>
                    <a:pt x="85344" y="1778000"/>
                  </a:lnTo>
                  <a:lnTo>
                    <a:pt x="87376" y="1778000"/>
                  </a:lnTo>
                  <a:lnTo>
                    <a:pt x="87376" y="1782064"/>
                  </a:lnTo>
                  <a:lnTo>
                    <a:pt x="89408" y="1782064"/>
                  </a:lnTo>
                  <a:lnTo>
                    <a:pt x="89408" y="1788160"/>
                  </a:lnTo>
                  <a:lnTo>
                    <a:pt x="91440" y="1788160"/>
                  </a:lnTo>
                  <a:lnTo>
                    <a:pt x="91440" y="1792224"/>
                  </a:lnTo>
                  <a:lnTo>
                    <a:pt x="93472" y="1792224"/>
                  </a:lnTo>
                  <a:lnTo>
                    <a:pt x="93472" y="1798320"/>
                  </a:lnTo>
                  <a:lnTo>
                    <a:pt x="95504" y="1798320"/>
                  </a:lnTo>
                  <a:lnTo>
                    <a:pt x="95504" y="1802384"/>
                  </a:lnTo>
                  <a:lnTo>
                    <a:pt x="97536" y="1802384"/>
                  </a:lnTo>
                  <a:lnTo>
                    <a:pt x="97536" y="1808480"/>
                  </a:lnTo>
                  <a:lnTo>
                    <a:pt x="99568" y="1808480"/>
                  </a:lnTo>
                  <a:lnTo>
                    <a:pt x="99568" y="1812544"/>
                  </a:lnTo>
                  <a:lnTo>
                    <a:pt x="101600" y="1812544"/>
                  </a:lnTo>
                  <a:lnTo>
                    <a:pt x="101600" y="1818640"/>
                  </a:lnTo>
                  <a:lnTo>
                    <a:pt x="103632" y="1818640"/>
                  </a:lnTo>
                  <a:lnTo>
                    <a:pt x="103632" y="1822704"/>
                  </a:lnTo>
                  <a:lnTo>
                    <a:pt x="105664" y="1822704"/>
                  </a:lnTo>
                  <a:lnTo>
                    <a:pt x="105664" y="1826768"/>
                  </a:lnTo>
                  <a:lnTo>
                    <a:pt x="107696" y="1826768"/>
                  </a:lnTo>
                  <a:lnTo>
                    <a:pt x="107696" y="1830832"/>
                  </a:lnTo>
                  <a:lnTo>
                    <a:pt x="109728" y="1830832"/>
                  </a:lnTo>
                  <a:lnTo>
                    <a:pt x="109728" y="1836928"/>
                  </a:lnTo>
                  <a:lnTo>
                    <a:pt x="111760" y="1836928"/>
                  </a:lnTo>
                  <a:lnTo>
                    <a:pt x="111760" y="1840992"/>
                  </a:lnTo>
                  <a:lnTo>
                    <a:pt x="113792" y="1840992"/>
                  </a:lnTo>
                  <a:lnTo>
                    <a:pt x="113792" y="1845056"/>
                  </a:lnTo>
                  <a:lnTo>
                    <a:pt x="115824" y="1845056"/>
                  </a:lnTo>
                  <a:lnTo>
                    <a:pt x="115824" y="1849120"/>
                  </a:lnTo>
                  <a:lnTo>
                    <a:pt x="117856" y="1849120"/>
                  </a:lnTo>
                  <a:lnTo>
                    <a:pt x="117856" y="1853184"/>
                  </a:lnTo>
                  <a:lnTo>
                    <a:pt x="119888" y="1853184"/>
                  </a:lnTo>
                  <a:lnTo>
                    <a:pt x="119888" y="1859280"/>
                  </a:lnTo>
                  <a:lnTo>
                    <a:pt x="121920" y="1859280"/>
                  </a:lnTo>
                  <a:lnTo>
                    <a:pt x="121920" y="1863344"/>
                  </a:lnTo>
                  <a:lnTo>
                    <a:pt x="123952" y="1863344"/>
                  </a:lnTo>
                  <a:lnTo>
                    <a:pt x="123952" y="1867408"/>
                  </a:lnTo>
                  <a:lnTo>
                    <a:pt x="125984" y="1867408"/>
                  </a:lnTo>
                  <a:lnTo>
                    <a:pt x="125984" y="1871472"/>
                  </a:lnTo>
                  <a:lnTo>
                    <a:pt x="128016" y="1871472"/>
                  </a:lnTo>
                  <a:lnTo>
                    <a:pt x="128016" y="1875536"/>
                  </a:lnTo>
                  <a:lnTo>
                    <a:pt x="130048" y="1875536"/>
                  </a:lnTo>
                  <a:lnTo>
                    <a:pt x="130048" y="1879600"/>
                  </a:lnTo>
                  <a:lnTo>
                    <a:pt x="132080" y="1879600"/>
                  </a:lnTo>
                  <a:lnTo>
                    <a:pt x="132080" y="1883664"/>
                  </a:lnTo>
                  <a:lnTo>
                    <a:pt x="134112" y="1883664"/>
                  </a:lnTo>
                  <a:lnTo>
                    <a:pt x="134112" y="1887728"/>
                  </a:lnTo>
                  <a:lnTo>
                    <a:pt x="136144" y="1887728"/>
                  </a:lnTo>
                  <a:lnTo>
                    <a:pt x="136144" y="1891792"/>
                  </a:lnTo>
                  <a:lnTo>
                    <a:pt x="138176" y="1891792"/>
                  </a:lnTo>
                  <a:lnTo>
                    <a:pt x="138176" y="1895856"/>
                  </a:lnTo>
                  <a:lnTo>
                    <a:pt x="140208" y="1895856"/>
                  </a:lnTo>
                  <a:lnTo>
                    <a:pt x="140208" y="1899920"/>
                  </a:lnTo>
                  <a:lnTo>
                    <a:pt x="142240" y="1899920"/>
                  </a:lnTo>
                  <a:lnTo>
                    <a:pt x="142240" y="1903984"/>
                  </a:lnTo>
                  <a:lnTo>
                    <a:pt x="144272" y="1903984"/>
                  </a:lnTo>
                  <a:lnTo>
                    <a:pt x="144272" y="1908048"/>
                  </a:lnTo>
                  <a:lnTo>
                    <a:pt x="146304" y="1908048"/>
                  </a:lnTo>
                  <a:lnTo>
                    <a:pt x="146304" y="1912112"/>
                  </a:lnTo>
                  <a:lnTo>
                    <a:pt x="148336" y="1912112"/>
                  </a:lnTo>
                  <a:lnTo>
                    <a:pt x="148336" y="1916176"/>
                  </a:lnTo>
                  <a:lnTo>
                    <a:pt x="150368" y="1916176"/>
                  </a:lnTo>
                  <a:lnTo>
                    <a:pt x="150368" y="1920240"/>
                  </a:lnTo>
                  <a:lnTo>
                    <a:pt x="152400" y="1920240"/>
                  </a:lnTo>
                  <a:lnTo>
                    <a:pt x="152400" y="1924304"/>
                  </a:lnTo>
                  <a:lnTo>
                    <a:pt x="154432" y="1924304"/>
                  </a:lnTo>
                  <a:lnTo>
                    <a:pt x="154432" y="1928368"/>
                  </a:lnTo>
                  <a:lnTo>
                    <a:pt x="156464" y="1928368"/>
                  </a:lnTo>
                  <a:lnTo>
                    <a:pt x="156464" y="1932432"/>
                  </a:lnTo>
                  <a:lnTo>
                    <a:pt x="158496" y="1932432"/>
                  </a:lnTo>
                  <a:lnTo>
                    <a:pt x="160528" y="1934464"/>
                  </a:lnTo>
                  <a:lnTo>
                    <a:pt x="160528" y="1938528"/>
                  </a:lnTo>
                  <a:lnTo>
                    <a:pt x="162560" y="1938528"/>
                  </a:lnTo>
                  <a:lnTo>
                    <a:pt x="162560" y="1942592"/>
                  </a:lnTo>
                  <a:lnTo>
                    <a:pt x="164592" y="1942592"/>
                  </a:lnTo>
                  <a:lnTo>
                    <a:pt x="166624" y="1944624"/>
                  </a:lnTo>
                  <a:lnTo>
                    <a:pt x="166624" y="1948688"/>
                  </a:lnTo>
                  <a:lnTo>
                    <a:pt x="168656" y="1948688"/>
                  </a:lnTo>
                  <a:lnTo>
                    <a:pt x="168656" y="1952752"/>
                  </a:lnTo>
                  <a:lnTo>
                    <a:pt x="170688" y="1952752"/>
                  </a:lnTo>
                  <a:lnTo>
                    <a:pt x="170688" y="1956816"/>
                  </a:lnTo>
                  <a:lnTo>
                    <a:pt x="172720" y="1956816"/>
                  </a:lnTo>
                  <a:lnTo>
                    <a:pt x="174752" y="1958848"/>
                  </a:lnTo>
                  <a:lnTo>
                    <a:pt x="174752" y="1962912"/>
                  </a:lnTo>
                  <a:lnTo>
                    <a:pt x="176784" y="1962912"/>
                  </a:lnTo>
                  <a:lnTo>
                    <a:pt x="176784" y="1966976"/>
                  </a:lnTo>
                  <a:lnTo>
                    <a:pt x="178816" y="1966976"/>
                  </a:lnTo>
                  <a:lnTo>
                    <a:pt x="178816" y="1971040"/>
                  </a:lnTo>
                  <a:lnTo>
                    <a:pt x="180848" y="1971040"/>
                  </a:lnTo>
                  <a:lnTo>
                    <a:pt x="182880" y="1973072"/>
                  </a:lnTo>
                  <a:lnTo>
                    <a:pt x="182880" y="1977136"/>
                  </a:lnTo>
                  <a:lnTo>
                    <a:pt x="184912" y="1977136"/>
                  </a:lnTo>
                  <a:lnTo>
                    <a:pt x="184912" y="1981200"/>
                  </a:lnTo>
                  <a:lnTo>
                    <a:pt x="186944" y="1981200"/>
                  </a:lnTo>
                  <a:lnTo>
                    <a:pt x="186944" y="1985264"/>
                  </a:lnTo>
                  <a:lnTo>
                    <a:pt x="188976" y="1985264"/>
                  </a:lnTo>
                  <a:lnTo>
                    <a:pt x="191008" y="1987296"/>
                  </a:lnTo>
                  <a:lnTo>
                    <a:pt x="191008" y="1991360"/>
                  </a:lnTo>
                  <a:lnTo>
                    <a:pt x="193040" y="1991360"/>
                  </a:lnTo>
                  <a:lnTo>
                    <a:pt x="195072" y="1993392"/>
                  </a:lnTo>
                  <a:lnTo>
                    <a:pt x="195072" y="1997456"/>
                  </a:lnTo>
                  <a:lnTo>
                    <a:pt x="197104" y="1997456"/>
                  </a:lnTo>
                  <a:lnTo>
                    <a:pt x="199136" y="1999488"/>
                  </a:lnTo>
                  <a:lnTo>
                    <a:pt x="199136" y="2003552"/>
                  </a:lnTo>
                  <a:lnTo>
                    <a:pt x="201168" y="2003552"/>
                  </a:lnTo>
                  <a:lnTo>
                    <a:pt x="201168" y="2007616"/>
                  </a:lnTo>
                  <a:lnTo>
                    <a:pt x="203200" y="2007616"/>
                  </a:lnTo>
                  <a:lnTo>
                    <a:pt x="205232" y="2009648"/>
                  </a:lnTo>
                  <a:lnTo>
                    <a:pt x="205232" y="2013712"/>
                  </a:lnTo>
                  <a:lnTo>
                    <a:pt x="207264" y="2013712"/>
                  </a:lnTo>
                  <a:lnTo>
                    <a:pt x="209296" y="2015744"/>
                  </a:lnTo>
                  <a:lnTo>
                    <a:pt x="209296" y="2019808"/>
                  </a:lnTo>
                  <a:lnTo>
                    <a:pt x="211328" y="2019808"/>
                  </a:lnTo>
                  <a:lnTo>
                    <a:pt x="213360" y="2021840"/>
                  </a:lnTo>
                  <a:lnTo>
                    <a:pt x="213360" y="2025904"/>
                  </a:lnTo>
                  <a:lnTo>
                    <a:pt x="215392" y="2025904"/>
                  </a:lnTo>
                  <a:lnTo>
                    <a:pt x="217424" y="2027936"/>
                  </a:lnTo>
                  <a:lnTo>
                    <a:pt x="217424" y="2032000"/>
                  </a:lnTo>
                  <a:lnTo>
                    <a:pt x="219456" y="2032000"/>
                  </a:lnTo>
                  <a:lnTo>
                    <a:pt x="219456" y="2036064"/>
                  </a:lnTo>
                  <a:lnTo>
                    <a:pt x="221488" y="2036064"/>
                  </a:lnTo>
                  <a:lnTo>
                    <a:pt x="225552" y="2040128"/>
                  </a:lnTo>
                  <a:lnTo>
                    <a:pt x="225552" y="2044192"/>
                  </a:lnTo>
                  <a:lnTo>
                    <a:pt x="227584" y="2044192"/>
                  </a:lnTo>
                  <a:lnTo>
                    <a:pt x="229616" y="2046224"/>
                  </a:lnTo>
                  <a:lnTo>
                    <a:pt x="229616" y="2050288"/>
                  </a:lnTo>
                  <a:lnTo>
                    <a:pt x="231648" y="2050288"/>
                  </a:lnTo>
                  <a:lnTo>
                    <a:pt x="233680" y="2052320"/>
                  </a:lnTo>
                  <a:lnTo>
                    <a:pt x="233680" y="2056384"/>
                  </a:lnTo>
                  <a:lnTo>
                    <a:pt x="235712" y="2056384"/>
                  </a:lnTo>
                  <a:lnTo>
                    <a:pt x="239776" y="2060448"/>
                  </a:lnTo>
                  <a:lnTo>
                    <a:pt x="239776" y="2064512"/>
                  </a:lnTo>
                  <a:lnTo>
                    <a:pt x="241808" y="2064512"/>
                  </a:lnTo>
                  <a:lnTo>
                    <a:pt x="243840" y="2066544"/>
                  </a:lnTo>
                  <a:lnTo>
                    <a:pt x="243840" y="2070608"/>
                  </a:lnTo>
                  <a:lnTo>
                    <a:pt x="245872" y="2070608"/>
                  </a:lnTo>
                  <a:lnTo>
                    <a:pt x="249936" y="2074672"/>
                  </a:lnTo>
                  <a:lnTo>
                    <a:pt x="249936" y="2078736"/>
                  </a:lnTo>
                  <a:lnTo>
                    <a:pt x="251968" y="2078736"/>
                  </a:lnTo>
                  <a:lnTo>
                    <a:pt x="254000" y="2080768"/>
                  </a:lnTo>
                  <a:lnTo>
                    <a:pt x="254000" y="2084832"/>
                  </a:lnTo>
                  <a:lnTo>
                    <a:pt x="256032" y="2084832"/>
                  </a:lnTo>
                  <a:lnTo>
                    <a:pt x="260096" y="2088896"/>
                  </a:lnTo>
                  <a:lnTo>
                    <a:pt x="260096" y="2092960"/>
                  </a:lnTo>
                  <a:lnTo>
                    <a:pt x="262128" y="2092960"/>
                  </a:lnTo>
                  <a:lnTo>
                    <a:pt x="268224" y="2099056"/>
                  </a:lnTo>
                  <a:lnTo>
                    <a:pt x="268224" y="2103120"/>
                  </a:lnTo>
                  <a:lnTo>
                    <a:pt x="270256" y="2103120"/>
                  </a:lnTo>
                  <a:lnTo>
                    <a:pt x="274320" y="2107184"/>
                  </a:lnTo>
                  <a:lnTo>
                    <a:pt x="274320" y="2111248"/>
                  </a:lnTo>
                  <a:lnTo>
                    <a:pt x="276352" y="2111248"/>
                  </a:lnTo>
                  <a:lnTo>
                    <a:pt x="282448" y="2117344"/>
                  </a:lnTo>
                  <a:lnTo>
                    <a:pt x="282448" y="2121408"/>
                  </a:lnTo>
                  <a:lnTo>
                    <a:pt x="284480" y="2121408"/>
                  </a:lnTo>
                  <a:lnTo>
                    <a:pt x="290576" y="2127504"/>
                  </a:lnTo>
                  <a:lnTo>
                    <a:pt x="290576" y="2131568"/>
                  </a:lnTo>
                  <a:lnTo>
                    <a:pt x="292608" y="2131568"/>
                  </a:lnTo>
                  <a:lnTo>
                    <a:pt x="296672" y="2135632"/>
                  </a:lnTo>
                  <a:lnTo>
                    <a:pt x="296672" y="2139696"/>
                  </a:lnTo>
                  <a:lnTo>
                    <a:pt x="298704" y="2139696"/>
                  </a:lnTo>
                  <a:lnTo>
                    <a:pt x="310896" y="2151888"/>
                  </a:lnTo>
                  <a:lnTo>
                    <a:pt x="310896" y="2155952"/>
                  </a:lnTo>
                  <a:lnTo>
                    <a:pt x="312928" y="2155952"/>
                  </a:lnTo>
                  <a:lnTo>
                    <a:pt x="325120" y="2168144"/>
                  </a:lnTo>
                  <a:lnTo>
                    <a:pt x="325120" y="2172208"/>
                  </a:lnTo>
                  <a:lnTo>
                    <a:pt x="327152" y="2172208"/>
                  </a:lnTo>
                  <a:lnTo>
                    <a:pt x="337312" y="2182368"/>
                  </a:lnTo>
                  <a:lnTo>
                    <a:pt x="337312" y="2186432"/>
                  </a:lnTo>
                  <a:lnTo>
                    <a:pt x="339344" y="2186432"/>
                  </a:lnTo>
                  <a:lnTo>
                    <a:pt x="375920" y="2223008"/>
                  </a:lnTo>
                  <a:lnTo>
                    <a:pt x="375920" y="2227072"/>
                  </a:lnTo>
                  <a:lnTo>
                    <a:pt x="377952" y="2227072"/>
                  </a:lnTo>
                  <a:lnTo>
                    <a:pt x="384048" y="2233168"/>
                  </a:lnTo>
                  <a:lnTo>
                    <a:pt x="388112" y="2235200"/>
                  </a:lnTo>
                  <a:lnTo>
                    <a:pt x="424688" y="2271776"/>
                  </a:lnTo>
                  <a:lnTo>
                    <a:pt x="428752" y="2273808"/>
                  </a:lnTo>
                  <a:lnTo>
                    <a:pt x="440944" y="2286000"/>
                  </a:lnTo>
                  <a:lnTo>
                    <a:pt x="445008" y="2288032"/>
                  </a:lnTo>
                  <a:lnTo>
                    <a:pt x="455168" y="2298192"/>
                  </a:lnTo>
                  <a:lnTo>
                    <a:pt x="459232" y="2300224"/>
                  </a:lnTo>
                  <a:lnTo>
                    <a:pt x="469392" y="2310384"/>
                  </a:lnTo>
                  <a:lnTo>
                    <a:pt x="473456" y="2312416"/>
                  </a:lnTo>
                  <a:lnTo>
                    <a:pt x="481584" y="2320544"/>
                  </a:lnTo>
                  <a:lnTo>
                    <a:pt x="485648" y="2322576"/>
                  </a:lnTo>
                  <a:lnTo>
                    <a:pt x="489712" y="2326640"/>
                  </a:lnTo>
                  <a:lnTo>
                    <a:pt x="493776" y="2328672"/>
                  </a:lnTo>
                  <a:lnTo>
                    <a:pt x="499872" y="2334768"/>
                  </a:lnTo>
                  <a:lnTo>
                    <a:pt x="503936" y="2336800"/>
                  </a:lnTo>
                  <a:lnTo>
                    <a:pt x="508000" y="2340864"/>
                  </a:lnTo>
                  <a:lnTo>
                    <a:pt x="512064" y="2342896"/>
                  </a:lnTo>
                  <a:lnTo>
                    <a:pt x="518160" y="2348992"/>
                  </a:lnTo>
                  <a:lnTo>
                    <a:pt x="522224" y="2351024"/>
                  </a:lnTo>
                  <a:lnTo>
                    <a:pt x="526288" y="2355088"/>
                  </a:lnTo>
                  <a:lnTo>
                    <a:pt x="530352" y="2357120"/>
                  </a:lnTo>
                  <a:lnTo>
                    <a:pt x="532384" y="2359152"/>
                  </a:lnTo>
                  <a:lnTo>
                    <a:pt x="536448" y="2361184"/>
                  </a:lnTo>
                  <a:lnTo>
                    <a:pt x="540512" y="2365248"/>
                  </a:lnTo>
                  <a:lnTo>
                    <a:pt x="544576" y="2367280"/>
                  </a:lnTo>
                  <a:lnTo>
                    <a:pt x="546608" y="2369312"/>
                  </a:lnTo>
                  <a:lnTo>
                    <a:pt x="550672" y="2371344"/>
                  </a:lnTo>
                  <a:lnTo>
                    <a:pt x="554736" y="2375408"/>
                  </a:lnTo>
                  <a:lnTo>
                    <a:pt x="558800" y="2377440"/>
                  </a:lnTo>
                  <a:lnTo>
                    <a:pt x="560832" y="2379472"/>
                  </a:lnTo>
                  <a:lnTo>
                    <a:pt x="564896" y="2381504"/>
                  </a:lnTo>
                  <a:lnTo>
                    <a:pt x="568960" y="2385568"/>
                  </a:lnTo>
                  <a:lnTo>
                    <a:pt x="573024" y="2387600"/>
                  </a:lnTo>
                  <a:lnTo>
                    <a:pt x="575056" y="2389632"/>
                  </a:lnTo>
                  <a:lnTo>
                    <a:pt x="579120" y="2391664"/>
                  </a:lnTo>
                  <a:lnTo>
                    <a:pt x="581152" y="2393696"/>
                  </a:lnTo>
                  <a:lnTo>
                    <a:pt x="585216" y="2395728"/>
                  </a:lnTo>
                  <a:lnTo>
                    <a:pt x="587248" y="2397760"/>
                  </a:lnTo>
                  <a:lnTo>
                    <a:pt x="595376" y="2401824"/>
                  </a:lnTo>
                  <a:lnTo>
                    <a:pt x="597408" y="2403856"/>
                  </a:lnTo>
                  <a:lnTo>
                    <a:pt x="601472" y="2405888"/>
                  </a:lnTo>
                  <a:lnTo>
                    <a:pt x="603504" y="2407920"/>
                  </a:lnTo>
                  <a:lnTo>
                    <a:pt x="607568" y="2409952"/>
                  </a:lnTo>
                  <a:lnTo>
                    <a:pt x="609600" y="2411984"/>
                  </a:lnTo>
                  <a:lnTo>
                    <a:pt x="617728" y="2416048"/>
                  </a:lnTo>
                  <a:lnTo>
                    <a:pt x="619760" y="2418080"/>
                  </a:lnTo>
                  <a:lnTo>
                    <a:pt x="623824" y="2420112"/>
                  </a:lnTo>
                  <a:lnTo>
                    <a:pt x="625856" y="2422144"/>
                  </a:lnTo>
                  <a:lnTo>
                    <a:pt x="633984" y="2426208"/>
                  </a:lnTo>
                  <a:lnTo>
                    <a:pt x="636016" y="2428240"/>
                  </a:lnTo>
                  <a:lnTo>
                    <a:pt x="648208" y="2434336"/>
                  </a:lnTo>
                  <a:lnTo>
                    <a:pt x="650240" y="2436368"/>
                  </a:lnTo>
                  <a:lnTo>
                    <a:pt x="662432" y="2442464"/>
                  </a:lnTo>
                  <a:lnTo>
                    <a:pt x="664464" y="2444496"/>
                  </a:lnTo>
                  <a:lnTo>
                    <a:pt x="672592" y="2448560"/>
                  </a:lnTo>
                  <a:lnTo>
                    <a:pt x="674624" y="2450592"/>
                  </a:lnTo>
                  <a:lnTo>
                    <a:pt x="723392" y="2474976"/>
                  </a:lnTo>
                  <a:lnTo>
                    <a:pt x="725424" y="2477008"/>
                  </a:lnTo>
                  <a:lnTo>
                    <a:pt x="741680" y="2485136"/>
                  </a:lnTo>
                  <a:lnTo>
                    <a:pt x="747776" y="2487168"/>
                  </a:lnTo>
                  <a:lnTo>
                    <a:pt x="759968" y="2493264"/>
                  </a:lnTo>
                  <a:lnTo>
                    <a:pt x="766064" y="2495296"/>
                  </a:lnTo>
                  <a:lnTo>
                    <a:pt x="782320" y="2503424"/>
                  </a:lnTo>
                  <a:lnTo>
                    <a:pt x="788416" y="2505456"/>
                  </a:lnTo>
                  <a:lnTo>
                    <a:pt x="800608" y="2511552"/>
                  </a:lnTo>
                  <a:lnTo>
                    <a:pt x="812800" y="2515616"/>
                  </a:lnTo>
                  <a:lnTo>
                    <a:pt x="816864" y="2517648"/>
                  </a:lnTo>
                  <a:lnTo>
                    <a:pt x="822960" y="2519680"/>
                  </a:lnTo>
                  <a:lnTo>
                    <a:pt x="827024" y="2521712"/>
                  </a:lnTo>
                  <a:lnTo>
                    <a:pt x="833120" y="2523744"/>
                  </a:lnTo>
                  <a:lnTo>
                    <a:pt x="837184" y="2525776"/>
                  </a:lnTo>
                  <a:lnTo>
                    <a:pt x="843280" y="2527808"/>
                  </a:lnTo>
                  <a:lnTo>
                    <a:pt x="847344" y="2529840"/>
                  </a:lnTo>
                  <a:lnTo>
                    <a:pt x="865632" y="2535936"/>
                  </a:lnTo>
                  <a:lnTo>
                    <a:pt x="869696" y="2537968"/>
                  </a:lnTo>
                  <a:lnTo>
                    <a:pt x="918464" y="2554224"/>
                  </a:lnTo>
                  <a:lnTo>
                    <a:pt x="926592" y="2556256"/>
                  </a:lnTo>
                  <a:lnTo>
                    <a:pt x="932688" y="2558288"/>
                  </a:lnTo>
                  <a:lnTo>
                    <a:pt x="948944" y="2562352"/>
                  </a:lnTo>
                  <a:lnTo>
                    <a:pt x="955040" y="2564384"/>
                  </a:lnTo>
                  <a:lnTo>
                    <a:pt x="963168" y="2566416"/>
                  </a:lnTo>
                  <a:lnTo>
                    <a:pt x="969264" y="2568448"/>
                  </a:lnTo>
                  <a:lnTo>
                    <a:pt x="1001776" y="2576576"/>
                  </a:lnTo>
                  <a:lnTo>
                    <a:pt x="1011936" y="2578608"/>
                  </a:lnTo>
                  <a:lnTo>
                    <a:pt x="1028192" y="2582672"/>
                  </a:lnTo>
                  <a:lnTo>
                    <a:pt x="1038352" y="2584704"/>
                  </a:lnTo>
                  <a:lnTo>
                    <a:pt x="1046480" y="2586736"/>
                  </a:lnTo>
                  <a:lnTo>
                    <a:pt x="1070864" y="2590800"/>
                  </a:lnTo>
                  <a:lnTo>
                    <a:pt x="1081024" y="2592832"/>
                  </a:lnTo>
                  <a:lnTo>
                    <a:pt x="1105408" y="2596896"/>
                  </a:lnTo>
                  <a:lnTo>
                    <a:pt x="1119632" y="2598928"/>
                  </a:lnTo>
                  <a:lnTo>
                    <a:pt x="1152144" y="2602992"/>
                  </a:lnTo>
                  <a:lnTo>
                    <a:pt x="1166368" y="2605024"/>
                  </a:lnTo>
                  <a:lnTo>
                    <a:pt x="1190752" y="2607056"/>
                  </a:lnTo>
                  <a:lnTo>
                    <a:pt x="1217168" y="2609088"/>
                  </a:lnTo>
                  <a:lnTo>
                    <a:pt x="1253744" y="2611120"/>
                  </a:lnTo>
                  <a:lnTo>
                    <a:pt x="1365504" y="2613152"/>
                  </a:lnTo>
                  <a:lnTo>
                    <a:pt x="1365504" y="2611120"/>
                  </a:lnTo>
                  <a:lnTo>
                    <a:pt x="1398016" y="2609088"/>
                  </a:lnTo>
                  <a:lnTo>
                    <a:pt x="1424432" y="2607056"/>
                  </a:lnTo>
                  <a:lnTo>
                    <a:pt x="1446784" y="2605024"/>
                  </a:lnTo>
                  <a:lnTo>
                    <a:pt x="1495552" y="2598928"/>
                  </a:lnTo>
                  <a:lnTo>
                    <a:pt x="1509776" y="2596896"/>
                  </a:lnTo>
                  <a:lnTo>
                    <a:pt x="1521968" y="2594864"/>
                  </a:lnTo>
                  <a:lnTo>
                    <a:pt x="1532128" y="2592832"/>
                  </a:lnTo>
                  <a:lnTo>
                    <a:pt x="1544320" y="2590800"/>
                  </a:lnTo>
                  <a:lnTo>
                    <a:pt x="1554480" y="2588768"/>
                  </a:lnTo>
                  <a:lnTo>
                    <a:pt x="1566672" y="2586736"/>
                  </a:lnTo>
                  <a:lnTo>
                    <a:pt x="1576832" y="2584704"/>
                  </a:lnTo>
                  <a:lnTo>
                    <a:pt x="1593088" y="2580640"/>
                  </a:lnTo>
                  <a:lnTo>
                    <a:pt x="1603248" y="2578608"/>
                  </a:lnTo>
                  <a:lnTo>
                    <a:pt x="1619504" y="2574544"/>
                  </a:lnTo>
                  <a:lnTo>
                    <a:pt x="1629664" y="2572512"/>
                  </a:lnTo>
                  <a:lnTo>
                    <a:pt x="1637792" y="2570480"/>
                  </a:lnTo>
                  <a:lnTo>
                    <a:pt x="1643888" y="2568448"/>
                  </a:lnTo>
                  <a:lnTo>
                    <a:pt x="1652016" y="2566416"/>
                  </a:lnTo>
                  <a:lnTo>
                    <a:pt x="1658112" y="2564384"/>
                  </a:lnTo>
                  <a:lnTo>
                    <a:pt x="1666240" y="2562352"/>
                  </a:lnTo>
                  <a:lnTo>
                    <a:pt x="1672336" y="2560320"/>
                  </a:lnTo>
                  <a:lnTo>
                    <a:pt x="1680464" y="2558288"/>
                  </a:lnTo>
                  <a:lnTo>
                    <a:pt x="1686560" y="2556256"/>
                  </a:lnTo>
                  <a:lnTo>
                    <a:pt x="1694688" y="2554224"/>
                  </a:lnTo>
                  <a:lnTo>
                    <a:pt x="1737360" y="2540000"/>
                  </a:lnTo>
                  <a:lnTo>
                    <a:pt x="1741424" y="2537968"/>
                  </a:lnTo>
                  <a:lnTo>
                    <a:pt x="1765808" y="2529840"/>
                  </a:lnTo>
                  <a:lnTo>
                    <a:pt x="1769872" y="2527808"/>
                  </a:lnTo>
                  <a:lnTo>
                    <a:pt x="1775968" y="2525776"/>
                  </a:lnTo>
                  <a:lnTo>
                    <a:pt x="1780032" y="2523744"/>
                  </a:lnTo>
                  <a:lnTo>
                    <a:pt x="1786128" y="2521712"/>
                  </a:lnTo>
                  <a:lnTo>
                    <a:pt x="1790192" y="2519680"/>
                  </a:lnTo>
                  <a:lnTo>
                    <a:pt x="1796288" y="2517648"/>
                  </a:lnTo>
                  <a:lnTo>
                    <a:pt x="1800352" y="2515616"/>
                  </a:lnTo>
                  <a:lnTo>
                    <a:pt x="1806448" y="2513584"/>
                  </a:lnTo>
                  <a:lnTo>
                    <a:pt x="1810512" y="2511552"/>
                  </a:lnTo>
                  <a:lnTo>
                    <a:pt x="1816608" y="2509520"/>
                  </a:lnTo>
                  <a:lnTo>
                    <a:pt x="1828800" y="2503424"/>
                  </a:lnTo>
                  <a:lnTo>
                    <a:pt x="1834896" y="2501392"/>
                  </a:lnTo>
                  <a:lnTo>
                    <a:pt x="1851152" y="2493264"/>
                  </a:lnTo>
                  <a:lnTo>
                    <a:pt x="1857248" y="2491232"/>
                  </a:lnTo>
                  <a:lnTo>
                    <a:pt x="1930400" y="2454656"/>
                  </a:lnTo>
                  <a:lnTo>
                    <a:pt x="1932432" y="2452624"/>
                  </a:lnTo>
                  <a:lnTo>
                    <a:pt x="1944624" y="2446528"/>
                  </a:lnTo>
                  <a:lnTo>
                    <a:pt x="1946656" y="2444496"/>
                  </a:lnTo>
                  <a:lnTo>
                    <a:pt x="1958848" y="2438400"/>
                  </a:lnTo>
                  <a:lnTo>
                    <a:pt x="1960880" y="2436368"/>
                  </a:lnTo>
                  <a:lnTo>
                    <a:pt x="1969008" y="2432304"/>
                  </a:lnTo>
                  <a:lnTo>
                    <a:pt x="1971040" y="2430272"/>
                  </a:lnTo>
                  <a:lnTo>
                    <a:pt x="1983232" y="2424176"/>
                  </a:lnTo>
                  <a:lnTo>
                    <a:pt x="1985264" y="2422144"/>
                  </a:lnTo>
                  <a:lnTo>
                    <a:pt x="1989328" y="2420112"/>
                  </a:lnTo>
                  <a:lnTo>
                    <a:pt x="1991360" y="2418080"/>
                  </a:lnTo>
                  <a:lnTo>
                    <a:pt x="1999488" y="2414016"/>
                  </a:lnTo>
                  <a:lnTo>
                    <a:pt x="2001520" y="2411984"/>
                  </a:lnTo>
                  <a:lnTo>
                    <a:pt x="2005584" y="2409952"/>
                  </a:lnTo>
                  <a:lnTo>
                    <a:pt x="2007616" y="2407920"/>
                  </a:lnTo>
                  <a:lnTo>
                    <a:pt x="2011680" y="2405888"/>
                  </a:lnTo>
                  <a:lnTo>
                    <a:pt x="2013712" y="2403856"/>
                  </a:lnTo>
                  <a:lnTo>
                    <a:pt x="2017776" y="2401824"/>
                  </a:lnTo>
                  <a:lnTo>
                    <a:pt x="2019808" y="2399792"/>
                  </a:lnTo>
                  <a:lnTo>
                    <a:pt x="2027936" y="2395728"/>
                  </a:lnTo>
                  <a:lnTo>
                    <a:pt x="2029968" y="2393696"/>
                  </a:lnTo>
                  <a:lnTo>
                    <a:pt x="2034032" y="2391664"/>
                  </a:lnTo>
                  <a:lnTo>
                    <a:pt x="2036064" y="2389632"/>
                  </a:lnTo>
                  <a:lnTo>
                    <a:pt x="2040128" y="2387600"/>
                  </a:lnTo>
                  <a:lnTo>
                    <a:pt x="2044192" y="2383536"/>
                  </a:lnTo>
                  <a:lnTo>
                    <a:pt x="2048256" y="2381504"/>
                  </a:lnTo>
                  <a:lnTo>
                    <a:pt x="2050288" y="2379472"/>
                  </a:lnTo>
                  <a:lnTo>
                    <a:pt x="2054352" y="2377440"/>
                  </a:lnTo>
                  <a:lnTo>
                    <a:pt x="2058416" y="2373376"/>
                  </a:lnTo>
                  <a:lnTo>
                    <a:pt x="2062480" y="2371344"/>
                  </a:lnTo>
                  <a:lnTo>
                    <a:pt x="2064512" y="2369312"/>
                  </a:lnTo>
                  <a:lnTo>
                    <a:pt x="2068576" y="2367280"/>
                  </a:lnTo>
                  <a:lnTo>
                    <a:pt x="2072640" y="2363216"/>
                  </a:lnTo>
                  <a:lnTo>
                    <a:pt x="2076704" y="2361184"/>
                  </a:lnTo>
                  <a:lnTo>
                    <a:pt x="2078736" y="2359152"/>
                  </a:lnTo>
                  <a:lnTo>
                    <a:pt x="2082800" y="2357120"/>
                  </a:lnTo>
                  <a:lnTo>
                    <a:pt x="2086864" y="2353056"/>
                  </a:lnTo>
                  <a:lnTo>
                    <a:pt x="2090928" y="2351024"/>
                  </a:lnTo>
                  <a:lnTo>
                    <a:pt x="2094992" y="2346960"/>
                  </a:lnTo>
                  <a:lnTo>
                    <a:pt x="2099056" y="2344928"/>
                  </a:lnTo>
                  <a:lnTo>
                    <a:pt x="2105152" y="2338832"/>
                  </a:lnTo>
                  <a:lnTo>
                    <a:pt x="2109216" y="2336800"/>
                  </a:lnTo>
                  <a:lnTo>
                    <a:pt x="2115312" y="2330704"/>
                  </a:lnTo>
                  <a:lnTo>
                    <a:pt x="2119376" y="2328672"/>
                  </a:lnTo>
                  <a:lnTo>
                    <a:pt x="2123440" y="2324608"/>
                  </a:lnTo>
                  <a:lnTo>
                    <a:pt x="2127504" y="2322576"/>
                  </a:lnTo>
                  <a:lnTo>
                    <a:pt x="2133600" y="2316480"/>
                  </a:lnTo>
                  <a:lnTo>
                    <a:pt x="2137664" y="2314448"/>
                  </a:lnTo>
                  <a:lnTo>
                    <a:pt x="2147824" y="2304288"/>
                  </a:lnTo>
                  <a:lnTo>
                    <a:pt x="2151888" y="2302256"/>
                  </a:lnTo>
                  <a:lnTo>
                    <a:pt x="2164080" y="2290064"/>
                  </a:lnTo>
                  <a:lnTo>
                    <a:pt x="2168144" y="2288032"/>
                  </a:lnTo>
                  <a:lnTo>
                    <a:pt x="2178304" y="2277872"/>
                  </a:lnTo>
                  <a:lnTo>
                    <a:pt x="2182368" y="2275840"/>
                  </a:lnTo>
                  <a:lnTo>
                    <a:pt x="2214880" y="2243328"/>
                  </a:lnTo>
                  <a:lnTo>
                    <a:pt x="2218944" y="2241296"/>
                  </a:lnTo>
                  <a:lnTo>
                    <a:pt x="2239264" y="2220976"/>
                  </a:lnTo>
                  <a:lnTo>
                    <a:pt x="2241296" y="2216912"/>
                  </a:lnTo>
                  <a:lnTo>
                    <a:pt x="2273808" y="2184400"/>
                  </a:lnTo>
                  <a:lnTo>
                    <a:pt x="2275840" y="2180336"/>
                  </a:lnTo>
                  <a:lnTo>
                    <a:pt x="2288032" y="2168144"/>
                  </a:lnTo>
                  <a:lnTo>
                    <a:pt x="2290064" y="2164080"/>
                  </a:lnTo>
                  <a:lnTo>
                    <a:pt x="2300224" y="2153920"/>
                  </a:lnTo>
                  <a:lnTo>
                    <a:pt x="2302256" y="2149856"/>
                  </a:lnTo>
                  <a:lnTo>
                    <a:pt x="2312416" y="2139696"/>
                  </a:lnTo>
                  <a:lnTo>
                    <a:pt x="2314448" y="2135632"/>
                  </a:lnTo>
                  <a:lnTo>
                    <a:pt x="2320544" y="2129536"/>
                  </a:lnTo>
                  <a:lnTo>
                    <a:pt x="2322576" y="2125472"/>
                  </a:lnTo>
                  <a:lnTo>
                    <a:pt x="2326640" y="2121408"/>
                  </a:lnTo>
                  <a:lnTo>
                    <a:pt x="2328672" y="2117344"/>
                  </a:lnTo>
                  <a:lnTo>
                    <a:pt x="2334768" y="2111248"/>
                  </a:lnTo>
                  <a:lnTo>
                    <a:pt x="2336800" y="2107184"/>
                  </a:lnTo>
                  <a:lnTo>
                    <a:pt x="2342896" y="2101088"/>
                  </a:lnTo>
                  <a:lnTo>
                    <a:pt x="2344928" y="2097024"/>
                  </a:lnTo>
                  <a:lnTo>
                    <a:pt x="2348992" y="2092960"/>
                  </a:lnTo>
                  <a:lnTo>
                    <a:pt x="2351024" y="2088896"/>
                  </a:lnTo>
                  <a:lnTo>
                    <a:pt x="2355088" y="2084832"/>
                  </a:lnTo>
                  <a:lnTo>
                    <a:pt x="2357120" y="2080768"/>
                  </a:lnTo>
                  <a:lnTo>
                    <a:pt x="2359152" y="2078736"/>
                  </a:lnTo>
                  <a:lnTo>
                    <a:pt x="2361184" y="2074672"/>
                  </a:lnTo>
                  <a:lnTo>
                    <a:pt x="2365248" y="2070608"/>
                  </a:lnTo>
                  <a:lnTo>
                    <a:pt x="2367280" y="2066544"/>
                  </a:lnTo>
                  <a:lnTo>
                    <a:pt x="2369312" y="2064512"/>
                  </a:lnTo>
                  <a:lnTo>
                    <a:pt x="2371344" y="2060448"/>
                  </a:lnTo>
                  <a:lnTo>
                    <a:pt x="2375408" y="2056384"/>
                  </a:lnTo>
                  <a:lnTo>
                    <a:pt x="2377440" y="2052320"/>
                  </a:lnTo>
                  <a:lnTo>
                    <a:pt x="2379472" y="2050288"/>
                  </a:lnTo>
                  <a:lnTo>
                    <a:pt x="2381504" y="2046224"/>
                  </a:lnTo>
                  <a:lnTo>
                    <a:pt x="2385568" y="2042160"/>
                  </a:lnTo>
                  <a:lnTo>
                    <a:pt x="2387600" y="2038096"/>
                  </a:lnTo>
                  <a:lnTo>
                    <a:pt x="2389632" y="2036064"/>
                  </a:lnTo>
                  <a:lnTo>
                    <a:pt x="2391664" y="2032000"/>
                  </a:lnTo>
                  <a:lnTo>
                    <a:pt x="2393696" y="2029968"/>
                  </a:lnTo>
                  <a:lnTo>
                    <a:pt x="2397760" y="2021840"/>
                  </a:lnTo>
                  <a:lnTo>
                    <a:pt x="2399792" y="2019808"/>
                  </a:lnTo>
                  <a:lnTo>
                    <a:pt x="2401824" y="2015744"/>
                  </a:lnTo>
                  <a:lnTo>
                    <a:pt x="2403856" y="2013712"/>
                  </a:lnTo>
                  <a:lnTo>
                    <a:pt x="2405888" y="2009648"/>
                  </a:lnTo>
                  <a:lnTo>
                    <a:pt x="2407920" y="2007616"/>
                  </a:lnTo>
                  <a:lnTo>
                    <a:pt x="2411984" y="1999488"/>
                  </a:lnTo>
                  <a:lnTo>
                    <a:pt x="2414016" y="1997456"/>
                  </a:lnTo>
                  <a:lnTo>
                    <a:pt x="2416048" y="1993392"/>
                  </a:lnTo>
                  <a:lnTo>
                    <a:pt x="2418080" y="1991360"/>
                  </a:lnTo>
                  <a:lnTo>
                    <a:pt x="2420112" y="1987296"/>
                  </a:lnTo>
                  <a:lnTo>
                    <a:pt x="2422144" y="1985264"/>
                  </a:lnTo>
                  <a:lnTo>
                    <a:pt x="2428240" y="1973072"/>
                  </a:lnTo>
                  <a:lnTo>
                    <a:pt x="2430272" y="1971040"/>
                  </a:lnTo>
                  <a:lnTo>
                    <a:pt x="2436368" y="1958848"/>
                  </a:lnTo>
                  <a:lnTo>
                    <a:pt x="2438400" y="1956816"/>
                  </a:lnTo>
                  <a:lnTo>
                    <a:pt x="2444496" y="1944624"/>
                  </a:lnTo>
                  <a:lnTo>
                    <a:pt x="2446528" y="1942592"/>
                  </a:lnTo>
                  <a:lnTo>
                    <a:pt x="2450592" y="1934464"/>
                  </a:lnTo>
                  <a:lnTo>
                    <a:pt x="2452624" y="1932432"/>
                  </a:lnTo>
                  <a:lnTo>
                    <a:pt x="2489200" y="1859280"/>
                  </a:lnTo>
                  <a:lnTo>
                    <a:pt x="2491232" y="1853184"/>
                  </a:lnTo>
                  <a:lnTo>
                    <a:pt x="2497328" y="1840992"/>
                  </a:lnTo>
                  <a:lnTo>
                    <a:pt x="2499360" y="1834896"/>
                  </a:lnTo>
                  <a:lnTo>
                    <a:pt x="2507488" y="1818640"/>
                  </a:lnTo>
                  <a:lnTo>
                    <a:pt x="2509520" y="1812544"/>
                  </a:lnTo>
                  <a:lnTo>
                    <a:pt x="2511552" y="1808480"/>
                  </a:lnTo>
                  <a:lnTo>
                    <a:pt x="2513584" y="1802384"/>
                  </a:lnTo>
                  <a:lnTo>
                    <a:pt x="2515616" y="1798320"/>
                  </a:lnTo>
                  <a:lnTo>
                    <a:pt x="2517648" y="1792224"/>
                  </a:lnTo>
                  <a:lnTo>
                    <a:pt x="2519680" y="1788160"/>
                  </a:lnTo>
                  <a:lnTo>
                    <a:pt x="2523744" y="1775968"/>
                  </a:lnTo>
                  <a:lnTo>
                    <a:pt x="2525776" y="1771904"/>
                  </a:lnTo>
                  <a:lnTo>
                    <a:pt x="2527808" y="1765808"/>
                  </a:lnTo>
                  <a:lnTo>
                    <a:pt x="2529840" y="1761744"/>
                  </a:lnTo>
                  <a:lnTo>
                    <a:pt x="2540000" y="1731264"/>
                  </a:lnTo>
                  <a:lnTo>
                    <a:pt x="2542032" y="1727200"/>
                  </a:lnTo>
                  <a:lnTo>
                    <a:pt x="2552192" y="1696720"/>
                  </a:lnTo>
                  <a:lnTo>
                    <a:pt x="2554224" y="1688592"/>
                  </a:lnTo>
                  <a:lnTo>
                    <a:pt x="2556256" y="1682496"/>
                  </a:lnTo>
                  <a:lnTo>
                    <a:pt x="2558288" y="1674368"/>
                  </a:lnTo>
                  <a:lnTo>
                    <a:pt x="2560320" y="1668272"/>
                  </a:lnTo>
                  <a:lnTo>
                    <a:pt x="2562352" y="1660144"/>
                  </a:lnTo>
                  <a:lnTo>
                    <a:pt x="2564384" y="1654048"/>
                  </a:lnTo>
                  <a:lnTo>
                    <a:pt x="2566416" y="1645920"/>
                  </a:lnTo>
                  <a:lnTo>
                    <a:pt x="2568448" y="1639824"/>
                  </a:lnTo>
                  <a:lnTo>
                    <a:pt x="2572512" y="1623568"/>
                  </a:lnTo>
                  <a:lnTo>
                    <a:pt x="2574544" y="1613408"/>
                  </a:lnTo>
                  <a:lnTo>
                    <a:pt x="2578608" y="1597152"/>
                  </a:lnTo>
                  <a:lnTo>
                    <a:pt x="2580640" y="1586992"/>
                  </a:lnTo>
                  <a:lnTo>
                    <a:pt x="2582672" y="1578864"/>
                  </a:lnTo>
                  <a:lnTo>
                    <a:pt x="2586736" y="1558544"/>
                  </a:lnTo>
                  <a:lnTo>
                    <a:pt x="2590800" y="1534160"/>
                  </a:lnTo>
                  <a:lnTo>
                    <a:pt x="2592832" y="1524000"/>
                  </a:lnTo>
                  <a:lnTo>
                    <a:pt x="2596896" y="1499616"/>
                  </a:lnTo>
                  <a:lnTo>
                    <a:pt x="2602992" y="1450848"/>
                  </a:lnTo>
                  <a:lnTo>
                    <a:pt x="2605024" y="1430528"/>
                  </a:lnTo>
                  <a:lnTo>
                    <a:pt x="2607056" y="1404112"/>
                  </a:lnTo>
                  <a:lnTo>
                    <a:pt x="2609088" y="1375664"/>
                  </a:lnTo>
                  <a:lnTo>
                    <a:pt x="2613152" y="1239520"/>
                  </a:lnTo>
                  <a:lnTo>
                    <a:pt x="2611120" y="1239520"/>
                  </a:lnTo>
                  <a:lnTo>
                    <a:pt x="2611120" y="1215136"/>
                  </a:lnTo>
                  <a:lnTo>
                    <a:pt x="2609088" y="1215136"/>
                  </a:lnTo>
                  <a:lnTo>
                    <a:pt x="2609088" y="1188720"/>
                  </a:lnTo>
                  <a:lnTo>
                    <a:pt x="2607056" y="1188720"/>
                  </a:lnTo>
                  <a:lnTo>
                    <a:pt x="2607056" y="1166368"/>
                  </a:lnTo>
                  <a:lnTo>
                    <a:pt x="2605024" y="1166368"/>
                  </a:lnTo>
                  <a:lnTo>
                    <a:pt x="2605024" y="1152144"/>
                  </a:lnTo>
                  <a:lnTo>
                    <a:pt x="2602992" y="1152144"/>
                  </a:lnTo>
                  <a:lnTo>
                    <a:pt x="2602992" y="1135888"/>
                  </a:lnTo>
                  <a:lnTo>
                    <a:pt x="2600960" y="1135888"/>
                  </a:lnTo>
                  <a:lnTo>
                    <a:pt x="2600960" y="1119632"/>
                  </a:lnTo>
                  <a:lnTo>
                    <a:pt x="2598928" y="1119632"/>
                  </a:lnTo>
                  <a:lnTo>
                    <a:pt x="2598928" y="1105408"/>
                  </a:lnTo>
                  <a:lnTo>
                    <a:pt x="2596896" y="1105408"/>
                  </a:lnTo>
                  <a:lnTo>
                    <a:pt x="2596896" y="1095248"/>
                  </a:lnTo>
                  <a:lnTo>
                    <a:pt x="2594864" y="1095248"/>
                  </a:lnTo>
                  <a:lnTo>
                    <a:pt x="2594864" y="1083056"/>
                  </a:lnTo>
                  <a:lnTo>
                    <a:pt x="2592832" y="1083056"/>
                  </a:lnTo>
                  <a:lnTo>
                    <a:pt x="2592832" y="1072896"/>
                  </a:lnTo>
                  <a:lnTo>
                    <a:pt x="2590800" y="1072896"/>
                  </a:lnTo>
                  <a:lnTo>
                    <a:pt x="2590800" y="1060704"/>
                  </a:lnTo>
                  <a:lnTo>
                    <a:pt x="2588768" y="1060704"/>
                  </a:lnTo>
                  <a:lnTo>
                    <a:pt x="2588768" y="1050544"/>
                  </a:lnTo>
                  <a:lnTo>
                    <a:pt x="2586736" y="1050544"/>
                  </a:lnTo>
                  <a:lnTo>
                    <a:pt x="2586736" y="1040384"/>
                  </a:lnTo>
                  <a:lnTo>
                    <a:pt x="2584704" y="1040384"/>
                  </a:lnTo>
                  <a:lnTo>
                    <a:pt x="2584704" y="1030224"/>
                  </a:lnTo>
                  <a:lnTo>
                    <a:pt x="2582672" y="1030224"/>
                  </a:lnTo>
                  <a:lnTo>
                    <a:pt x="2582672" y="1022096"/>
                  </a:lnTo>
                  <a:lnTo>
                    <a:pt x="2580640" y="1022096"/>
                  </a:lnTo>
                  <a:lnTo>
                    <a:pt x="2580640" y="1013968"/>
                  </a:lnTo>
                  <a:lnTo>
                    <a:pt x="2578608" y="1013968"/>
                  </a:lnTo>
                  <a:lnTo>
                    <a:pt x="2578608" y="1003808"/>
                  </a:lnTo>
                  <a:lnTo>
                    <a:pt x="2576576" y="1003808"/>
                  </a:lnTo>
                  <a:lnTo>
                    <a:pt x="2576576" y="995680"/>
                  </a:lnTo>
                  <a:lnTo>
                    <a:pt x="2574544" y="995680"/>
                  </a:lnTo>
                  <a:lnTo>
                    <a:pt x="2574544" y="987552"/>
                  </a:lnTo>
                  <a:lnTo>
                    <a:pt x="2572512" y="987552"/>
                  </a:lnTo>
                  <a:lnTo>
                    <a:pt x="2572512" y="979424"/>
                  </a:lnTo>
                  <a:lnTo>
                    <a:pt x="2570480" y="979424"/>
                  </a:lnTo>
                  <a:lnTo>
                    <a:pt x="2570480" y="971296"/>
                  </a:lnTo>
                  <a:lnTo>
                    <a:pt x="2568448" y="971296"/>
                  </a:lnTo>
                  <a:lnTo>
                    <a:pt x="2568448" y="965200"/>
                  </a:lnTo>
                  <a:lnTo>
                    <a:pt x="2566416" y="965200"/>
                  </a:lnTo>
                  <a:lnTo>
                    <a:pt x="2566416" y="957072"/>
                  </a:lnTo>
                  <a:lnTo>
                    <a:pt x="2564384" y="957072"/>
                  </a:lnTo>
                  <a:lnTo>
                    <a:pt x="2564384" y="950976"/>
                  </a:lnTo>
                  <a:lnTo>
                    <a:pt x="2562352" y="950976"/>
                  </a:lnTo>
                  <a:lnTo>
                    <a:pt x="2562352" y="942848"/>
                  </a:lnTo>
                  <a:lnTo>
                    <a:pt x="2560320" y="942848"/>
                  </a:lnTo>
                  <a:lnTo>
                    <a:pt x="2560320" y="936752"/>
                  </a:lnTo>
                  <a:lnTo>
                    <a:pt x="2558288" y="936752"/>
                  </a:lnTo>
                  <a:lnTo>
                    <a:pt x="2558288" y="928624"/>
                  </a:lnTo>
                  <a:lnTo>
                    <a:pt x="2556256" y="928624"/>
                  </a:lnTo>
                  <a:lnTo>
                    <a:pt x="2556256" y="922528"/>
                  </a:lnTo>
                  <a:lnTo>
                    <a:pt x="2554224" y="922528"/>
                  </a:lnTo>
                  <a:lnTo>
                    <a:pt x="2554224" y="914400"/>
                  </a:lnTo>
                  <a:lnTo>
                    <a:pt x="2552192" y="914400"/>
                  </a:lnTo>
                  <a:lnTo>
                    <a:pt x="2552192" y="908304"/>
                  </a:lnTo>
                  <a:lnTo>
                    <a:pt x="2550160" y="908304"/>
                  </a:lnTo>
                  <a:lnTo>
                    <a:pt x="2550160" y="904240"/>
                  </a:lnTo>
                  <a:lnTo>
                    <a:pt x="2548128" y="904240"/>
                  </a:lnTo>
                  <a:lnTo>
                    <a:pt x="2548128" y="898144"/>
                  </a:lnTo>
                  <a:lnTo>
                    <a:pt x="2546096" y="898144"/>
                  </a:lnTo>
                  <a:lnTo>
                    <a:pt x="2546096" y="892048"/>
                  </a:lnTo>
                  <a:lnTo>
                    <a:pt x="2544064" y="892048"/>
                  </a:lnTo>
                  <a:lnTo>
                    <a:pt x="2544064" y="885952"/>
                  </a:lnTo>
                  <a:lnTo>
                    <a:pt x="2542032" y="885952"/>
                  </a:lnTo>
                  <a:lnTo>
                    <a:pt x="2542032" y="879856"/>
                  </a:lnTo>
                  <a:lnTo>
                    <a:pt x="2540000" y="879856"/>
                  </a:lnTo>
                  <a:lnTo>
                    <a:pt x="2540000" y="873760"/>
                  </a:lnTo>
                  <a:lnTo>
                    <a:pt x="2537968" y="873760"/>
                  </a:lnTo>
                  <a:lnTo>
                    <a:pt x="2537968" y="867664"/>
                  </a:lnTo>
                  <a:lnTo>
                    <a:pt x="2535936" y="867664"/>
                  </a:lnTo>
                  <a:lnTo>
                    <a:pt x="2535936" y="861568"/>
                  </a:lnTo>
                  <a:lnTo>
                    <a:pt x="2533904" y="861568"/>
                  </a:lnTo>
                  <a:lnTo>
                    <a:pt x="2533904" y="855472"/>
                  </a:lnTo>
                  <a:lnTo>
                    <a:pt x="2531872" y="855472"/>
                  </a:lnTo>
                  <a:lnTo>
                    <a:pt x="2531872" y="851408"/>
                  </a:lnTo>
                  <a:lnTo>
                    <a:pt x="2529840" y="851408"/>
                  </a:lnTo>
                  <a:lnTo>
                    <a:pt x="2529840" y="845312"/>
                  </a:lnTo>
                  <a:lnTo>
                    <a:pt x="2527808" y="845312"/>
                  </a:lnTo>
                  <a:lnTo>
                    <a:pt x="2527808" y="841248"/>
                  </a:lnTo>
                  <a:lnTo>
                    <a:pt x="2525776" y="841248"/>
                  </a:lnTo>
                  <a:lnTo>
                    <a:pt x="2525776" y="835152"/>
                  </a:lnTo>
                  <a:lnTo>
                    <a:pt x="2523744" y="835152"/>
                  </a:lnTo>
                  <a:lnTo>
                    <a:pt x="2523744" y="831088"/>
                  </a:lnTo>
                  <a:lnTo>
                    <a:pt x="2521712" y="831088"/>
                  </a:lnTo>
                  <a:lnTo>
                    <a:pt x="2521712" y="824992"/>
                  </a:lnTo>
                  <a:lnTo>
                    <a:pt x="2519680" y="824992"/>
                  </a:lnTo>
                  <a:lnTo>
                    <a:pt x="2519680" y="818896"/>
                  </a:lnTo>
                  <a:lnTo>
                    <a:pt x="2517648" y="818896"/>
                  </a:lnTo>
                  <a:lnTo>
                    <a:pt x="2517648" y="814832"/>
                  </a:lnTo>
                  <a:lnTo>
                    <a:pt x="2515616" y="814832"/>
                  </a:lnTo>
                  <a:lnTo>
                    <a:pt x="2515616" y="808736"/>
                  </a:lnTo>
                  <a:lnTo>
                    <a:pt x="2513584" y="808736"/>
                  </a:lnTo>
                  <a:lnTo>
                    <a:pt x="2513584" y="804672"/>
                  </a:lnTo>
                  <a:lnTo>
                    <a:pt x="2511552" y="804672"/>
                  </a:lnTo>
                  <a:lnTo>
                    <a:pt x="2511552" y="798576"/>
                  </a:lnTo>
                  <a:lnTo>
                    <a:pt x="2509520" y="798576"/>
                  </a:lnTo>
                  <a:lnTo>
                    <a:pt x="2509520" y="794512"/>
                  </a:lnTo>
                  <a:lnTo>
                    <a:pt x="2507488" y="794512"/>
                  </a:lnTo>
                  <a:lnTo>
                    <a:pt x="2507488" y="790448"/>
                  </a:lnTo>
                  <a:lnTo>
                    <a:pt x="2505456" y="790448"/>
                  </a:lnTo>
                  <a:lnTo>
                    <a:pt x="2505456" y="786384"/>
                  </a:lnTo>
                  <a:lnTo>
                    <a:pt x="2503424" y="786384"/>
                  </a:lnTo>
                  <a:lnTo>
                    <a:pt x="2503424" y="780288"/>
                  </a:lnTo>
                  <a:lnTo>
                    <a:pt x="2501392" y="780288"/>
                  </a:lnTo>
                  <a:lnTo>
                    <a:pt x="2501392" y="776224"/>
                  </a:lnTo>
                  <a:lnTo>
                    <a:pt x="2499360" y="776224"/>
                  </a:lnTo>
                  <a:lnTo>
                    <a:pt x="2499360" y="772160"/>
                  </a:lnTo>
                  <a:lnTo>
                    <a:pt x="2497328" y="772160"/>
                  </a:lnTo>
                  <a:lnTo>
                    <a:pt x="2497328" y="768096"/>
                  </a:lnTo>
                  <a:lnTo>
                    <a:pt x="2495296" y="768096"/>
                  </a:lnTo>
                  <a:lnTo>
                    <a:pt x="2495296" y="764032"/>
                  </a:lnTo>
                  <a:lnTo>
                    <a:pt x="2493264" y="764032"/>
                  </a:lnTo>
                  <a:lnTo>
                    <a:pt x="2493264" y="757936"/>
                  </a:lnTo>
                  <a:lnTo>
                    <a:pt x="2491232" y="757936"/>
                  </a:lnTo>
                  <a:lnTo>
                    <a:pt x="2491232" y="753872"/>
                  </a:lnTo>
                  <a:lnTo>
                    <a:pt x="2489200" y="753872"/>
                  </a:lnTo>
                  <a:lnTo>
                    <a:pt x="2489200" y="749808"/>
                  </a:lnTo>
                  <a:lnTo>
                    <a:pt x="2487168" y="749808"/>
                  </a:lnTo>
                  <a:lnTo>
                    <a:pt x="2487168" y="745744"/>
                  </a:lnTo>
                  <a:lnTo>
                    <a:pt x="2485136" y="745744"/>
                  </a:lnTo>
                  <a:lnTo>
                    <a:pt x="2485136" y="741680"/>
                  </a:lnTo>
                  <a:lnTo>
                    <a:pt x="2483104" y="741680"/>
                  </a:lnTo>
                  <a:lnTo>
                    <a:pt x="2483104" y="737616"/>
                  </a:lnTo>
                  <a:lnTo>
                    <a:pt x="2481072" y="737616"/>
                  </a:lnTo>
                  <a:lnTo>
                    <a:pt x="2481072" y="733552"/>
                  </a:lnTo>
                  <a:lnTo>
                    <a:pt x="2479040" y="733552"/>
                  </a:lnTo>
                  <a:lnTo>
                    <a:pt x="2479040" y="729488"/>
                  </a:lnTo>
                  <a:lnTo>
                    <a:pt x="2477008" y="729488"/>
                  </a:lnTo>
                  <a:lnTo>
                    <a:pt x="2477008" y="725424"/>
                  </a:lnTo>
                  <a:lnTo>
                    <a:pt x="2474976" y="725424"/>
                  </a:lnTo>
                  <a:lnTo>
                    <a:pt x="2474976" y="721360"/>
                  </a:lnTo>
                  <a:lnTo>
                    <a:pt x="2472944" y="721360"/>
                  </a:lnTo>
                  <a:lnTo>
                    <a:pt x="2472944" y="717296"/>
                  </a:lnTo>
                  <a:lnTo>
                    <a:pt x="2470912" y="717296"/>
                  </a:lnTo>
                  <a:lnTo>
                    <a:pt x="2470912" y="713232"/>
                  </a:lnTo>
                  <a:lnTo>
                    <a:pt x="2468880" y="713232"/>
                  </a:lnTo>
                  <a:lnTo>
                    <a:pt x="2468880" y="709168"/>
                  </a:lnTo>
                  <a:lnTo>
                    <a:pt x="2466848" y="709168"/>
                  </a:lnTo>
                  <a:lnTo>
                    <a:pt x="2466848" y="705104"/>
                  </a:lnTo>
                  <a:lnTo>
                    <a:pt x="2464816" y="705104"/>
                  </a:lnTo>
                  <a:lnTo>
                    <a:pt x="2464816" y="701040"/>
                  </a:lnTo>
                  <a:lnTo>
                    <a:pt x="2462784" y="701040"/>
                  </a:lnTo>
                  <a:lnTo>
                    <a:pt x="2462784" y="696976"/>
                  </a:lnTo>
                  <a:lnTo>
                    <a:pt x="2460752" y="696976"/>
                  </a:lnTo>
                  <a:lnTo>
                    <a:pt x="2460752" y="692912"/>
                  </a:lnTo>
                  <a:lnTo>
                    <a:pt x="2458720" y="692912"/>
                  </a:lnTo>
                  <a:lnTo>
                    <a:pt x="2458720" y="688848"/>
                  </a:lnTo>
                  <a:lnTo>
                    <a:pt x="2456688" y="688848"/>
                  </a:lnTo>
                  <a:lnTo>
                    <a:pt x="2456688" y="684784"/>
                  </a:lnTo>
                  <a:lnTo>
                    <a:pt x="2454656" y="682752"/>
                  </a:lnTo>
                  <a:lnTo>
                    <a:pt x="2452624" y="682752"/>
                  </a:lnTo>
                  <a:lnTo>
                    <a:pt x="2452624" y="678688"/>
                  </a:lnTo>
                  <a:lnTo>
                    <a:pt x="2450592" y="678688"/>
                  </a:lnTo>
                  <a:lnTo>
                    <a:pt x="2450592" y="674624"/>
                  </a:lnTo>
                  <a:lnTo>
                    <a:pt x="2448560" y="674624"/>
                  </a:lnTo>
                  <a:lnTo>
                    <a:pt x="2448560" y="670560"/>
                  </a:lnTo>
                  <a:lnTo>
                    <a:pt x="2446528" y="668528"/>
                  </a:lnTo>
                  <a:lnTo>
                    <a:pt x="2444496" y="668528"/>
                  </a:lnTo>
                  <a:lnTo>
                    <a:pt x="2444496" y="664464"/>
                  </a:lnTo>
                  <a:lnTo>
                    <a:pt x="2442464" y="664464"/>
                  </a:lnTo>
                  <a:lnTo>
                    <a:pt x="2442464" y="660400"/>
                  </a:lnTo>
                  <a:lnTo>
                    <a:pt x="2440432" y="660400"/>
                  </a:lnTo>
                  <a:lnTo>
                    <a:pt x="2440432" y="656336"/>
                  </a:lnTo>
                  <a:lnTo>
                    <a:pt x="2438400" y="654304"/>
                  </a:lnTo>
                  <a:lnTo>
                    <a:pt x="2436368" y="654304"/>
                  </a:lnTo>
                  <a:lnTo>
                    <a:pt x="2436368" y="650240"/>
                  </a:lnTo>
                  <a:lnTo>
                    <a:pt x="2434336" y="650240"/>
                  </a:lnTo>
                  <a:lnTo>
                    <a:pt x="2434336" y="646176"/>
                  </a:lnTo>
                  <a:lnTo>
                    <a:pt x="2432304" y="646176"/>
                  </a:lnTo>
                  <a:lnTo>
                    <a:pt x="2432304" y="642112"/>
                  </a:lnTo>
                  <a:lnTo>
                    <a:pt x="2430272" y="640080"/>
                  </a:lnTo>
                  <a:lnTo>
                    <a:pt x="2428240" y="640080"/>
                  </a:lnTo>
                  <a:lnTo>
                    <a:pt x="2428240" y="636016"/>
                  </a:lnTo>
                  <a:lnTo>
                    <a:pt x="2426208" y="636016"/>
                  </a:lnTo>
                  <a:lnTo>
                    <a:pt x="2426208" y="631952"/>
                  </a:lnTo>
                  <a:lnTo>
                    <a:pt x="2424176" y="629920"/>
                  </a:lnTo>
                  <a:lnTo>
                    <a:pt x="2422144" y="629920"/>
                  </a:lnTo>
                  <a:lnTo>
                    <a:pt x="2422144" y="625856"/>
                  </a:lnTo>
                  <a:lnTo>
                    <a:pt x="2420112" y="625856"/>
                  </a:lnTo>
                  <a:lnTo>
                    <a:pt x="2420112" y="621792"/>
                  </a:lnTo>
                  <a:lnTo>
                    <a:pt x="2418080" y="619760"/>
                  </a:lnTo>
                  <a:lnTo>
                    <a:pt x="2416048" y="619760"/>
                  </a:lnTo>
                  <a:lnTo>
                    <a:pt x="2416048" y="615696"/>
                  </a:lnTo>
                  <a:lnTo>
                    <a:pt x="2414016" y="613664"/>
                  </a:lnTo>
                  <a:lnTo>
                    <a:pt x="2411984" y="613664"/>
                  </a:lnTo>
                  <a:lnTo>
                    <a:pt x="2411984" y="609600"/>
                  </a:lnTo>
                  <a:lnTo>
                    <a:pt x="2409952" y="607568"/>
                  </a:lnTo>
                  <a:lnTo>
                    <a:pt x="2407920" y="607568"/>
                  </a:lnTo>
                  <a:lnTo>
                    <a:pt x="2407920" y="603504"/>
                  </a:lnTo>
                  <a:lnTo>
                    <a:pt x="2405888" y="601472"/>
                  </a:lnTo>
                  <a:lnTo>
                    <a:pt x="2403856" y="601472"/>
                  </a:lnTo>
                  <a:lnTo>
                    <a:pt x="2403856" y="597408"/>
                  </a:lnTo>
                  <a:lnTo>
                    <a:pt x="2401824" y="597408"/>
                  </a:lnTo>
                  <a:lnTo>
                    <a:pt x="2401824" y="593344"/>
                  </a:lnTo>
                  <a:lnTo>
                    <a:pt x="2399792" y="591312"/>
                  </a:lnTo>
                  <a:lnTo>
                    <a:pt x="2397760" y="591312"/>
                  </a:lnTo>
                  <a:lnTo>
                    <a:pt x="2397760" y="587248"/>
                  </a:lnTo>
                  <a:lnTo>
                    <a:pt x="2395728" y="585216"/>
                  </a:lnTo>
                  <a:lnTo>
                    <a:pt x="2393696" y="585216"/>
                  </a:lnTo>
                  <a:lnTo>
                    <a:pt x="2393696" y="581152"/>
                  </a:lnTo>
                  <a:lnTo>
                    <a:pt x="2391664" y="579120"/>
                  </a:lnTo>
                  <a:lnTo>
                    <a:pt x="2389632" y="579120"/>
                  </a:lnTo>
                  <a:lnTo>
                    <a:pt x="2389632" y="575056"/>
                  </a:lnTo>
                  <a:lnTo>
                    <a:pt x="2387600" y="573024"/>
                  </a:lnTo>
                  <a:lnTo>
                    <a:pt x="2385568" y="573024"/>
                  </a:lnTo>
                  <a:lnTo>
                    <a:pt x="2385568" y="568960"/>
                  </a:lnTo>
                  <a:lnTo>
                    <a:pt x="2381504" y="564896"/>
                  </a:lnTo>
                  <a:lnTo>
                    <a:pt x="2379472" y="564896"/>
                  </a:lnTo>
                  <a:lnTo>
                    <a:pt x="2379472" y="560832"/>
                  </a:lnTo>
                  <a:lnTo>
                    <a:pt x="2377440" y="558800"/>
                  </a:lnTo>
                  <a:lnTo>
                    <a:pt x="2375408" y="558800"/>
                  </a:lnTo>
                  <a:lnTo>
                    <a:pt x="2375408" y="554736"/>
                  </a:lnTo>
                  <a:lnTo>
                    <a:pt x="2373376" y="552704"/>
                  </a:lnTo>
                  <a:lnTo>
                    <a:pt x="2371344" y="552704"/>
                  </a:lnTo>
                  <a:lnTo>
                    <a:pt x="2371344" y="548640"/>
                  </a:lnTo>
                  <a:lnTo>
                    <a:pt x="2367280" y="544576"/>
                  </a:lnTo>
                  <a:lnTo>
                    <a:pt x="2365248" y="544576"/>
                  </a:lnTo>
                  <a:lnTo>
                    <a:pt x="2365248" y="540512"/>
                  </a:lnTo>
                  <a:lnTo>
                    <a:pt x="2363216" y="538480"/>
                  </a:lnTo>
                  <a:lnTo>
                    <a:pt x="2361184" y="538480"/>
                  </a:lnTo>
                  <a:lnTo>
                    <a:pt x="2361184" y="534416"/>
                  </a:lnTo>
                  <a:lnTo>
                    <a:pt x="2357120" y="530352"/>
                  </a:lnTo>
                  <a:lnTo>
                    <a:pt x="2355088" y="530352"/>
                  </a:lnTo>
                  <a:lnTo>
                    <a:pt x="2355088" y="526288"/>
                  </a:lnTo>
                  <a:lnTo>
                    <a:pt x="2351024" y="522224"/>
                  </a:lnTo>
                  <a:lnTo>
                    <a:pt x="2348992" y="522224"/>
                  </a:lnTo>
                  <a:lnTo>
                    <a:pt x="2348992" y="518160"/>
                  </a:lnTo>
                  <a:lnTo>
                    <a:pt x="2342896" y="512064"/>
                  </a:lnTo>
                  <a:lnTo>
                    <a:pt x="2340864" y="512064"/>
                  </a:lnTo>
                  <a:lnTo>
                    <a:pt x="2340864" y="508000"/>
                  </a:lnTo>
                  <a:lnTo>
                    <a:pt x="2336800" y="503936"/>
                  </a:lnTo>
                  <a:lnTo>
                    <a:pt x="2334768" y="503936"/>
                  </a:lnTo>
                  <a:lnTo>
                    <a:pt x="2334768" y="499872"/>
                  </a:lnTo>
                  <a:lnTo>
                    <a:pt x="2328672" y="493776"/>
                  </a:lnTo>
                  <a:lnTo>
                    <a:pt x="2326640" y="493776"/>
                  </a:lnTo>
                  <a:lnTo>
                    <a:pt x="2326640" y="489712"/>
                  </a:lnTo>
                  <a:lnTo>
                    <a:pt x="2320544" y="483616"/>
                  </a:lnTo>
                  <a:lnTo>
                    <a:pt x="2318512" y="483616"/>
                  </a:lnTo>
                  <a:lnTo>
                    <a:pt x="2318512" y="479552"/>
                  </a:lnTo>
                  <a:lnTo>
                    <a:pt x="2312416" y="473456"/>
                  </a:lnTo>
                  <a:lnTo>
                    <a:pt x="2310384" y="473456"/>
                  </a:lnTo>
                  <a:lnTo>
                    <a:pt x="2310384" y="469392"/>
                  </a:lnTo>
                  <a:lnTo>
                    <a:pt x="2300224" y="459232"/>
                  </a:lnTo>
                  <a:lnTo>
                    <a:pt x="2298192" y="459232"/>
                  </a:lnTo>
                  <a:lnTo>
                    <a:pt x="2298192" y="455168"/>
                  </a:lnTo>
                  <a:lnTo>
                    <a:pt x="2286000" y="442976"/>
                  </a:lnTo>
                  <a:lnTo>
                    <a:pt x="2283968" y="442976"/>
                  </a:lnTo>
                  <a:lnTo>
                    <a:pt x="2283968" y="438912"/>
                  </a:lnTo>
                  <a:lnTo>
                    <a:pt x="2269744" y="424688"/>
                  </a:lnTo>
                  <a:lnTo>
                    <a:pt x="2267712" y="424688"/>
                  </a:lnTo>
                  <a:lnTo>
                    <a:pt x="2267712" y="420624"/>
                  </a:lnTo>
                  <a:lnTo>
                    <a:pt x="2190496" y="343408"/>
                  </a:lnTo>
                  <a:lnTo>
                    <a:pt x="2186432" y="341376"/>
                  </a:lnTo>
                  <a:lnTo>
                    <a:pt x="2172208" y="327152"/>
                  </a:lnTo>
                  <a:lnTo>
                    <a:pt x="2168144" y="325120"/>
                  </a:lnTo>
                  <a:lnTo>
                    <a:pt x="2157984" y="314960"/>
                  </a:lnTo>
                  <a:lnTo>
                    <a:pt x="2153920" y="312928"/>
                  </a:lnTo>
                  <a:lnTo>
                    <a:pt x="2141728" y="300736"/>
                  </a:lnTo>
                  <a:lnTo>
                    <a:pt x="2137664" y="298704"/>
                  </a:lnTo>
                  <a:lnTo>
                    <a:pt x="2131568" y="292608"/>
                  </a:lnTo>
                  <a:lnTo>
                    <a:pt x="2127504" y="290576"/>
                  </a:lnTo>
                  <a:lnTo>
                    <a:pt x="2121408" y="284480"/>
                  </a:lnTo>
                  <a:lnTo>
                    <a:pt x="2117344" y="282448"/>
                  </a:lnTo>
                  <a:lnTo>
                    <a:pt x="2111248" y="276352"/>
                  </a:lnTo>
                  <a:lnTo>
                    <a:pt x="2107184" y="274320"/>
                  </a:lnTo>
                  <a:lnTo>
                    <a:pt x="2103120" y="270256"/>
                  </a:lnTo>
                  <a:lnTo>
                    <a:pt x="2099056" y="268224"/>
                  </a:lnTo>
                  <a:lnTo>
                    <a:pt x="2092960" y="262128"/>
                  </a:lnTo>
                  <a:lnTo>
                    <a:pt x="2088896" y="260096"/>
                  </a:lnTo>
                  <a:lnTo>
                    <a:pt x="2084832" y="256032"/>
                  </a:lnTo>
                  <a:lnTo>
                    <a:pt x="2080768" y="254000"/>
                  </a:lnTo>
                  <a:lnTo>
                    <a:pt x="2078736" y="251968"/>
                  </a:lnTo>
                  <a:lnTo>
                    <a:pt x="2074672" y="249936"/>
                  </a:lnTo>
                  <a:lnTo>
                    <a:pt x="2070608" y="245872"/>
                  </a:lnTo>
                  <a:lnTo>
                    <a:pt x="2066544" y="243840"/>
                  </a:lnTo>
                  <a:lnTo>
                    <a:pt x="2064512" y="241808"/>
                  </a:lnTo>
                  <a:lnTo>
                    <a:pt x="2060448" y="239776"/>
                  </a:lnTo>
                  <a:lnTo>
                    <a:pt x="2056384" y="235712"/>
                  </a:lnTo>
                  <a:lnTo>
                    <a:pt x="2052320" y="233680"/>
                  </a:lnTo>
                  <a:lnTo>
                    <a:pt x="2050288" y="231648"/>
                  </a:lnTo>
                  <a:lnTo>
                    <a:pt x="2046224" y="229616"/>
                  </a:lnTo>
                  <a:lnTo>
                    <a:pt x="2042160" y="225552"/>
                  </a:lnTo>
                  <a:lnTo>
                    <a:pt x="2038096" y="223520"/>
                  </a:lnTo>
                  <a:lnTo>
                    <a:pt x="2036064" y="221488"/>
                  </a:lnTo>
                  <a:lnTo>
                    <a:pt x="2032000" y="219456"/>
                  </a:lnTo>
                  <a:lnTo>
                    <a:pt x="2029968" y="217424"/>
                  </a:lnTo>
                  <a:lnTo>
                    <a:pt x="2025904" y="215392"/>
                  </a:lnTo>
                  <a:lnTo>
                    <a:pt x="2023872" y="213360"/>
                  </a:lnTo>
                  <a:lnTo>
                    <a:pt x="2015744" y="209296"/>
                  </a:lnTo>
                  <a:lnTo>
                    <a:pt x="2013712" y="207264"/>
                  </a:lnTo>
                  <a:lnTo>
                    <a:pt x="2009648" y="205232"/>
                  </a:lnTo>
                  <a:lnTo>
                    <a:pt x="2007616" y="203200"/>
                  </a:lnTo>
                  <a:lnTo>
                    <a:pt x="2003552" y="201168"/>
                  </a:lnTo>
                  <a:lnTo>
                    <a:pt x="2001520" y="199136"/>
                  </a:lnTo>
                  <a:lnTo>
                    <a:pt x="1997456" y="197104"/>
                  </a:lnTo>
                  <a:lnTo>
                    <a:pt x="1995424" y="195072"/>
                  </a:lnTo>
                  <a:lnTo>
                    <a:pt x="1987296" y="191008"/>
                  </a:lnTo>
                  <a:lnTo>
                    <a:pt x="1985264" y="188976"/>
                  </a:lnTo>
                  <a:lnTo>
                    <a:pt x="1977136" y="184912"/>
                  </a:lnTo>
                  <a:lnTo>
                    <a:pt x="1975104" y="182880"/>
                  </a:lnTo>
                  <a:lnTo>
                    <a:pt x="1966976" y="178816"/>
                  </a:lnTo>
                  <a:lnTo>
                    <a:pt x="1964944" y="176784"/>
                  </a:lnTo>
                  <a:lnTo>
                    <a:pt x="1952752" y="170688"/>
                  </a:lnTo>
                  <a:lnTo>
                    <a:pt x="1950720" y="168656"/>
                  </a:lnTo>
                  <a:lnTo>
                    <a:pt x="1938528" y="162560"/>
                  </a:lnTo>
                  <a:lnTo>
                    <a:pt x="1936496" y="160528"/>
                  </a:lnTo>
                  <a:lnTo>
                    <a:pt x="1912112" y="148336"/>
                  </a:lnTo>
                  <a:lnTo>
                    <a:pt x="1910080" y="146304"/>
                  </a:lnTo>
                  <a:lnTo>
                    <a:pt x="1865376" y="123952"/>
                  </a:lnTo>
                  <a:lnTo>
                    <a:pt x="1859280" y="121920"/>
                  </a:lnTo>
                  <a:lnTo>
                    <a:pt x="1843024" y="113792"/>
                  </a:lnTo>
                  <a:lnTo>
                    <a:pt x="1836928" y="111760"/>
                  </a:lnTo>
                  <a:lnTo>
                    <a:pt x="1820672" y="103632"/>
                  </a:lnTo>
                  <a:lnTo>
                    <a:pt x="1814576" y="101600"/>
                  </a:lnTo>
                  <a:lnTo>
                    <a:pt x="1810512" y="99568"/>
                  </a:lnTo>
                  <a:lnTo>
                    <a:pt x="1804416" y="97536"/>
                  </a:lnTo>
                  <a:lnTo>
                    <a:pt x="1800352" y="95504"/>
                  </a:lnTo>
                  <a:lnTo>
                    <a:pt x="1794256" y="93472"/>
                  </a:lnTo>
                  <a:lnTo>
                    <a:pt x="1790192" y="91440"/>
                  </a:lnTo>
                  <a:lnTo>
                    <a:pt x="1784096" y="89408"/>
                  </a:lnTo>
                  <a:lnTo>
                    <a:pt x="1780032" y="87376"/>
                  </a:lnTo>
                  <a:lnTo>
                    <a:pt x="1773936" y="85344"/>
                  </a:lnTo>
                  <a:lnTo>
                    <a:pt x="1769872" y="83312"/>
                  </a:lnTo>
                  <a:lnTo>
                    <a:pt x="1763776" y="81280"/>
                  </a:lnTo>
                  <a:lnTo>
                    <a:pt x="1759712" y="79248"/>
                  </a:lnTo>
                  <a:lnTo>
                    <a:pt x="1710944" y="62992"/>
                  </a:lnTo>
                  <a:lnTo>
                    <a:pt x="1706880" y="60960"/>
                  </a:lnTo>
                  <a:lnTo>
                    <a:pt x="1694688" y="56896"/>
                  </a:lnTo>
                  <a:lnTo>
                    <a:pt x="1686560" y="54864"/>
                  </a:lnTo>
                  <a:lnTo>
                    <a:pt x="1680464" y="52832"/>
                  </a:lnTo>
                  <a:lnTo>
                    <a:pt x="1672336" y="50800"/>
                  </a:lnTo>
                  <a:lnTo>
                    <a:pt x="1666240" y="48768"/>
                  </a:lnTo>
                  <a:lnTo>
                    <a:pt x="1658112" y="46736"/>
                  </a:lnTo>
                  <a:lnTo>
                    <a:pt x="1652016" y="44704"/>
                  </a:lnTo>
                  <a:lnTo>
                    <a:pt x="1643888" y="42672"/>
                  </a:lnTo>
                  <a:lnTo>
                    <a:pt x="1637792" y="40640"/>
                  </a:lnTo>
                  <a:lnTo>
                    <a:pt x="1629664" y="38608"/>
                  </a:lnTo>
                  <a:lnTo>
                    <a:pt x="1619504" y="36576"/>
                  </a:lnTo>
                  <a:lnTo>
                    <a:pt x="1603248" y="32512"/>
                  </a:lnTo>
                  <a:lnTo>
                    <a:pt x="1593088" y="30480"/>
                  </a:lnTo>
                  <a:lnTo>
                    <a:pt x="1576832" y="26416"/>
                  </a:lnTo>
                  <a:lnTo>
                    <a:pt x="1556512" y="22352"/>
                  </a:lnTo>
                  <a:lnTo>
                    <a:pt x="1532128" y="18288"/>
                  </a:lnTo>
                  <a:lnTo>
                    <a:pt x="1521968" y="16256"/>
                  </a:lnTo>
                  <a:lnTo>
                    <a:pt x="1509776" y="14224"/>
                  </a:lnTo>
                  <a:lnTo>
                    <a:pt x="1481328" y="10160"/>
                  </a:lnTo>
                  <a:lnTo>
                    <a:pt x="1448816" y="6096"/>
                  </a:lnTo>
                  <a:lnTo>
                    <a:pt x="1428496" y="4064"/>
                  </a:lnTo>
                  <a:lnTo>
                    <a:pt x="1375664" y="0"/>
                  </a:lnTo>
                  <a:close/>
                </a:path>
              </a:pathLst>
            </a:custGeom>
            <a:blipFill>
              <a:blip r:embed="rId10"/>
              <a:stretch>
                <a:fillRect l="-466" t="-388" r="-311" b="-38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0" name="Freeform 60"/>
          <p:cNvSpPr/>
          <p:nvPr/>
        </p:nvSpPr>
        <p:spPr>
          <a:xfrm>
            <a:off x="16286142" y="8256877"/>
            <a:ext cx="1766284" cy="1766284"/>
          </a:xfrm>
          <a:custGeom>
            <a:avLst/>
            <a:gdLst/>
            <a:ahLst/>
            <a:cxnLst/>
            <a:rect l="l" t="t" r="r" b="b"/>
            <a:pathLst>
              <a:path w="1766284" h="1766284">
                <a:moveTo>
                  <a:pt x="0" y="0"/>
                </a:moveTo>
                <a:lnTo>
                  <a:pt x="1766284" y="0"/>
                </a:lnTo>
                <a:lnTo>
                  <a:pt x="1766284" y="1766284"/>
                </a:lnTo>
                <a:lnTo>
                  <a:pt x="0" y="17662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93FDA32-1832-76FE-E2C1-D7B7C206A64F}"/>
              </a:ext>
            </a:extLst>
          </p:cNvPr>
          <p:cNvSpPr txBox="1"/>
          <p:nvPr/>
        </p:nvSpPr>
        <p:spPr>
          <a:xfrm>
            <a:off x="16978633" y="9911442"/>
            <a:ext cx="1143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A2921F-2E6C-424E-AC51-8F6AAC8EA9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AF8C4168-B8E9-4663-B3F5-8237456C3C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ABAC63-7F1B-456D-B4A5-243FFD6D22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6</cp:revision>
  <dcterms:created xsi:type="dcterms:W3CDTF">2006-08-16T00:00:00Z</dcterms:created>
  <dcterms:modified xsi:type="dcterms:W3CDTF">2026-07-31T10:32:40Z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