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E97FAC-C095-56A4-95F8-3FEC63E846BB}" v="11" dt="2026-07-31T07:55:21.010"/>
    <p1510:client id="{732F7959-6515-9959-51C3-FD231CA16373}" v="5" dt="2026-07-31T10:26:55.5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27E97FAC-C095-56A4-95F8-3FEC63E846BB}"/>
    <pc:docChg chg="modSld">
      <pc:chgData name="Aimee Burtenshaw" userId="S::aimee.burtenshaw@nhsbt.nhs.uk::375a33ec-cac6-4176-ad6b-3af55146562e" providerId="AD" clId="Web-{27E97FAC-C095-56A4-95F8-3FEC63E846BB}" dt="2026-07-31T07:55:21.010" v="9" actId="1076"/>
      <pc:docMkLst>
        <pc:docMk/>
      </pc:docMkLst>
      <pc:sldChg chg="addSp delSp modSp">
        <pc:chgData name="Aimee Burtenshaw" userId="S::aimee.burtenshaw@nhsbt.nhs.uk::375a33ec-cac6-4176-ad6b-3af55146562e" providerId="AD" clId="Web-{27E97FAC-C095-56A4-95F8-3FEC63E846BB}" dt="2026-07-31T07:55:21.010" v="9" actId="1076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27E97FAC-C095-56A4-95F8-3FEC63E846BB}" dt="2026-07-31T07:55:21.010" v="9" actId="1076"/>
          <ac:spMkLst>
            <pc:docMk/>
            <pc:sldMk cId="0" sldId="256"/>
            <ac:spMk id="8" creationId="{5C1CD2AF-4AC7-C262-BCC4-C9702F907654}"/>
          </ac:spMkLst>
        </pc:spChg>
        <pc:picChg chg="add del mod">
          <ac:chgData name="Aimee Burtenshaw" userId="S::aimee.burtenshaw@nhsbt.nhs.uk::375a33ec-cac6-4176-ad6b-3af55146562e" providerId="AD" clId="Web-{27E97FAC-C095-56A4-95F8-3FEC63E846BB}" dt="2026-07-31T07:54:50.336" v="1"/>
          <ac:picMkLst>
            <pc:docMk/>
            <pc:sldMk cId="0" sldId="256"/>
            <ac:picMk id="6" creationId="{047E0BB5-2099-37C0-F094-5635277E3E09}"/>
          </ac:picMkLst>
        </pc:picChg>
        <pc:picChg chg="add del mod">
          <ac:chgData name="Aimee Burtenshaw" userId="S::aimee.burtenshaw@nhsbt.nhs.uk::375a33ec-cac6-4176-ad6b-3af55146562e" providerId="AD" clId="Web-{27E97FAC-C095-56A4-95F8-3FEC63E846BB}" dt="2026-07-31T07:55:00.665" v="4"/>
          <ac:picMkLst>
            <pc:docMk/>
            <pc:sldMk cId="0" sldId="256"/>
            <ac:picMk id="7" creationId="{1444F1EA-928E-7C16-F090-7FC0A2C69286}"/>
          </ac:picMkLst>
        </pc:picChg>
      </pc:sldChg>
    </pc:docChg>
  </pc:docChgLst>
  <pc:docChgLst>
    <pc:chgData name="Aimee Burtenshaw" userId="S::aimee.burtenshaw@nhsbt.nhs.uk::375a33ec-cac6-4176-ad6b-3af55146562e" providerId="AD" clId="Web-{732F7959-6515-9959-51C3-FD231CA16373}"/>
    <pc:docChg chg="modSld">
      <pc:chgData name="Aimee Burtenshaw" userId="S::aimee.burtenshaw@nhsbt.nhs.uk::375a33ec-cac6-4176-ad6b-3af55146562e" providerId="AD" clId="Web-{732F7959-6515-9959-51C3-FD231CA16373}" dt="2026-07-31T10:26:54.605" v="1" actId="20577"/>
      <pc:docMkLst>
        <pc:docMk/>
      </pc:docMkLst>
      <pc:sldChg chg="modSp">
        <pc:chgData name="Aimee Burtenshaw" userId="S::aimee.burtenshaw@nhsbt.nhs.uk::375a33ec-cac6-4176-ad6b-3af55146562e" providerId="AD" clId="Web-{732F7959-6515-9959-51C3-FD231CA16373}" dt="2026-07-31T10:26:54.605" v="1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732F7959-6515-9959-51C3-FD231CA16373}" dt="2026-07-31T10:26:54.605" v="1" actId="20577"/>
          <ac:spMkLst>
            <pc:docMk/>
            <pc:sldMk cId="0" sldId="256"/>
            <ac:spMk id="8" creationId="{5C1CD2AF-4AC7-C262-BCC4-C9702F90765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7916" y="1055528"/>
            <a:ext cx="14540985" cy="8185007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730" y="0"/>
            <a:ext cx="18275258" cy="10287000"/>
            <a:chOff x="0" y="0"/>
            <a:chExt cx="14248384" cy="80203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8385" cy="8020304"/>
            </a:xfrm>
            <a:custGeom>
              <a:avLst/>
              <a:gdLst/>
              <a:ahLst/>
              <a:cxnLst/>
              <a:rect l="l" t="t" r="r" b="b"/>
              <a:pathLst>
                <a:path w="14248385" h="8020304">
                  <a:moveTo>
                    <a:pt x="0" y="0"/>
                  </a:moveTo>
                  <a:lnTo>
                    <a:pt x="14248385" y="0"/>
                  </a:lnTo>
                  <a:lnTo>
                    <a:pt x="14248385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C1CD2AF-4AC7-C262-BCC4-C9702F907654}"/>
              </a:ext>
            </a:extLst>
          </p:cNvPr>
          <p:cNvSpPr txBox="1"/>
          <p:nvPr/>
        </p:nvSpPr>
        <p:spPr>
          <a:xfrm>
            <a:off x="16903275" y="9914294"/>
            <a:ext cx="15378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A23EE8-FBA3-461E-A0E1-51A0045D1521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B57573B0-9E86-4A5E-BA34-4434C32DC6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477315-7737-4148-86F6-075C296852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8</cp:revision>
  <dcterms:created xsi:type="dcterms:W3CDTF">2006-08-16T00:00:00Z</dcterms:created>
  <dcterms:modified xsi:type="dcterms:W3CDTF">2026-07-31T10:27:02Z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