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7199313" cy="10080625"/>
  <p:notesSz cx="6858000" cy="9144000"/>
  <p:defaultTextStyle>
    <a:defPPr>
      <a:defRPr lang="en-US"/>
    </a:defPPr>
    <a:lvl1pPr marL="0" algn="l" defTabSz="4571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7" algn="l" defTabSz="4571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2" algn="l" defTabSz="4571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9" algn="l" defTabSz="4571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26" algn="l" defTabSz="4571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82" algn="l" defTabSz="4571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38" algn="l" defTabSz="4571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94" algn="l" defTabSz="4571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51" algn="l" defTabSz="4571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28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12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344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athan Keay" userId="b6e5c28d-2354-4e1a-8192-e02ce11168ea" providerId="ADAL" clId="{C142FFA4-059E-48F7-86BB-C5BE75D64AF2}"/>
    <pc:docChg chg="modSld">
      <pc:chgData name="Jonathan Keay" userId="b6e5c28d-2354-4e1a-8192-e02ce11168ea" providerId="ADAL" clId="{C142FFA4-059E-48F7-86BB-C5BE75D64AF2}" dt="2026-07-31T10:50:59.115" v="5"/>
      <pc:docMkLst>
        <pc:docMk/>
      </pc:docMkLst>
      <pc:sldChg chg="setBg">
        <pc:chgData name="Jonathan Keay" userId="b6e5c28d-2354-4e1a-8192-e02ce11168ea" providerId="ADAL" clId="{C142FFA4-059E-48F7-86BB-C5BE75D64AF2}" dt="2026-07-31T10:50:59.115" v="5"/>
        <pc:sldMkLst>
          <pc:docMk/>
          <pc:sldMk cId="3927153165" sldId="25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949" y="1649771"/>
            <a:ext cx="6119416" cy="3509551"/>
          </a:xfrm>
        </p:spPr>
        <p:txBody>
          <a:bodyPr anchor="b"/>
          <a:lstStyle>
            <a:lvl1pPr algn="ctr">
              <a:defRPr sz="472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915" y="5294663"/>
            <a:ext cx="5399485" cy="2433817"/>
          </a:xfrm>
        </p:spPr>
        <p:txBody>
          <a:bodyPr/>
          <a:lstStyle>
            <a:lvl1pPr marL="0" indent="0" algn="ctr">
              <a:buNone/>
              <a:defRPr sz="1890"/>
            </a:lvl1pPr>
            <a:lvl2pPr marL="359958" indent="0" algn="ctr">
              <a:buNone/>
              <a:defRPr sz="1575"/>
            </a:lvl2pPr>
            <a:lvl3pPr marL="719914" indent="0" algn="ctr">
              <a:buNone/>
              <a:defRPr sz="1417"/>
            </a:lvl3pPr>
            <a:lvl4pPr marL="1079872" indent="0" algn="ctr">
              <a:buNone/>
              <a:defRPr sz="1260"/>
            </a:lvl4pPr>
            <a:lvl5pPr marL="1439829" indent="0" algn="ctr">
              <a:buNone/>
              <a:defRPr sz="1260"/>
            </a:lvl5pPr>
            <a:lvl6pPr marL="1799786" indent="0" algn="ctr">
              <a:buNone/>
              <a:defRPr sz="1260"/>
            </a:lvl6pPr>
            <a:lvl7pPr marL="2159743" indent="0" algn="ctr">
              <a:buNone/>
              <a:defRPr sz="1260"/>
            </a:lvl7pPr>
            <a:lvl8pPr marL="2519701" indent="0" algn="ctr">
              <a:buNone/>
              <a:defRPr sz="1260"/>
            </a:lvl8pPr>
            <a:lvl9pPr marL="2879657" indent="0" algn="ctr">
              <a:buNone/>
              <a:defRPr sz="12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E7E33-1F94-4D05-BD9B-1D93C0BED054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0EF5-47D8-4C76-A3B3-980AF4E7BB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980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E7E33-1F94-4D05-BD9B-1D93C0BED054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0EF5-47D8-4C76-A3B3-980AF4E7BB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9925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52009" y="536700"/>
            <a:ext cx="1552352" cy="85428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4954" y="536700"/>
            <a:ext cx="4567064" cy="854286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E7E33-1F94-4D05-BD9B-1D93C0BED054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0EF5-47D8-4C76-A3B3-980AF4E7BB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4094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E7E33-1F94-4D05-BD9B-1D93C0BED054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0EF5-47D8-4C76-A3B3-980AF4E7BB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738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205" y="2513159"/>
            <a:ext cx="6209407" cy="4193259"/>
          </a:xfrm>
        </p:spPr>
        <p:txBody>
          <a:bodyPr anchor="b"/>
          <a:lstStyle>
            <a:lvl1pPr>
              <a:defRPr sz="472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1205" y="6746088"/>
            <a:ext cx="6209407" cy="2205136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/>
                </a:solidFill>
              </a:defRPr>
            </a:lvl1pPr>
            <a:lvl2pPr marL="359958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719914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3pPr>
            <a:lvl4pPr marL="1079872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439829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1799786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159743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51970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2879657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E7E33-1F94-4D05-BD9B-1D93C0BED054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0EF5-47D8-4C76-A3B3-980AF4E7BB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627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4953" y="2683501"/>
            <a:ext cx="3059708" cy="63960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652" y="2683501"/>
            <a:ext cx="3059708" cy="63960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E7E33-1F94-4D05-BD9B-1D93C0BED054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0EF5-47D8-4C76-A3B3-980AF4E7BB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3267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2" y="536703"/>
            <a:ext cx="6209407" cy="194845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891" y="2471154"/>
            <a:ext cx="3045646" cy="1211074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8" indent="0">
              <a:buNone/>
              <a:defRPr sz="1575" b="1"/>
            </a:lvl2pPr>
            <a:lvl3pPr marL="719914" indent="0">
              <a:buNone/>
              <a:defRPr sz="1417" b="1"/>
            </a:lvl3pPr>
            <a:lvl4pPr marL="1079872" indent="0">
              <a:buNone/>
              <a:defRPr sz="1260" b="1"/>
            </a:lvl4pPr>
            <a:lvl5pPr marL="1439829" indent="0">
              <a:buNone/>
              <a:defRPr sz="1260" b="1"/>
            </a:lvl5pPr>
            <a:lvl6pPr marL="1799786" indent="0">
              <a:buNone/>
              <a:defRPr sz="1260" b="1"/>
            </a:lvl6pPr>
            <a:lvl7pPr marL="2159743" indent="0">
              <a:buNone/>
              <a:defRPr sz="1260" b="1"/>
            </a:lvl7pPr>
            <a:lvl8pPr marL="2519701" indent="0">
              <a:buNone/>
              <a:defRPr sz="1260" b="1"/>
            </a:lvl8pPr>
            <a:lvl9pPr marL="2879657" indent="0">
              <a:buNone/>
              <a:defRPr sz="12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891" y="3682229"/>
            <a:ext cx="3045646" cy="54160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4652" y="2471154"/>
            <a:ext cx="3060646" cy="1211074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8" indent="0">
              <a:buNone/>
              <a:defRPr sz="1575" b="1"/>
            </a:lvl2pPr>
            <a:lvl3pPr marL="719914" indent="0">
              <a:buNone/>
              <a:defRPr sz="1417" b="1"/>
            </a:lvl3pPr>
            <a:lvl4pPr marL="1079872" indent="0">
              <a:buNone/>
              <a:defRPr sz="1260" b="1"/>
            </a:lvl4pPr>
            <a:lvl5pPr marL="1439829" indent="0">
              <a:buNone/>
              <a:defRPr sz="1260" b="1"/>
            </a:lvl5pPr>
            <a:lvl6pPr marL="1799786" indent="0">
              <a:buNone/>
              <a:defRPr sz="1260" b="1"/>
            </a:lvl6pPr>
            <a:lvl7pPr marL="2159743" indent="0">
              <a:buNone/>
              <a:defRPr sz="1260" b="1"/>
            </a:lvl7pPr>
            <a:lvl8pPr marL="2519701" indent="0">
              <a:buNone/>
              <a:defRPr sz="1260" b="1"/>
            </a:lvl8pPr>
            <a:lvl9pPr marL="2879657" indent="0">
              <a:buNone/>
              <a:defRPr sz="12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44652" y="3682229"/>
            <a:ext cx="3060646" cy="54160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E7E33-1F94-4D05-BD9B-1D93C0BED054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0EF5-47D8-4C76-A3B3-980AF4E7BB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358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E7E33-1F94-4D05-BD9B-1D93C0BED054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0EF5-47D8-4C76-A3B3-980AF4E7BB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8825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E7E33-1F94-4D05-BD9B-1D93C0BED054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0EF5-47D8-4C76-A3B3-980AF4E7BB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797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672043"/>
            <a:ext cx="2321966" cy="2352146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0647" y="1451427"/>
            <a:ext cx="3644652" cy="7163777"/>
          </a:xfrm>
        </p:spPr>
        <p:txBody>
          <a:bodyPr/>
          <a:lstStyle>
            <a:lvl1pPr>
              <a:defRPr sz="2519"/>
            </a:lvl1pPr>
            <a:lvl2pPr>
              <a:defRPr sz="2204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3024189"/>
            <a:ext cx="2321966" cy="5602681"/>
          </a:xfrm>
        </p:spPr>
        <p:txBody>
          <a:bodyPr/>
          <a:lstStyle>
            <a:lvl1pPr marL="0" indent="0">
              <a:buNone/>
              <a:defRPr sz="1260"/>
            </a:lvl1pPr>
            <a:lvl2pPr marL="359958" indent="0">
              <a:buNone/>
              <a:defRPr sz="1102"/>
            </a:lvl2pPr>
            <a:lvl3pPr marL="719914" indent="0">
              <a:buNone/>
              <a:defRPr sz="945"/>
            </a:lvl3pPr>
            <a:lvl4pPr marL="1079872" indent="0">
              <a:buNone/>
              <a:defRPr sz="787"/>
            </a:lvl4pPr>
            <a:lvl5pPr marL="1439829" indent="0">
              <a:buNone/>
              <a:defRPr sz="787"/>
            </a:lvl5pPr>
            <a:lvl6pPr marL="1799786" indent="0">
              <a:buNone/>
              <a:defRPr sz="787"/>
            </a:lvl6pPr>
            <a:lvl7pPr marL="2159743" indent="0">
              <a:buNone/>
              <a:defRPr sz="787"/>
            </a:lvl7pPr>
            <a:lvl8pPr marL="2519701" indent="0">
              <a:buNone/>
              <a:defRPr sz="787"/>
            </a:lvl8pPr>
            <a:lvl9pPr marL="2879657" indent="0">
              <a:buNone/>
              <a:defRPr sz="78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E7E33-1F94-4D05-BD9B-1D93C0BED054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0EF5-47D8-4C76-A3B3-980AF4E7BB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179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672043"/>
            <a:ext cx="2321966" cy="2352146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60647" y="1451427"/>
            <a:ext cx="3644652" cy="7163777"/>
          </a:xfrm>
        </p:spPr>
        <p:txBody>
          <a:bodyPr anchor="t"/>
          <a:lstStyle>
            <a:lvl1pPr marL="0" indent="0">
              <a:buNone/>
              <a:defRPr sz="2519"/>
            </a:lvl1pPr>
            <a:lvl2pPr marL="359958" indent="0">
              <a:buNone/>
              <a:defRPr sz="2204"/>
            </a:lvl2pPr>
            <a:lvl3pPr marL="719914" indent="0">
              <a:buNone/>
              <a:defRPr sz="1890"/>
            </a:lvl3pPr>
            <a:lvl4pPr marL="1079872" indent="0">
              <a:buNone/>
              <a:defRPr sz="1575"/>
            </a:lvl4pPr>
            <a:lvl5pPr marL="1439829" indent="0">
              <a:buNone/>
              <a:defRPr sz="1575"/>
            </a:lvl5pPr>
            <a:lvl6pPr marL="1799786" indent="0">
              <a:buNone/>
              <a:defRPr sz="1575"/>
            </a:lvl6pPr>
            <a:lvl7pPr marL="2159743" indent="0">
              <a:buNone/>
              <a:defRPr sz="1575"/>
            </a:lvl7pPr>
            <a:lvl8pPr marL="2519701" indent="0">
              <a:buNone/>
              <a:defRPr sz="1575"/>
            </a:lvl8pPr>
            <a:lvl9pPr marL="2879657" indent="0">
              <a:buNone/>
              <a:defRPr sz="157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3024189"/>
            <a:ext cx="2321966" cy="5602681"/>
          </a:xfrm>
        </p:spPr>
        <p:txBody>
          <a:bodyPr/>
          <a:lstStyle>
            <a:lvl1pPr marL="0" indent="0">
              <a:buNone/>
              <a:defRPr sz="1260"/>
            </a:lvl1pPr>
            <a:lvl2pPr marL="359958" indent="0">
              <a:buNone/>
              <a:defRPr sz="1102"/>
            </a:lvl2pPr>
            <a:lvl3pPr marL="719914" indent="0">
              <a:buNone/>
              <a:defRPr sz="945"/>
            </a:lvl3pPr>
            <a:lvl4pPr marL="1079872" indent="0">
              <a:buNone/>
              <a:defRPr sz="787"/>
            </a:lvl4pPr>
            <a:lvl5pPr marL="1439829" indent="0">
              <a:buNone/>
              <a:defRPr sz="787"/>
            </a:lvl5pPr>
            <a:lvl6pPr marL="1799786" indent="0">
              <a:buNone/>
              <a:defRPr sz="787"/>
            </a:lvl6pPr>
            <a:lvl7pPr marL="2159743" indent="0">
              <a:buNone/>
              <a:defRPr sz="787"/>
            </a:lvl7pPr>
            <a:lvl8pPr marL="2519701" indent="0">
              <a:buNone/>
              <a:defRPr sz="787"/>
            </a:lvl8pPr>
            <a:lvl9pPr marL="2879657" indent="0">
              <a:buNone/>
              <a:defRPr sz="78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E7E33-1F94-4D05-BD9B-1D93C0BED054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0EF5-47D8-4C76-A3B3-980AF4E7BB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399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4954" y="536703"/>
            <a:ext cx="6209407" cy="1948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4954" y="2683501"/>
            <a:ext cx="6209407" cy="639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4954" y="9343248"/>
            <a:ext cx="1619845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E7E33-1F94-4D05-BD9B-1D93C0BED054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84773" y="9343248"/>
            <a:ext cx="2429768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4515" y="9343248"/>
            <a:ext cx="1619845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0EF5-47D8-4C76-A3B3-980AF4E7BB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8792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19914" rtl="0" eaLnBrk="1" latinLnBrk="0" hangingPunct="1">
        <a:lnSpc>
          <a:spcPct val="90000"/>
        </a:lnSpc>
        <a:spcBef>
          <a:spcPct val="0"/>
        </a:spcBef>
        <a:buNone/>
        <a:defRPr sz="34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979" indent="-179979" algn="l" defTabSz="719914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204" kern="1200">
          <a:solidFill>
            <a:schemeClr val="tx1"/>
          </a:solidFill>
          <a:latin typeface="+mn-lt"/>
          <a:ea typeface="+mn-ea"/>
          <a:cs typeface="+mn-cs"/>
        </a:defRPr>
      </a:lvl1pPr>
      <a:lvl2pPr marL="539935" indent="-179979" algn="l" defTabSz="719914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899893" indent="-179979" algn="l" defTabSz="719914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59850" indent="-179979" algn="l" defTabSz="719914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619808" indent="-179979" algn="l" defTabSz="719914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979765" indent="-179979" algn="l" defTabSz="719914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339722" indent="-179979" algn="l" defTabSz="719914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699680" indent="-179979" algn="l" defTabSz="719914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3059636" indent="-179979" algn="l" defTabSz="719914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9914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1pPr>
      <a:lvl2pPr marL="359958" algn="l" defTabSz="719914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719914" algn="l" defTabSz="719914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079872" algn="l" defTabSz="719914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39829" algn="l" defTabSz="719914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799786" algn="l" defTabSz="719914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59743" algn="l" defTabSz="719914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519701" algn="l" defTabSz="719914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879657" algn="l" defTabSz="719914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97484AB-09D7-2F3D-0956-3DF1378E810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/>
          </p:nvPr>
        </p:nvSpPr>
        <p:spPr>
          <a:xfrm>
            <a:off x="233082" y="6732494"/>
            <a:ext cx="6714565" cy="2151529"/>
          </a:xfrm>
          <a:ln>
            <a:noFill/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endParaRPr lang="en-GB" sz="1800" b="1" dirty="0">
              <a:solidFill>
                <a:srgbClr val="DA281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1531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355D3FD31368E4E8066F4354CB3E986" ma:contentTypeVersion="21" ma:contentTypeDescription="Create a new document." ma:contentTypeScope="" ma:versionID="deaae61e845b1b259373861048dde3c2">
  <xsd:schema xmlns:xsd="http://www.w3.org/2001/XMLSchema" xmlns:xs="http://www.w3.org/2001/XMLSchema" xmlns:p="http://schemas.microsoft.com/office/2006/metadata/properties" xmlns:ns1="http://schemas.microsoft.com/sharepoint/v3" xmlns:ns2="962742d5-7faf-4be6-97ab-f6b800c0b0ec" xmlns:ns3="361d3baa-6487-4783-911a-f43136155f55" xmlns:ns4="0aee4a98-54e2-4fa9-8bf1-c07c68638e25" targetNamespace="http://schemas.microsoft.com/office/2006/metadata/properties" ma:root="true" ma:fieldsID="7db59487c08bb07f897e31e932364e42" ns1:_="" ns2:_="" ns3:_="" ns4:_="">
    <xsd:import namespace="http://schemas.microsoft.com/sharepoint/v3"/>
    <xsd:import namespace="962742d5-7faf-4be6-97ab-f6b800c0b0ec"/>
    <xsd:import namespace="361d3baa-6487-4783-911a-f43136155f55"/>
    <xsd:import namespace="0aee4a98-54e2-4fa9-8bf1-c07c68638e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2742d5-7faf-4be6-97ab-f6b800c0b0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e4d4c276-3e6c-4cc9-8c7e-f782a92f08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1d3baa-6487-4783-911a-f43136155f5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ee4a98-54e2-4fa9-8bf1-c07c68638e25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eef1919f-7523-4b6d-b74d-8a879b3ea3aa}" ma:internalName="TaxCatchAll" ma:showField="CatchAllData" ma:web="361d3baa-6487-4783-911a-f43136155f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aee4a98-54e2-4fa9-8bf1-c07c68638e25" xsi:nil="true"/>
    <lcf76f155ced4ddcb4097134ff3c332f xmlns="962742d5-7faf-4be6-97ab-f6b800c0b0ec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31F3625-6B7E-46ED-87B3-50A5C58D1A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62742d5-7faf-4be6-97ab-f6b800c0b0ec"/>
    <ds:schemaRef ds:uri="361d3baa-6487-4783-911a-f43136155f55"/>
    <ds:schemaRef ds:uri="0aee4a98-54e2-4fa9-8bf1-c07c68638e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11E1A93-16F3-473A-9CCF-10D2E64CACE0}">
  <ds:schemaRefs>
    <ds:schemaRef ds:uri="http://schemas.microsoft.com/office/2006/metadata/properties"/>
    <ds:schemaRef ds:uri="http://schemas.microsoft.com/office/infopath/2007/PartnerControls"/>
    <ds:schemaRef ds:uri="0aee4a98-54e2-4fa9-8bf1-c07c68638e25"/>
    <ds:schemaRef ds:uri="962742d5-7faf-4be6-97ab-f6b800c0b0ec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E77245B7-C608-4519-9224-447993E4BAA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Jonathan Keay</dc:creator>
  <cp:lastModifiedBy>Jonathan Keay</cp:lastModifiedBy>
  <cp:revision>6</cp:revision>
  <dcterms:created xsi:type="dcterms:W3CDTF">2023-05-30T11:54:44Z</dcterms:created>
  <dcterms:modified xsi:type="dcterms:W3CDTF">2026-07-31T10:51:10Z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0x0101009355D3FD31368E4E8066F4354CB3E986</vt:lpwstr>
  </property>
  <property fmtid="{D5CDD505-2E9C-101B-9397-08002B2CF9AE}" pid="3" name="MediaServiceImageTags">
    <vt:lpwstr/>
  </property>
</Properties>
</file>