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sldIdLst>
    <p:sldId id="256" r:id="rId2"/>
    <p:sldId id="264" r:id="rId3"/>
    <p:sldId id="266" r:id="rId4"/>
    <p:sldId id="314" r:id="rId5"/>
    <p:sldId id="315" r:id="rId6"/>
    <p:sldId id="263" r:id="rId7"/>
    <p:sldId id="285" r:id="rId8"/>
    <p:sldId id="307" r:id="rId9"/>
    <p:sldId id="268" r:id="rId10"/>
    <p:sldId id="269" r:id="rId11"/>
    <p:sldId id="260" r:id="rId12"/>
    <p:sldId id="257" r:id="rId13"/>
    <p:sldId id="316" r:id="rId14"/>
    <p:sldId id="267" r:id="rId15"/>
    <p:sldId id="261" r:id="rId16"/>
    <p:sldId id="317" r:id="rId17"/>
    <p:sldId id="308" r:id="rId18"/>
    <p:sldId id="310" r:id="rId19"/>
    <p:sldId id="262" r:id="rId20"/>
    <p:sldId id="271" r:id="rId21"/>
    <p:sldId id="273" r:id="rId22"/>
    <p:sldId id="292" r:id="rId23"/>
    <p:sldId id="2145705357" r:id="rId24"/>
    <p:sldId id="2145705375" r:id="rId25"/>
    <p:sldId id="2145705355" r:id="rId26"/>
    <p:sldId id="320" r:id="rId27"/>
    <p:sldId id="2145705356" r:id="rId28"/>
    <p:sldId id="2145705348" r:id="rId29"/>
    <p:sldId id="2145705349" r:id="rId30"/>
    <p:sldId id="2145705350" r:id="rId31"/>
    <p:sldId id="2145705351" r:id="rId32"/>
    <p:sldId id="2145705352" r:id="rId33"/>
    <p:sldId id="2145705354" r:id="rId34"/>
    <p:sldId id="2145705347" r:id="rId35"/>
    <p:sldId id="2145705373" r:id="rId36"/>
    <p:sldId id="2145705370" r:id="rId37"/>
    <p:sldId id="2145705371" r:id="rId38"/>
    <p:sldId id="2145705372" r:id="rId39"/>
    <p:sldId id="281" r:id="rId40"/>
    <p:sldId id="282" r:id="rId41"/>
    <p:sldId id="298" r:id="rId42"/>
    <p:sldId id="276" r:id="rId43"/>
    <p:sldId id="277" r:id="rId44"/>
    <p:sldId id="301" r:id="rId45"/>
    <p:sldId id="278" r:id="rId46"/>
    <p:sldId id="300" r:id="rId47"/>
    <p:sldId id="306" r:id="rId48"/>
    <p:sldId id="279" r:id="rId49"/>
    <p:sldId id="291" r:id="rId50"/>
    <p:sldId id="283" r:id="rId51"/>
    <p:sldId id="284" r:id="rId52"/>
    <p:sldId id="303" r:id="rId53"/>
    <p:sldId id="275" r:id="rId54"/>
    <p:sldId id="274" r:id="rId55"/>
    <p:sldId id="2145705374" r:id="rId56"/>
    <p:sldId id="289"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60"/>
    <p:restoredTop sz="94674"/>
  </p:normalViewPr>
  <p:slideViewPr>
    <p:cSldViewPr snapToGrid="0">
      <p:cViewPr varScale="1">
        <p:scale>
          <a:sx n="96" d="100"/>
          <a:sy n="96" d="100"/>
        </p:scale>
        <p:origin x="192" y="3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93DBBF-EF06-4F64-8008-ACDD265C605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9E8E94E-5E0B-497A-9625-260675F18BA5}">
      <dgm:prSet/>
      <dgm:spPr/>
      <dgm:t>
        <a:bodyPr/>
        <a:lstStyle/>
        <a:p>
          <a:r>
            <a:rPr lang="en-US"/>
            <a:t>Hepatitis B 100 more transmissible than HIV</a:t>
          </a:r>
        </a:p>
      </dgm:t>
    </dgm:pt>
    <dgm:pt modelId="{0F46A489-3DDD-46B6-8A74-9915EE7D2BD7}" type="parTrans" cxnId="{23B897CB-9521-432E-A8B4-665A3F668420}">
      <dgm:prSet/>
      <dgm:spPr/>
      <dgm:t>
        <a:bodyPr/>
        <a:lstStyle/>
        <a:p>
          <a:endParaRPr lang="en-US"/>
        </a:p>
      </dgm:t>
    </dgm:pt>
    <dgm:pt modelId="{7E09E22C-22F9-4340-A92D-27B30B0D324F}" type="sibTrans" cxnId="{23B897CB-9521-432E-A8B4-665A3F668420}">
      <dgm:prSet/>
      <dgm:spPr/>
      <dgm:t>
        <a:bodyPr/>
        <a:lstStyle/>
        <a:p>
          <a:endParaRPr lang="en-US"/>
        </a:p>
      </dgm:t>
    </dgm:pt>
    <dgm:pt modelId="{ECB91E4F-2CF8-4BBB-813B-2ABA216AB02A}">
      <dgm:prSet/>
      <dgm:spPr/>
      <dgm:t>
        <a:bodyPr/>
        <a:lstStyle/>
        <a:p>
          <a:r>
            <a:rPr lang="en-US"/>
            <a:t>Hepatitis C 10 times more transmissible than HIV</a:t>
          </a:r>
        </a:p>
      </dgm:t>
    </dgm:pt>
    <dgm:pt modelId="{9B9CEF64-CA17-4E0B-A24D-C4338D931267}" type="parTrans" cxnId="{AE5683FE-EA60-4860-BA2C-626544E49DFC}">
      <dgm:prSet/>
      <dgm:spPr/>
      <dgm:t>
        <a:bodyPr/>
        <a:lstStyle/>
        <a:p>
          <a:endParaRPr lang="en-US"/>
        </a:p>
      </dgm:t>
    </dgm:pt>
    <dgm:pt modelId="{2829A252-E77C-4984-AF13-9FEEE00BD86E}" type="sibTrans" cxnId="{AE5683FE-EA60-4860-BA2C-626544E49DFC}">
      <dgm:prSet/>
      <dgm:spPr/>
      <dgm:t>
        <a:bodyPr/>
        <a:lstStyle/>
        <a:p>
          <a:endParaRPr lang="en-US"/>
        </a:p>
      </dgm:t>
    </dgm:pt>
    <dgm:pt modelId="{B04D32FE-8315-42A7-AF54-3C59A0809E38}">
      <dgm:prSet/>
      <dgm:spPr/>
      <dgm:t>
        <a:bodyPr/>
        <a:lstStyle/>
        <a:p>
          <a:r>
            <a:rPr lang="en-US"/>
            <a:t>HIV -  often has the largest Stigma attached</a:t>
          </a:r>
        </a:p>
      </dgm:t>
    </dgm:pt>
    <dgm:pt modelId="{60F901B6-8FBB-44EA-9D23-1E6C4515F0F3}" type="parTrans" cxnId="{26CA4524-4F4A-4DD3-AF19-9B759BEEA008}">
      <dgm:prSet/>
      <dgm:spPr/>
      <dgm:t>
        <a:bodyPr/>
        <a:lstStyle/>
        <a:p>
          <a:endParaRPr lang="en-US"/>
        </a:p>
      </dgm:t>
    </dgm:pt>
    <dgm:pt modelId="{CD0F950B-5231-4D4B-9B67-9EF134F5EC2C}" type="sibTrans" cxnId="{26CA4524-4F4A-4DD3-AF19-9B759BEEA008}">
      <dgm:prSet/>
      <dgm:spPr/>
      <dgm:t>
        <a:bodyPr/>
        <a:lstStyle/>
        <a:p>
          <a:endParaRPr lang="en-US"/>
        </a:p>
      </dgm:t>
    </dgm:pt>
    <dgm:pt modelId="{632B0D3B-5491-E446-98B1-F96F82AE3D9E}" type="pres">
      <dgm:prSet presAssocID="{1C93DBBF-EF06-4F64-8008-ACDD265C6054}" presName="linear" presStyleCnt="0">
        <dgm:presLayoutVars>
          <dgm:animLvl val="lvl"/>
          <dgm:resizeHandles val="exact"/>
        </dgm:presLayoutVars>
      </dgm:prSet>
      <dgm:spPr/>
    </dgm:pt>
    <dgm:pt modelId="{22283F04-9C92-8042-BE7E-917625C9F04A}" type="pres">
      <dgm:prSet presAssocID="{19E8E94E-5E0B-497A-9625-260675F18BA5}" presName="parentText" presStyleLbl="node1" presStyleIdx="0" presStyleCnt="3">
        <dgm:presLayoutVars>
          <dgm:chMax val="0"/>
          <dgm:bulletEnabled val="1"/>
        </dgm:presLayoutVars>
      </dgm:prSet>
      <dgm:spPr/>
    </dgm:pt>
    <dgm:pt modelId="{B27A9651-5554-2C45-9E3F-6509D0DD81B1}" type="pres">
      <dgm:prSet presAssocID="{7E09E22C-22F9-4340-A92D-27B30B0D324F}" presName="spacer" presStyleCnt="0"/>
      <dgm:spPr/>
    </dgm:pt>
    <dgm:pt modelId="{563F5654-3E7B-F54D-802B-0C126AA0AB2E}" type="pres">
      <dgm:prSet presAssocID="{ECB91E4F-2CF8-4BBB-813B-2ABA216AB02A}" presName="parentText" presStyleLbl="node1" presStyleIdx="1" presStyleCnt="3">
        <dgm:presLayoutVars>
          <dgm:chMax val="0"/>
          <dgm:bulletEnabled val="1"/>
        </dgm:presLayoutVars>
      </dgm:prSet>
      <dgm:spPr/>
    </dgm:pt>
    <dgm:pt modelId="{1D6EFDD4-5AFC-CB4A-B23A-9B53F2053CFA}" type="pres">
      <dgm:prSet presAssocID="{2829A252-E77C-4984-AF13-9FEEE00BD86E}" presName="spacer" presStyleCnt="0"/>
      <dgm:spPr/>
    </dgm:pt>
    <dgm:pt modelId="{952C361F-93FF-9948-B3C6-0C73F5E72DB8}" type="pres">
      <dgm:prSet presAssocID="{B04D32FE-8315-42A7-AF54-3C59A0809E38}" presName="parentText" presStyleLbl="node1" presStyleIdx="2" presStyleCnt="3">
        <dgm:presLayoutVars>
          <dgm:chMax val="0"/>
          <dgm:bulletEnabled val="1"/>
        </dgm:presLayoutVars>
      </dgm:prSet>
      <dgm:spPr/>
    </dgm:pt>
  </dgm:ptLst>
  <dgm:cxnLst>
    <dgm:cxn modelId="{3ADD0416-2E21-734F-B8C9-9C109CABD4B3}" type="presOf" srcId="{1C93DBBF-EF06-4F64-8008-ACDD265C6054}" destId="{632B0D3B-5491-E446-98B1-F96F82AE3D9E}" srcOrd="0" destOrd="0" presId="urn:microsoft.com/office/officeart/2005/8/layout/vList2"/>
    <dgm:cxn modelId="{26CA4524-4F4A-4DD3-AF19-9B759BEEA008}" srcId="{1C93DBBF-EF06-4F64-8008-ACDD265C6054}" destId="{B04D32FE-8315-42A7-AF54-3C59A0809E38}" srcOrd="2" destOrd="0" parTransId="{60F901B6-8FBB-44EA-9D23-1E6C4515F0F3}" sibTransId="{CD0F950B-5231-4D4B-9B67-9EF134F5EC2C}"/>
    <dgm:cxn modelId="{01D9EE3A-5253-B04F-817A-025E2A008DBA}" type="presOf" srcId="{B04D32FE-8315-42A7-AF54-3C59A0809E38}" destId="{952C361F-93FF-9948-B3C6-0C73F5E72DB8}" srcOrd="0" destOrd="0" presId="urn:microsoft.com/office/officeart/2005/8/layout/vList2"/>
    <dgm:cxn modelId="{23B897CB-9521-432E-A8B4-665A3F668420}" srcId="{1C93DBBF-EF06-4F64-8008-ACDD265C6054}" destId="{19E8E94E-5E0B-497A-9625-260675F18BA5}" srcOrd="0" destOrd="0" parTransId="{0F46A489-3DDD-46B6-8A74-9915EE7D2BD7}" sibTransId="{7E09E22C-22F9-4340-A92D-27B30B0D324F}"/>
    <dgm:cxn modelId="{CC761FE2-EA10-1047-B1E7-833791BFF154}" type="presOf" srcId="{ECB91E4F-2CF8-4BBB-813B-2ABA216AB02A}" destId="{563F5654-3E7B-F54D-802B-0C126AA0AB2E}" srcOrd="0" destOrd="0" presId="urn:microsoft.com/office/officeart/2005/8/layout/vList2"/>
    <dgm:cxn modelId="{F3B381EA-91CB-8749-AE80-2B223C687577}" type="presOf" srcId="{19E8E94E-5E0B-497A-9625-260675F18BA5}" destId="{22283F04-9C92-8042-BE7E-917625C9F04A}" srcOrd="0" destOrd="0" presId="urn:microsoft.com/office/officeart/2005/8/layout/vList2"/>
    <dgm:cxn modelId="{AE5683FE-EA60-4860-BA2C-626544E49DFC}" srcId="{1C93DBBF-EF06-4F64-8008-ACDD265C6054}" destId="{ECB91E4F-2CF8-4BBB-813B-2ABA216AB02A}" srcOrd="1" destOrd="0" parTransId="{9B9CEF64-CA17-4E0B-A24D-C4338D931267}" sibTransId="{2829A252-E77C-4984-AF13-9FEEE00BD86E}"/>
    <dgm:cxn modelId="{042A0A2C-73B2-7344-B9D1-8D528C509586}" type="presParOf" srcId="{632B0D3B-5491-E446-98B1-F96F82AE3D9E}" destId="{22283F04-9C92-8042-BE7E-917625C9F04A}" srcOrd="0" destOrd="0" presId="urn:microsoft.com/office/officeart/2005/8/layout/vList2"/>
    <dgm:cxn modelId="{9BFAFCB4-C7DE-A74C-8432-FB4972B45F3C}" type="presParOf" srcId="{632B0D3B-5491-E446-98B1-F96F82AE3D9E}" destId="{B27A9651-5554-2C45-9E3F-6509D0DD81B1}" srcOrd="1" destOrd="0" presId="urn:microsoft.com/office/officeart/2005/8/layout/vList2"/>
    <dgm:cxn modelId="{E2C89C3C-2895-A543-8A54-B4D99772A88A}" type="presParOf" srcId="{632B0D3B-5491-E446-98B1-F96F82AE3D9E}" destId="{563F5654-3E7B-F54D-802B-0C126AA0AB2E}" srcOrd="2" destOrd="0" presId="urn:microsoft.com/office/officeart/2005/8/layout/vList2"/>
    <dgm:cxn modelId="{3CF85C9B-3328-2C42-9075-35F2B6F07803}" type="presParOf" srcId="{632B0D3B-5491-E446-98B1-F96F82AE3D9E}" destId="{1D6EFDD4-5AFC-CB4A-B23A-9B53F2053CFA}" srcOrd="3" destOrd="0" presId="urn:microsoft.com/office/officeart/2005/8/layout/vList2"/>
    <dgm:cxn modelId="{F9FD5393-E544-A44B-884F-1FEF102D1AFA}" type="presParOf" srcId="{632B0D3B-5491-E446-98B1-F96F82AE3D9E}" destId="{952C361F-93FF-9948-B3C6-0C73F5E72DB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83F04-9C92-8042-BE7E-917625C9F04A}">
      <dsp:nvSpPr>
        <dsp:cNvPr id="0" name=""/>
        <dsp:cNvSpPr/>
      </dsp:nvSpPr>
      <dsp:spPr>
        <a:xfrm>
          <a:off x="0" y="705474"/>
          <a:ext cx="10515600"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Hepatitis B 100 more transmissible than HIV</a:t>
          </a:r>
        </a:p>
      </dsp:txBody>
      <dsp:txXfrm>
        <a:off x="44378" y="749852"/>
        <a:ext cx="10426844" cy="820334"/>
      </dsp:txXfrm>
    </dsp:sp>
    <dsp:sp modelId="{563F5654-3E7B-F54D-802B-0C126AA0AB2E}">
      <dsp:nvSpPr>
        <dsp:cNvPr id="0" name=""/>
        <dsp:cNvSpPr/>
      </dsp:nvSpPr>
      <dsp:spPr>
        <a:xfrm>
          <a:off x="0" y="1721124"/>
          <a:ext cx="10515600"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Hepatitis C 10 times more transmissible than HIV</a:t>
          </a:r>
        </a:p>
      </dsp:txBody>
      <dsp:txXfrm>
        <a:off x="44378" y="1765502"/>
        <a:ext cx="10426844" cy="820334"/>
      </dsp:txXfrm>
    </dsp:sp>
    <dsp:sp modelId="{952C361F-93FF-9948-B3C6-0C73F5E72DB8}">
      <dsp:nvSpPr>
        <dsp:cNvPr id="0" name=""/>
        <dsp:cNvSpPr/>
      </dsp:nvSpPr>
      <dsp:spPr>
        <a:xfrm>
          <a:off x="0" y="2736774"/>
          <a:ext cx="10515600"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HIV -  often has the largest Stigma attached</a:t>
          </a:r>
        </a:p>
      </dsp:txBody>
      <dsp:txXfrm>
        <a:off x="44378" y="2781152"/>
        <a:ext cx="10426844" cy="82033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FB0C4B-7ED6-6C41-B43F-0D16A7B3016B}" type="datetimeFigureOut">
              <a:rPr lang="en-US" smtClean="0"/>
              <a:t>10/1/25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E24E00-BB7E-8949-A0F2-BAE2A4EA8803}" type="slidenum">
              <a:rPr lang="en-US" smtClean="0"/>
              <a:t>‹#›</a:t>
            </a:fld>
            <a:endParaRPr lang="en-US"/>
          </a:p>
        </p:txBody>
      </p:sp>
    </p:spTree>
    <p:extLst>
      <p:ext uri="{BB962C8B-B14F-4D97-AF65-F5344CB8AC3E}">
        <p14:creationId xmlns:p14="http://schemas.microsoft.com/office/powerpoint/2010/main" val="157421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cbi.nlm.nih.gov/pmc/articles/PMC9330039/#B2-viruses-14-01616"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ncbi.nlm.nih.gov/pmc/articles/PMC9330039/#B3-viruses-14-01616"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cbi.nlm.nih.gov/pmc/articles/PMC9330039/#B2-viruses-14-01616"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www.ncbi.nlm.nih.gov/pmc/articles/PMC9330039/#B3-viruses-14-01616"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9"/>
        <p:cNvGrpSpPr/>
        <p:nvPr/>
      </p:nvGrpSpPr>
      <p:grpSpPr>
        <a:xfrm>
          <a:off x="0" y="0"/>
          <a:ext cx="0" cy="0"/>
          <a:chOff x="0" y="0"/>
          <a:chExt cx="0" cy="0"/>
        </a:xfrm>
      </p:grpSpPr>
      <p:sp>
        <p:nvSpPr>
          <p:cNvPr id="2860" name="Google Shape;2860;g9c78920378_0_79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1" name="Google Shape;2861;g9c78920378_0_79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353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212121"/>
                </a:solidFill>
                <a:effectLst/>
                <a:latin typeface="Cambria" panose="02040503050406030204" pitchFamily="18" charset="0"/>
              </a:rPr>
              <a:t>BK virus was first discovered in a kidney transplant recipient who presented with a ureteral stricture in 1971 [</a:t>
            </a:r>
            <a:r>
              <a:rPr lang="en-GB" b="0" i="0" u="sng">
                <a:solidFill>
                  <a:srgbClr val="376FAA"/>
                </a:solidFill>
                <a:effectLst/>
                <a:latin typeface="Cambria" panose="02040503050406030204" pitchFamily="18" charset="0"/>
                <a:hlinkClick r:id="rId3"/>
              </a:rPr>
              <a:t>2</a:t>
            </a:r>
            <a:r>
              <a:rPr lang="en-GB" b="0" i="0">
                <a:solidFill>
                  <a:srgbClr val="212121"/>
                </a:solidFill>
                <a:effectLst/>
                <a:latin typeface="Cambria" panose="02040503050406030204" pitchFamily="18" charset="0"/>
              </a:rPr>
              <a:t>]. However, it was only in 1993 that the first definitive biopsy-proven case of BKVAN was described [</a:t>
            </a:r>
            <a:r>
              <a:rPr lang="en-GB" b="0" i="0" u="sng">
                <a:solidFill>
                  <a:srgbClr val="376FAA"/>
                </a:solidFill>
                <a:effectLst/>
                <a:latin typeface="Cambria" panose="02040503050406030204" pitchFamily="18" charset="0"/>
                <a:hlinkClick r:id="rId3"/>
              </a:rPr>
              <a:t>2</a:t>
            </a:r>
            <a:r>
              <a:rPr lang="en-GB" b="0" i="0">
                <a:solidFill>
                  <a:srgbClr val="212121"/>
                </a:solidFill>
                <a:effectLst/>
                <a:latin typeface="Cambria" panose="02040503050406030204" pitchFamily="18" charset="0"/>
              </a:rPr>
              <a:t>,</a:t>
            </a:r>
            <a:r>
              <a:rPr lang="en-GB" b="0" i="0" u="sng">
                <a:solidFill>
                  <a:srgbClr val="376FAA"/>
                </a:solidFill>
                <a:effectLst/>
                <a:latin typeface="Cambria" panose="02040503050406030204" pitchFamily="18" charset="0"/>
                <a:hlinkClick r:id="rId4"/>
              </a:rPr>
              <a:t>3</a:t>
            </a:r>
            <a:r>
              <a:rPr lang="en-GB" b="0" i="0">
                <a:solidFill>
                  <a:srgbClr val="212121"/>
                </a:solidFill>
                <a:effectLst/>
                <a:latin typeface="Cambria" panose="02040503050406030204" pitchFamily="18" charset="0"/>
              </a:rPr>
              <a:t>]. It is a matter of debate whether the increasing incidence of BK viremia over the subsequent years was as a result of the increasing availability of reliable testing methods versus a consequence of more potent immunosuppression regimes. During the period of its early description, BKVAN frequently resulted in graft loss with rates of 50–100% reported [</a:t>
            </a:r>
            <a:r>
              <a:rPr lang="en-GB" b="0" i="0" u="sng">
                <a:solidFill>
                  <a:srgbClr val="376FAA"/>
                </a:solidFill>
                <a:effectLst/>
                <a:latin typeface="Cambria" panose="02040503050406030204" pitchFamily="18" charset="0"/>
                <a:hlinkClick r:id="rId4"/>
              </a:rPr>
              <a:t>3</a:t>
            </a:r>
            <a:r>
              <a:rPr lang="en-GB" b="0" i="0">
                <a:solidFill>
                  <a:srgbClr val="212121"/>
                </a:solidFill>
                <a:effectLst/>
                <a:latin typeface="Cambria" panose="02040503050406030204" pitchFamily="18" charset="0"/>
              </a:rPr>
              <a:t>]. The ensuing increasing recognition and nuanced management have now resulted in a reduction in associated graft loss to under 15% within the last 2 decades</a:t>
            </a:r>
            <a:endParaRPr lang="en-GB"/>
          </a:p>
        </p:txBody>
      </p:sp>
      <p:sp>
        <p:nvSpPr>
          <p:cNvPr id="4" name="Slide Number Placeholder 3"/>
          <p:cNvSpPr>
            <a:spLocks noGrp="1"/>
          </p:cNvSpPr>
          <p:nvPr>
            <p:ph type="sldNum" sz="quarter" idx="5"/>
          </p:nvPr>
        </p:nvSpPr>
        <p:spPr/>
        <p:txBody>
          <a:bodyPr/>
          <a:lstStyle/>
          <a:p>
            <a:fld id="{82DD2706-4185-4068-9435-C615BAD7B1E3}" type="slidenum">
              <a:rPr lang="en-GB" smtClean="0"/>
              <a:t>37</a:t>
            </a:fld>
            <a:endParaRPr lang="en-GB"/>
          </a:p>
        </p:txBody>
      </p:sp>
    </p:spTree>
    <p:extLst>
      <p:ext uri="{BB962C8B-B14F-4D97-AF65-F5344CB8AC3E}">
        <p14:creationId xmlns:p14="http://schemas.microsoft.com/office/powerpoint/2010/main" val="1929022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212121"/>
                </a:solidFill>
                <a:effectLst/>
                <a:latin typeface="Cambria" panose="02040503050406030204" pitchFamily="18" charset="0"/>
              </a:rPr>
              <a:t>BK virus was first discovered in a kidney transplant recipient who presented with a ureteral stricture in 1971 [</a:t>
            </a:r>
            <a:r>
              <a:rPr lang="en-GB" b="0" i="0" u="sng">
                <a:solidFill>
                  <a:srgbClr val="376FAA"/>
                </a:solidFill>
                <a:effectLst/>
                <a:latin typeface="Cambria" panose="02040503050406030204" pitchFamily="18" charset="0"/>
                <a:hlinkClick r:id="rId3"/>
              </a:rPr>
              <a:t>2</a:t>
            </a:r>
            <a:r>
              <a:rPr lang="en-GB" b="0" i="0">
                <a:solidFill>
                  <a:srgbClr val="212121"/>
                </a:solidFill>
                <a:effectLst/>
                <a:latin typeface="Cambria" panose="02040503050406030204" pitchFamily="18" charset="0"/>
              </a:rPr>
              <a:t>]. However, it was only in 1993 that the first definitive biopsy-proven case of BKVAN was described [</a:t>
            </a:r>
            <a:r>
              <a:rPr lang="en-GB" b="0" i="0" u="sng">
                <a:solidFill>
                  <a:srgbClr val="376FAA"/>
                </a:solidFill>
                <a:effectLst/>
                <a:latin typeface="Cambria" panose="02040503050406030204" pitchFamily="18" charset="0"/>
                <a:hlinkClick r:id="rId3"/>
              </a:rPr>
              <a:t>2</a:t>
            </a:r>
            <a:r>
              <a:rPr lang="en-GB" b="0" i="0">
                <a:solidFill>
                  <a:srgbClr val="212121"/>
                </a:solidFill>
                <a:effectLst/>
                <a:latin typeface="Cambria" panose="02040503050406030204" pitchFamily="18" charset="0"/>
              </a:rPr>
              <a:t>,</a:t>
            </a:r>
            <a:r>
              <a:rPr lang="en-GB" b="0" i="0" u="sng">
                <a:solidFill>
                  <a:srgbClr val="376FAA"/>
                </a:solidFill>
                <a:effectLst/>
                <a:latin typeface="Cambria" panose="02040503050406030204" pitchFamily="18" charset="0"/>
                <a:hlinkClick r:id="rId4"/>
              </a:rPr>
              <a:t>3</a:t>
            </a:r>
            <a:r>
              <a:rPr lang="en-GB" b="0" i="0">
                <a:solidFill>
                  <a:srgbClr val="212121"/>
                </a:solidFill>
                <a:effectLst/>
                <a:latin typeface="Cambria" panose="02040503050406030204" pitchFamily="18" charset="0"/>
              </a:rPr>
              <a:t>]. It is a matter of debate whether the increasing incidence of BK viremia over the subsequent years was as a result of the increasing availability of reliable testing methods versus a consequence of more potent immunosuppression regimes. During the period of its early description, BKVAN frequently resulted in graft loss with rates of 50–100% reported [</a:t>
            </a:r>
            <a:r>
              <a:rPr lang="en-GB" b="0" i="0" u="sng">
                <a:solidFill>
                  <a:srgbClr val="376FAA"/>
                </a:solidFill>
                <a:effectLst/>
                <a:latin typeface="Cambria" panose="02040503050406030204" pitchFamily="18" charset="0"/>
                <a:hlinkClick r:id="rId4"/>
              </a:rPr>
              <a:t>3</a:t>
            </a:r>
            <a:r>
              <a:rPr lang="en-GB" b="0" i="0">
                <a:solidFill>
                  <a:srgbClr val="212121"/>
                </a:solidFill>
                <a:effectLst/>
                <a:latin typeface="Cambria" panose="02040503050406030204" pitchFamily="18" charset="0"/>
              </a:rPr>
              <a:t>]. The ensuing increasing recognition and nuanced management have now resulted in a reduction in associated graft loss to under 15% within the last 2 decades</a:t>
            </a:r>
            <a:endParaRPr lang="en-GB"/>
          </a:p>
        </p:txBody>
      </p:sp>
      <p:sp>
        <p:nvSpPr>
          <p:cNvPr id="4" name="Slide Number Placeholder 3"/>
          <p:cNvSpPr>
            <a:spLocks noGrp="1"/>
          </p:cNvSpPr>
          <p:nvPr>
            <p:ph type="sldNum" sz="quarter" idx="5"/>
          </p:nvPr>
        </p:nvSpPr>
        <p:spPr/>
        <p:txBody>
          <a:bodyPr/>
          <a:lstStyle/>
          <a:p>
            <a:fld id="{82DD2706-4185-4068-9435-C615BAD7B1E3}" type="slidenum">
              <a:rPr lang="en-GB" smtClean="0"/>
              <a:t>38</a:t>
            </a:fld>
            <a:endParaRPr lang="en-GB"/>
          </a:p>
        </p:txBody>
      </p:sp>
    </p:spTree>
    <p:extLst>
      <p:ext uri="{BB962C8B-B14F-4D97-AF65-F5344CB8AC3E}">
        <p14:creationId xmlns:p14="http://schemas.microsoft.com/office/powerpoint/2010/main" val="2790591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EF2CF-61D9-090C-72C9-BEBA9C2D4A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A3510CD-34D5-F64B-06B8-A48E693B19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3B02F09-4EC1-6B7A-38CE-2AF5DB5EC1FE}"/>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5" name="Footer Placeholder 4">
            <a:extLst>
              <a:ext uri="{FF2B5EF4-FFF2-40B4-BE49-F238E27FC236}">
                <a16:creationId xmlns:a16="http://schemas.microsoft.com/office/drawing/2014/main" id="{755C20C9-4658-96B4-FE0B-E8CB170057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12C32A-9910-9432-90E4-6BC78C72BD97}"/>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3933211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A6787-981E-3D55-1957-8879835DD0F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4B623D7-B951-BDCF-195F-C5711515519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0C4706-AB7E-87C6-30D4-877C4FC54C8D}"/>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5" name="Footer Placeholder 4">
            <a:extLst>
              <a:ext uri="{FF2B5EF4-FFF2-40B4-BE49-F238E27FC236}">
                <a16:creationId xmlns:a16="http://schemas.microsoft.com/office/drawing/2014/main" id="{4B3BBCD1-315E-BA73-5D42-72A508FED8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68C61D-5683-2A8A-098A-1C54B6CA12CC}"/>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2998363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55C1AA-B077-933D-A3F2-3AAB0577366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9199658-EF04-E8B6-8452-AE93659081F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3B08E7A-6133-B41E-49C2-31787E0EB03F}"/>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5" name="Footer Placeholder 4">
            <a:extLst>
              <a:ext uri="{FF2B5EF4-FFF2-40B4-BE49-F238E27FC236}">
                <a16:creationId xmlns:a16="http://schemas.microsoft.com/office/drawing/2014/main" id="{DDCF65E5-68C3-DE85-FFE2-41FA3F56D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38D4C6-C8D5-F1B6-78A6-DFE892C073FB}"/>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422375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F6D4B-0088-6B14-0B3C-A485FE21D25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A604A09-1BC0-1375-2C69-E0A3E4BAD6D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3D8EF7-6BB3-7307-9415-99FF3C3FF029}"/>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5" name="Footer Placeholder 4">
            <a:extLst>
              <a:ext uri="{FF2B5EF4-FFF2-40B4-BE49-F238E27FC236}">
                <a16:creationId xmlns:a16="http://schemas.microsoft.com/office/drawing/2014/main" id="{3E53790F-5D59-D9E4-389C-C49382E12D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94B34D-33EE-1E81-28C7-ED37BB0805CA}"/>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3784913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80A5B-B494-0B14-1C40-CA4D01C7104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79133F1-E781-82C9-8D49-B9119296BD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7C43578-7AC2-28F2-E83C-129E3B41746B}"/>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5" name="Footer Placeholder 4">
            <a:extLst>
              <a:ext uri="{FF2B5EF4-FFF2-40B4-BE49-F238E27FC236}">
                <a16:creationId xmlns:a16="http://schemas.microsoft.com/office/drawing/2014/main" id="{C55954B0-4549-FC25-313C-7629EF405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F5266D-23B0-4191-F077-B96E82C73E9E}"/>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2069604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E39F-FF50-2A29-D8C4-046E2271566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ECE9055-FB1B-A2E2-7CD3-F34DE3C602F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64586DD-2E91-24B2-D94E-A280D70DC44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DAB25DF-6167-8959-F4E5-857AD988C241}"/>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6" name="Footer Placeholder 5">
            <a:extLst>
              <a:ext uri="{FF2B5EF4-FFF2-40B4-BE49-F238E27FC236}">
                <a16:creationId xmlns:a16="http://schemas.microsoft.com/office/drawing/2014/main" id="{574CC2F3-4CD7-E2CE-E1D9-5B2285CB61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C8DF74-78D9-4713-8AF7-A47CDED95C01}"/>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3394698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8A767-1E2E-783E-57F3-6965A6C2A20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B62604-BAD3-8F4F-55F8-F9FD5CA560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DF0A2B6-911C-48C8-FC0C-A6E333E2E52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8F1EB9C-E212-A32A-1D4D-3E653240C7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D54890E-BB43-D799-F145-52133FD8F01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2241FC1-FAF4-12C3-3EA1-7CBBBDAE9009}"/>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8" name="Footer Placeholder 7">
            <a:extLst>
              <a:ext uri="{FF2B5EF4-FFF2-40B4-BE49-F238E27FC236}">
                <a16:creationId xmlns:a16="http://schemas.microsoft.com/office/drawing/2014/main" id="{83BB5564-5F9F-A6F6-26E0-01F4F0A1F1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63F31B-75E8-8149-9D42-5C3A148C9C6D}"/>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3827576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B0204-5976-FB00-BA0A-60E8F26EE81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4174C9F-898F-24EB-4C68-099331D6DEA1}"/>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4" name="Footer Placeholder 3">
            <a:extLst>
              <a:ext uri="{FF2B5EF4-FFF2-40B4-BE49-F238E27FC236}">
                <a16:creationId xmlns:a16="http://schemas.microsoft.com/office/drawing/2014/main" id="{FA8F5176-E68F-3C28-54ED-BED7FB78A4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B33333-795A-82EF-FF0A-4E50390C2A9E}"/>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3102946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697214-FCF3-AFCE-5789-002AFD02CE34}"/>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3" name="Footer Placeholder 2">
            <a:extLst>
              <a:ext uri="{FF2B5EF4-FFF2-40B4-BE49-F238E27FC236}">
                <a16:creationId xmlns:a16="http://schemas.microsoft.com/office/drawing/2014/main" id="{65EACCE2-714F-CEE2-A56E-FB8636C39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007712-C920-608A-24BC-810BA9AA37A9}"/>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1533228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1DE58-CDDF-AF64-985A-726B46AA22E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4CDD5C5-AE16-A97A-EA59-70D3AADB1C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30F2399-B5F9-6ABA-9A70-77A9E9A487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C65DAD-604B-3320-0CE8-864472EAA221}"/>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6" name="Footer Placeholder 5">
            <a:extLst>
              <a:ext uri="{FF2B5EF4-FFF2-40B4-BE49-F238E27FC236}">
                <a16:creationId xmlns:a16="http://schemas.microsoft.com/office/drawing/2014/main" id="{A1A03895-687A-08FC-087A-93CD7BE3FD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EECE35-7B8A-0430-96FE-4B418CC7181D}"/>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1421288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39ED6-5E71-AE06-36B5-AE2757E0146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1DDA962-2553-D2CD-120A-C1DD2CC666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DA8C21-207D-5539-8752-D38DA7AD4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A995E3-8945-6534-64C9-1CE8AA6C173C}"/>
              </a:ext>
            </a:extLst>
          </p:cNvPr>
          <p:cNvSpPr>
            <a:spLocks noGrp="1"/>
          </p:cNvSpPr>
          <p:nvPr>
            <p:ph type="dt" sz="half" idx="10"/>
          </p:nvPr>
        </p:nvSpPr>
        <p:spPr/>
        <p:txBody>
          <a:bodyPr/>
          <a:lstStyle/>
          <a:p>
            <a:fld id="{685FC5E0-B53E-9B44-9C21-50B823D0DF5D}" type="datetimeFigureOut">
              <a:rPr lang="en-US" smtClean="0"/>
              <a:t>10/1/25</a:t>
            </a:fld>
            <a:endParaRPr lang="en-US"/>
          </a:p>
        </p:txBody>
      </p:sp>
      <p:sp>
        <p:nvSpPr>
          <p:cNvPr id="6" name="Footer Placeholder 5">
            <a:extLst>
              <a:ext uri="{FF2B5EF4-FFF2-40B4-BE49-F238E27FC236}">
                <a16:creationId xmlns:a16="http://schemas.microsoft.com/office/drawing/2014/main" id="{F31BCC72-EA96-D8C9-E50A-A5EA0B1E32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C599BE-F6F5-A75B-CA3D-CEC253C955CD}"/>
              </a:ext>
            </a:extLst>
          </p:cNvPr>
          <p:cNvSpPr>
            <a:spLocks noGrp="1"/>
          </p:cNvSpPr>
          <p:nvPr>
            <p:ph type="sldNum" sz="quarter" idx="12"/>
          </p:nvPr>
        </p:nvSpPr>
        <p:spPr/>
        <p:txBody>
          <a:bodyPr/>
          <a:lstStyle/>
          <a:p>
            <a:fld id="{BA1C3F53-66AD-D646-B060-583952C01BE9}" type="slidenum">
              <a:rPr lang="en-US" smtClean="0"/>
              <a:t>‹#›</a:t>
            </a:fld>
            <a:endParaRPr lang="en-US"/>
          </a:p>
        </p:txBody>
      </p:sp>
    </p:spTree>
    <p:extLst>
      <p:ext uri="{BB962C8B-B14F-4D97-AF65-F5344CB8AC3E}">
        <p14:creationId xmlns:p14="http://schemas.microsoft.com/office/powerpoint/2010/main" val="358721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895A40-3CA7-D894-A4A4-7D32F4F8BC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23346D0-C595-79E1-DF40-025B6AA424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B2B936F-0DDB-570F-3262-198D76BB6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5FC5E0-B53E-9B44-9C21-50B823D0DF5D}" type="datetimeFigureOut">
              <a:rPr lang="en-US" smtClean="0"/>
              <a:t>10/1/25</a:t>
            </a:fld>
            <a:endParaRPr lang="en-US"/>
          </a:p>
        </p:txBody>
      </p:sp>
      <p:sp>
        <p:nvSpPr>
          <p:cNvPr id="5" name="Footer Placeholder 4">
            <a:extLst>
              <a:ext uri="{FF2B5EF4-FFF2-40B4-BE49-F238E27FC236}">
                <a16:creationId xmlns:a16="http://schemas.microsoft.com/office/drawing/2014/main" id="{8B035B34-E620-9B87-200D-E64814ECB6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29C3329-2939-9B6B-0348-7470E9295C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1C3F53-66AD-D646-B060-583952C01BE9}" type="slidenum">
              <a:rPr lang="en-US" smtClean="0"/>
              <a:t>‹#›</a:t>
            </a:fld>
            <a:endParaRPr lang="en-US"/>
          </a:p>
        </p:txBody>
      </p:sp>
    </p:spTree>
    <p:extLst>
      <p:ext uri="{BB962C8B-B14F-4D97-AF65-F5344CB8AC3E}">
        <p14:creationId xmlns:p14="http://schemas.microsoft.com/office/powerpoint/2010/main" val="1880132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ncbi.nlm.nih.gov/pmc/articles/PMC6324914/figure/F1/"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unodc.org/" TargetMode="External"/><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hyperlink" Target="http://unaids.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tiff"/><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odt.nhs.uk/transplantation/tools-policies-and-guidance/sabto-aide-memoire/"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46A88-581C-9B45-99B5-21D9AA8B7C76}"/>
              </a:ext>
            </a:extLst>
          </p:cNvPr>
          <p:cNvSpPr>
            <a:spLocks noGrp="1"/>
          </p:cNvSpPr>
          <p:nvPr>
            <p:ph type="ctrTitle"/>
          </p:nvPr>
        </p:nvSpPr>
        <p:spPr>
          <a:xfrm>
            <a:off x="621543" y="212886"/>
            <a:ext cx="10351319" cy="3415033"/>
          </a:xfrm>
        </p:spPr>
        <p:txBody>
          <a:bodyPr anchor="b">
            <a:normAutofit/>
          </a:bodyPr>
          <a:lstStyle/>
          <a:p>
            <a:pPr algn="l"/>
            <a:r>
              <a:rPr lang="en-US" altLang="ko-KR" sz="7200" b="1">
                <a:cs typeface="Arial" pitchFamily="34" charset="0"/>
              </a:rPr>
              <a:t>Donor infection and the impact on transplantation</a:t>
            </a:r>
            <a:endParaRPr lang="en-US" sz="7200"/>
          </a:p>
        </p:txBody>
      </p:sp>
      <p:sp>
        <p:nvSpPr>
          <p:cNvPr id="3" name="Subtitle 2">
            <a:extLst>
              <a:ext uri="{FF2B5EF4-FFF2-40B4-BE49-F238E27FC236}">
                <a16:creationId xmlns:a16="http://schemas.microsoft.com/office/drawing/2014/main" id="{062A46AE-F019-BF4A-8EF0-78A1966254DF}"/>
              </a:ext>
            </a:extLst>
          </p:cNvPr>
          <p:cNvSpPr>
            <a:spLocks noGrp="1"/>
          </p:cNvSpPr>
          <p:nvPr>
            <p:ph type="subTitle" idx="1"/>
          </p:nvPr>
        </p:nvSpPr>
        <p:spPr>
          <a:xfrm>
            <a:off x="840596" y="3728318"/>
            <a:ext cx="11884896" cy="990474"/>
          </a:xfrm>
        </p:spPr>
        <p:txBody>
          <a:bodyPr anchor="t">
            <a:normAutofit/>
          </a:bodyPr>
          <a:lstStyle/>
          <a:p>
            <a:pPr algn="l"/>
            <a:r>
              <a:rPr lang="en-US" sz="1800"/>
              <a:t>Dr Emma Montgomery,   Consultant Nephrologist,  </a:t>
            </a:r>
          </a:p>
          <a:p>
            <a:pPr algn="l"/>
            <a:r>
              <a:rPr lang="en-US" sz="1800"/>
              <a:t>Freeman Hospital, Newcastle Upon Tyne</a:t>
            </a:r>
          </a:p>
        </p:txBody>
      </p:sp>
      <p:pic>
        <p:nvPicPr>
          <p:cNvPr id="8" name="Picture 7" descr="A picture containing plate&#10;&#10;Description automatically generated">
            <a:extLst>
              <a:ext uri="{FF2B5EF4-FFF2-40B4-BE49-F238E27FC236}">
                <a16:creationId xmlns:a16="http://schemas.microsoft.com/office/drawing/2014/main" id="{FF866A6D-EA10-044A-970C-BD46E79E8692}"/>
              </a:ext>
            </a:extLst>
          </p:cNvPr>
          <p:cNvPicPr>
            <a:picLocks noChangeAspect="1"/>
          </p:cNvPicPr>
          <p:nvPr/>
        </p:nvPicPr>
        <p:blipFill>
          <a:blip r:embed="rId2"/>
          <a:stretch>
            <a:fillRect/>
          </a:stretch>
        </p:blipFill>
        <p:spPr>
          <a:xfrm>
            <a:off x="51456" y="6051493"/>
            <a:ext cx="3335003" cy="692012"/>
          </a:xfrm>
          <a:prstGeom prst="rect">
            <a:avLst/>
          </a:prstGeom>
        </p:spPr>
      </p:pic>
      <p:pic>
        <p:nvPicPr>
          <p:cNvPr id="6152" name="Picture 8" descr="Careers | Newcastle Hospitals | NHS | Newcastle Hospitals">
            <a:extLst>
              <a:ext uri="{FF2B5EF4-FFF2-40B4-BE49-F238E27FC236}">
                <a16:creationId xmlns:a16="http://schemas.microsoft.com/office/drawing/2014/main" id="{5EDE73CB-8C6D-3444-AC9A-3AC9BB8C255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58000"/>
                    </a14:imgEffect>
                    <a14:imgEffect>
                      <a14:brightnessContrast bright="2000"/>
                    </a14:imgEffect>
                  </a14:imgLayer>
                </a14:imgProps>
              </a:ext>
              <a:ext uri="{28A0092B-C50C-407E-A947-70E740481C1C}">
                <a14:useLocalDpi xmlns:a14="http://schemas.microsoft.com/office/drawing/2010/main" val="0"/>
              </a:ext>
            </a:extLst>
          </a:blip>
          <a:srcRect t="38182" b="36342"/>
          <a:stretch/>
        </p:blipFill>
        <p:spPr bwMode="auto">
          <a:xfrm>
            <a:off x="6556235" y="5435342"/>
            <a:ext cx="5584309" cy="1422658"/>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807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B03BC-43A6-FA49-9CA8-72D3AA62AC79}"/>
              </a:ext>
            </a:extLst>
          </p:cNvPr>
          <p:cNvSpPr>
            <a:spLocks noGrp="1"/>
          </p:cNvSpPr>
          <p:nvPr>
            <p:ph type="title"/>
          </p:nvPr>
        </p:nvSpPr>
        <p:spPr>
          <a:xfrm>
            <a:off x="594360" y="339117"/>
            <a:ext cx="11003280" cy="1619890"/>
          </a:xfrm>
        </p:spPr>
        <p:txBody>
          <a:bodyPr anchor="ctr">
            <a:normAutofit/>
          </a:bodyPr>
          <a:lstStyle/>
          <a:p>
            <a:r>
              <a:rPr lang="en-US"/>
              <a:t>Required Donor Information</a:t>
            </a:r>
          </a:p>
        </p:txBody>
      </p:sp>
      <p:sp>
        <p:nvSpPr>
          <p:cNvPr id="3" name="Content Placeholder 2">
            <a:extLst>
              <a:ext uri="{FF2B5EF4-FFF2-40B4-BE49-F238E27FC236}">
                <a16:creationId xmlns:a16="http://schemas.microsoft.com/office/drawing/2014/main" id="{60904324-F18D-C74C-8D1B-28E5C1C4028D}"/>
              </a:ext>
            </a:extLst>
          </p:cNvPr>
          <p:cNvSpPr>
            <a:spLocks noGrp="1"/>
          </p:cNvSpPr>
          <p:nvPr>
            <p:ph idx="1"/>
          </p:nvPr>
        </p:nvSpPr>
        <p:spPr>
          <a:xfrm>
            <a:off x="597407" y="1778696"/>
            <a:ext cx="11000233" cy="4449573"/>
          </a:xfrm>
        </p:spPr>
        <p:txBody>
          <a:bodyPr anchor="ctr">
            <a:normAutofit/>
          </a:bodyPr>
          <a:lstStyle/>
          <a:p>
            <a:r>
              <a:rPr lang="en-GB" sz="2000"/>
              <a:t>History of contact with animals and other vectors. Transplantation may transmit zoonotic infections. </a:t>
            </a:r>
          </a:p>
          <a:p>
            <a:r>
              <a:rPr lang="en-GB" sz="2000"/>
              <a:t>History that may have put the donor at increased risk of transmissible spongiform encephalopathies (TSEs). </a:t>
            </a:r>
          </a:p>
          <a:p>
            <a:r>
              <a:rPr lang="en-GB" sz="2000"/>
              <a:t>History of malignancy, recent infectious disease or exposure to an infectious disease. </a:t>
            </a:r>
          </a:p>
          <a:p>
            <a:r>
              <a:rPr lang="en-GB" sz="2000"/>
              <a:t>Behavioural history that could have put the donor at risk of transmissible pathogens This will include questions about risk behaviours such as recreational drug use, men who have sex with men (MSM), sex with commercial sex workers, sex with a partner know to have a sexually transmissible disease, acupuncture, tattooing and body piercing. </a:t>
            </a:r>
          </a:p>
          <a:p>
            <a:r>
              <a:rPr lang="en-GB" sz="2000"/>
              <a:t>Results of any recent microbiological tests should be reviewed. </a:t>
            </a:r>
          </a:p>
          <a:p>
            <a:endParaRPr lang="en-US" sz="2000"/>
          </a:p>
        </p:txBody>
      </p:sp>
    </p:spTree>
    <p:extLst>
      <p:ext uri="{BB962C8B-B14F-4D97-AF65-F5344CB8AC3E}">
        <p14:creationId xmlns:p14="http://schemas.microsoft.com/office/powerpoint/2010/main" val="170643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122C3-5E7C-563F-E8C7-5479A4B51542}"/>
              </a:ext>
            </a:extLst>
          </p:cNvPr>
          <p:cNvSpPr>
            <a:spLocks noGrp="1"/>
          </p:cNvSpPr>
          <p:nvPr>
            <p:ph type="title"/>
          </p:nvPr>
        </p:nvSpPr>
        <p:spPr/>
        <p:txBody>
          <a:bodyPr/>
          <a:lstStyle/>
          <a:p>
            <a:r>
              <a:rPr lang="en-GB"/>
              <a:t>What do you think are the risks?</a:t>
            </a:r>
          </a:p>
        </p:txBody>
      </p:sp>
      <p:sp>
        <p:nvSpPr>
          <p:cNvPr id="3" name="Content Placeholder 2">
            <a:extLst>
              <a:ext uri="{FF2B5EF4-FFF2-40B4-BE49-F238E27FC236}">
                <a16:creationId xmlns:a16="http://schemas.microsoft.com/office/drawing/2014/main" id="{FD1BA6A6-BFC7-A284-12D3-ED679F00DC7F}"/>
              </a:ext>
            </a:extLst>
          </p:cNvPr>
          <p:cNvSpPr>
            <a:spLocks noGrp="1"/>
          </p:cNvSpPr>
          <p:nvPr>
            <p:ph idx="1"/>
          </p:nvPr>
        </p:nvSpPr>
        <p:spPr>
          <a:xfrm>
            <a:off x="660647" y="1372863"/>
            <a:ext cx="10515600" cy="4894771"/>
          </a:xfrm>
        </p:spPr>
        <p:txBody>
          <a:bodyPr vert="horz" lIns="91440" tIns="45720" rIns="91440" bIns="45720" rtlCol="0" anchor="t">
            <a:normAutofit fontScale="92500" lnSpcReduction="20000"/>
          </a:bodyPr>
          <a:lstStyle/>
          <a:p>
            <a:pPr marL="0" indent="0" algn="just">
              <a:lnSpc>
                <a:spcPct val="120000"/>
              </a:lnSpc>
              <a:buNone/>
            </a:pPr>
            <a:r>
              <a:rPr lang="en-GB" sz="1900" b="1">
                <a:latin typeface="Helvetica Neue"/>
              </a:rPr>
              <a:t>Donor :</a:t>
            </a:r>
          </a:p>
          <a:p>
            <a:pPr marL="0" indent="0" algn="just">
              <a:lnSpc>
                <a:spcPct val="120000"/>
              </a:lnSpc>
              <a:buNone/>
            </a:pPr>
            <a:r>
              <a:rPr lang="en-GB" sz="1900" b="0" i="0">
                <a:effectLst/>
                <a:latin typeface="Helvetica Neue"/>
              </a:rPr>
              <a:t>a 33-year-old male, had a known history of polysubstance abuse and other high risk forensic history. The cause of death was a cardiac arrest and subsequent hypoxic brain injury shortly preceded by elicit IV substance abuse. </a:t>
            </a:r>
          </a:p>
          <a:p>
            <a:pPr marL="0" indent="0" algn="just">
              <a:lnSpc>
                <a:spcPct val="120000"/>
              </a:lnSpc>
              <a:buNone/>
            </a:pPr>
            <a:r>
              <a:rPr lang="en-GB" sz="1900">
                <a:latin typeface="Helvetica Neue"/>
              </a:rPr>
              <a:t>OOHCA – Overdose – Cocktail of methadone, cocaine ? Others.</a:t>
            </a:r>
          </a:p>
          <a:p>
            <a:pPr marL="0" indent="0" algn="just">
              <a:lnSpc>
                <a:spcPct val="120000"/>
              </a:lnSpc>
              <a:buNone/>
            </a:pPr>
            <a:r>
              <a:rPr lang="en-GB" sz="1900">
                <a:latin typeface="Helvetica Neue"/>
              </a:rPr>
              <a:t>Recent release from HMP – Overdosed in HMP ( Scotland )</a:t>
            </a:r>
          </a:p>
          <a:p>
            <a:pPr marL="0" indent="0" algn="just">
              <a:lnSpc>
                <a:spcPct val="120000"/>
              </a:lnSpc>
              <a:buNone/>
            </a:pPr>
            <a:r>
              <a:rPr lang="en-GB" sz="1900">
                <a:latin typeface="Helvetica Neue"/>
              </a:rPr>
              <a:t>Sofa surfing</a:t>
            </a:r>
          </a:p>
          <a:p>
            <a:pPr marL="0" indent="0" algn="just">
              <a:lnSpc>
                <a:spcPct val="120000"/>
              </a:lnSpc>
              <a:buNone/>
            </a:pPr>
            <a:r>
              <a:rPr lang="en-GB" sz="1900">
                <a:latin typeface="Helvetica Neue"/>
              </a:rPr>
              <a:t>Known active IVDU user since 2022.</a:t>
            </a:r>
          </a:p>
          <a:p>
            <a:pPr marL="0" indent="0" algn="just">
              <a:lnSpc>
                <a:spcPct val="120000"/>
              </a:lnSpc>
              <a:buNone/>
            </a:pPr>
            <a:r>
              <a:rPr lang="en-GB" sz="1900">
                <a:latin typeface="Helvetica Neue"/>
              </a:rPr>
              <a:t>Bitten from another human.</a:t>
            </a:r>
          </a:p>
          <a:p>
            <a:pPr marL="0" indent="0" algn="just">
              <a:lnSpc>
                <a:spcPct val="120000"/>
              </a:lnSpc>
              <a:buNone/>
            </a:pPr>
            <a:r>
              <a:rPr lang="en-GB" sz="1900">
                <a:latin typeface="Helvetica Neue"/>
              </a:rPr>
              <a:t>Infection – aspiration only .</a:t>
            </a:r>
          </a:p>
          <a:p>
            <a:pPr marL="0" indent="0" algn="just">
              <a:lnSpc>
                <a:spcPct val="120000"/>
              </a:lnSpc>
              <a:buNone/>
            </a:pPr>
            <a:r>
              <a:rPr lang="en-GB" sz="1900">
                <a:latin typeface="Helvetica Neue"/>
              </a:rPr>
              <a:t>Virology – EBV positive remaining virology negative at time of donation.</a:t>
            </a:r>
          </a:p>
          <a:p>
            <a:pPr marL="0" indent="0" algn="just">
              <a:lnSpc>
                <a:spcPct val="120000"/>
              </a:lnSpc>
              <a:buNone/>
            </a:pPr>
            <a:r>
              <a:rPr lang="en-GB" sz="1900">
                <a:latin typeface="Helvetica Neue"/>
              </a:rPr>
              <a:t>Had IVDU overdose earlier in the day – taken to ED , given Naloxone, self discharged and further IVDU overdose,  found with needle in his arm</a:t>
            </a:r>
          </a:p>
          <a:p>
            <a:pPr marL="0" indent="0" algn="just">
              <a:lnSpc>
                <a:spcPct val="120000"/>
              </a:lnSpc>
              <a:buNone/>
            </a:pPr>
            <a:endParaRPr lang="en-GB" sz="1900">
              <a:latin typeface="Helvetica Neue"/>
            </a:endParaRPr>
          </a:p>
          <a:p>
            <a:pPr marL="0" indent="0">
              <a:buNone/>
            </a:pPr>
            <a:endParaRPr lang="en-GB" sz="2000">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56316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17694-D4CB-3B48-87C2-81F3E8667277}"/>
              </a:ext>
            </a:extLst>
          </p:cNvPr>
          <p:cNvSpPr>
            <a:spLocks noGrp="1"/>
          </p:cNvSpPr>
          <p:nvPr>
            <p:ph type="title"/>
          </p:nvPr>
        </p:nvSpPr>
        <p:spPr>
          <a:xfrm>
            <a:off x="594360" y="528015"/>
            <a:ext cx="11003280" cy="1896068"/>
          </a:xfrm>
        </p:spPr>
        <p:txBody>
          <a:bodyPr anchor="ctr">
            <a:normAutofit/>
          </a:bodyPr>
          <a:lstStyle/>
          <a:p>
            <a:r>
              <a:rPr lang="en-US" sz="5200" b="1"/>
              <a:t>Transmission of Blood born virus</a:t>
            </a:r>
          </a:p>
        </p:txBody>
      </p:sp>
      <p:sp>
        <p:nvSpPr>
          <p:cNvPr id="3" name="Content Placeholder 2">
            <a:extLst>
              <a:ext uri="{FF2B5EF4-FFF2-40B4-BE49-F238E27FC236}">
                <a16:creationId xmlns:a16="http://schemas.microsoft.com/office/drawing/2014/main" id="{556047F6-ED16-F740-B91D-06A985627449}"/>
              </a:ext>
            </a:extLst>
          </p:cNvPr>
          <p:cNvSpPr>
            <a:spLocks noGrp="1"/>
          </p:cNvSpPr>
          <p:nvPr>
            <p:ph idx="1"/>
          </p:nvPr>
        </p:nvSpPr>
        <p:spPr>
          <a:xfrm>
            <a:off x="597407" y="3225339"/>
            <a:ext cx="11000233" cy="2981152"/>
          </a:xfrm>
        </p:spPr>
        <p:txBody>
          <a:bodyPr anchor="ctr">
            <a:normAutofit/>
          </a:bodyPr>
          <a:lstStyle/>
          <a:p>
            <a:pPr marL="285750" indent="-285750">
              <a:buFont typeface="Arial" panose="020B0604020202020204" pitchFamily="34" charset="0"/>
              <a:buChar char="•"/>
            </a:pPr>
            <a:r>
              <a:rPr lang="en-GB" sz="2200" b="1"/>
              <a:t>Human immunodeficiency virus (HIV)</a:t>
            </a:r>
          </a:p>
          <a:p>
            <a:pPr marL="285750" indent="-285750">
              <a:buFont typeface="Arial" panose="020B0604020202020204" pitchFamily="34" charset="0"/>
              <a:buChar char="•"/>
            </a:pPr>
            <a:endParaRPr lang="en-GB" sz="2200" b="1"/>
          </a:p>
          <a:p>
            <a:pPr marL="285750" indent="-285750">
              <a:buFont typeface="Arial" panose="020B0604020202020204" pitchFamily="34" charset="0"/>
              <a:buChar char="•"/>
            </a:pPr>
            <a:r>
              <a:rPr lang="en-GB" sz="2200" b="1"/>
              <a:t>Hepatitis C virus (HCV)</a:t>
            </a:r>
          </a:p>
          <a:p>
            <a:pPr marL="285750" indent="-285750">
              <a:buFont typeface="Arial" panose="020B0604020202020204" pitchFamily="34" charset="0"/>
              <a:buChar char="•"/>
            </a:pPr>
            <a:endParaRPr lang="en-GB" sz="2200" b="1"/>
          </a:p>
          <a:p>
            <a:pPr marL="285750" indent="-285750">
              <a:buFont typeface="Arial" panose="020B0604020202020204" pitchFamily="34" charset="0"/>
              <a:buChar char="•"/>
            </a:pPr>
            <a:r>
              <a:rPr lang="en-GB" sz="2200" b="1"/>
              <a:t>Hepatitis B virus (HBV)</a:t>
            </a:r>
          </a:p>
          <a:p>
            <a:pPr marL="285750" indent="-285750">
              <a:buFont typeface="Arial" panose="020B0604020202020204" pitchFamily="34" charset="0"/>
              <a:buChar char="•"/>
            </a:pPr>
            <a:endParaRPr lang="en-GB" altLang="ko-KR" sz="2200" b="1">
              <a:cs typeface="Arial" pitchFamily="34" charset="0"/>
            </a:endParaRPr>
          </a:p>
          <a:p>
            <a:pPr marL="285750" indent="-285750">
              <a:buFont typeface="Arial" panose="020B0604020202020204" pitchFamily="34" charset="0"/>
              <a:buChar char="•"/>
            </a:pPr>
            <a:r>
              <a:rPr lang="en-GB" altLang="ko-KR" sz="2200" b="1">
                <a:cs typeface="Arial" pitchFamily="34" charset="0"/>
              </a:rPr>
              <a:t>CMV and EBV</a:t>
            </a:r>
            <a:endParaRPr lang="ko-KR" altLang="en-US" sz="2200" b="1">
              <a:cs typeface="Arial" pitchFamily="34" charset="0"/>
            </a:endParaRPr>
          </a:p>
          <a:p>
            <a:endParaRPr lang="en-US" sz="2200"/>
          </a:p>
        </p:txBody>
      </p:sp>
    </p:spTree>
    <p:extLst>
      <p:ext uri="{BB962C8B-B14F-4D97-AF65-F5344CB8AC3E}">
        <p14:creationId xmlns:p14="http://schemas.microsoft.com/office/powerpoint/2010/main" val="4134551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DD4A6-0C28-C358-88E7-4A6C52652B78}"/>
              </a:ext>
            </a:extLst>
          </p:cNvPr>
          <p:cNvSpPr>
            <a:spLocks noGrp="1"/>
          </p:cNvSpPr>
          <p:nvPr>
            <p:ph type="title"/>
          </p:nvPr>
        </p:nvSpPr>
        <p:spPr/>
        <p:txBody>
          <a:bodyPr/>
          <a:lstStyle/>
          <a:p>
            <a:r>
              <a:rPr lang="en-US"/>
              <a:t>Transmission rates</a:t>
            </a:r>
          </a:p>
        </p:txBody>
      </p:sp>
      <p:graphicFrame>
        <p:nvGraphicFramePr>
          <p:cNvPr id="17" name="Content Placeholder 2">
            <a:extLst>
              <a:ext uri="{FF2B5EF4-FFF2-40B4-BE49-F238E27FC236}">
                <a16:creationId xmlns:a16="http://schemas.microsoft.com/office/drawing/2014/main" id="{A8D0CF0B-C012-0366-27F1-5D132A76598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3033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D664D-728D-5E4B-8FE7-8D9F3BB8C59C}"/>
              </a:ext>
            </a:extLst>
          </p:cNvPr>
          <p:cNvSpPr>
            <a:spLocks noGrp="1"/>
          </p:cNvSpPr>
          <p:nvPr>
            <p:ph type="title"/>
          </p:nvPr>
        </p:nvSpPr>
        <p:spPr>
          <a:xfrm>
            <a:off x="594360" y="1474757"/>
            <a:ext cx="3734698" cy="3210269"/>
          </a:xfrm>
        </p:spPr>
        <p:txBody>
          <a:bodyPr vert="horz" lIns="91440" tIns="45720" rIns="91440" bIns="45720" rtlCol="0" anchor="ctr">
            <a:normAutofit/>
          </a:bodyPr>
          <a:lstStyle/>
          <a:p>
            <a:r>
              <a:rPr lang="en-US" sz="4800" kern="1200">
                <a:solidFill>
                  <a:schemeClr val="tx1"/>
                </a:solidFill>
                <a:latin typeface="+mj-lt"/>
                <a:ea typeface="+mj-ea"/>
                <a:cs typeface="+mj-cs"/>
              </a:rPr>
              <a:t>High Risk activity</a:t>
            </a:r>
          </a:p>
        </p:txBody>
      </p:sp>
      <p:pic>
        <p:nvPicPr>
          <p:cNvPr id="5122" name="Picture 2">
            <a:extLst>
              <a:ext uri="{FF2B5EF4-FFF2-40B4-BE49-F238E27FC236}">
                <a16:creationId xmlns:a16="http://schemas.microsoft.com/office/drawing/2014/main" id="{3DB6AF4C-3F49-724C-83BA-297049C64C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2190"/>
          <a:stretch/>
        </p:blipFill>
        <p:spPr bwMode="auto">
          <a:xfrm>
            <a:off x="6181952" y="117232"/>
            <a:ext cx="5529402" cy="6635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336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2"/>
            <a:extLst>
              <a:ext uri="{FF2B5EF4-FFF2-40B4-BE49-F238E27FC236}">
                <a16:creationId xmlns:a16="http://schemas.microsoft.com/office/drawing/2014/main" id="{73ADF4B3-9D40-2041-9B1D-9756650BD5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3269" y="162891"/>
            <a:ext cx="8348870" cy="521804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943930F-A672-8446-A8AC-92049155C57D}"/>
              </a:ext>
            </a:extLst>
          </p:cNvPr>
          <p:cNvSpPr/>
          <p:nvPr/>
        </p:nvSpPr>
        <p:spPr>
          <a:xfrm>
            <a:off x="1126434" y="5380935"/>
            <a:ext cx="9939131" cy="1200329"/>
          </a:xfrm>
          <a:prstGeom prst="rect">
            <a:avLst/>
          </a:prstGeom>
        </p:spPr>
        <p:txBody>
          <a:bodyPr wrap="square">
            <a:spAutoFit/>
          </a:bodyPr>
          <a:lstStyle/>
          <a:p>
            <a:pPr lvl="0" eaLnBrk="0" fontAlgn="t" hangingPunct="0">
              <a:spcBef>
                <a:spcPct val="0"/>
              </a:spcBef>
              <a:spcAft>
                <a:spcPct val="0"/>
              </a:spcAft>
            </a:pPr>
            <a:r>
              <a:rPr lang="en-US" altLang="en-US">
                <a:latin typeface="Times New Roman" panose="02020603050405020304" pitchFamily="18" charset="0"/>
              </a:rPr>
              <a:t>Twenty-year trends in the percentage of donors with drug overdose (intended or unintended) as a cause of death in Australia and New Zealand (ANZ) compared with the United Kingdom (UK) and United States (data sources: Australia and New Zealand Organ Donation Registry [ANZOD], Organ Procurement and Transplantation Network [OPTN], National Health Service Blood and Transplant [NHSBT]).</a:t>
            </a:r>
            <a:endParaRPr lang="en-US"/>
          </a:p>
        </p:txBody>
      </p:sp>
    </p:spTree>
    <p:extLst>
      <p:ext uri="{BB962C8B-B14F-4D97-AF65-F5344CB8AC3E}">
        <p14:creationId xmlns:p14="http://schemas.microsoft.com/office/powerpoint/2010/main" val="178954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Philly Fentanyl Crisis Turning Residents into Real Life Zombies">
            <a:extLst>
              <a:ext uri="{FF2B5EF4-FFF2-40B4-BE49-F238E27FC236}">
                <a16:creationId xmlns:a16="http://schemas.microsoft.com/office/drawing/2014/main" id="{34DBA10F-83B6-E910-7C45-67518DEB93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091" y="3788451"/>
            <a:ext cx="24511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t's all fentanyl': opioid crisis takes shape in Philadelphia as overdoses  surge | Opioids crisis | The Guardian">
            <a:extLst>
              <a:ext uri="{FF2B5EF4-FFF2-40B4-BE49-F238E27FC236}">
                <a16:creationId xmlns:a16="http://schemas.microsoft.com/office/drawing/2014/main" id="{DC5DDC6D-41F5-90C4-2E86-41A4C0C84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7510" y="3641788"/>
            <a:ext cx="4054439" cy="24326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nside Philadelphia's zombie land: 'Tranq' addicts crowd sidewalks and  shoot up in broad daylight | Daily Mail Online">
            <a:extLst>
              <a:ext uri="{FF2B5EF4-FFF2-40B4-BE49-F238E27FC236}">
                <a16:creationId xmlns:a16="http://schemas.microsoft.com/office/drawing/2014/main" id="{99F03D6E-4773-DC01-9098-634B9FB903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4313" y="3497891"/>
            <a:ext cx="3638172" cy="257656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9C0DDC8-8719-ABD8-A3FF-8FD071C2A95D}"/>
              </a:ext>
            </a:extLst>
          </p:cNvPr>
          <p:cNvPicPr>
            <a:picLocks noChangeAspect="1"/>
          </p:cNvPicPr>
          <p:nvPr/>
        </p:nvPicPr>
        <p:blipFill>
          <a:blip r:embed="rId5"/>
          <a:stretch>
            <a:fillRect/>
          </a:stretch>
        </p:blipFill>
        <p:spPr>
          <a:xfrm>
            <a:off x="892444" y="1041289"/>
            <a:ext cx="10137002" cy="2387711"/>
          </a:xfrm>
          <a:prstGeom prst="rect">
            <a:avLst/>
          </a:prstGeom>
        </p:spPr>
      </p:pic>
      <p:pic>
        <p:nvPicPr>
          <p:cNvPr id="3" name="Picture 2">
            <a:extLst>
              <a:ext uri="{FF2B5EF4-FFF2-40B4-BE49-F238E27FC236}">
                <a16:creationId xmlns:a16="http://schemas.microsoft.com/office/drawing/2014/main" id="{F4C7F8F0-25AA-BD4E-0D02-EE06DDE93DC5}"/>
              </a:ext>
            </a:extLst>
          </p:cNvPr>
          <p:cNvPicPr>
            <a:picLocks noChangeAspect="1"/>
          </p:cNvPicPr>
          <p:nvPr/>
        </p:nvPicPr>
        <p:blipFill>
          <a:blip r:embed="rId6"/>
          <a:stretch>
            <a:fillRect/>
          </a:stretch>
        </p:blipFill>
        <p:spPr>
          <a:xfrm>
            <a:off x="456866" y="544006"/>
            <a:ext cx="10307483" cy="5632205"/>
          </a:xfrm>
          <a:prstGeom prst="rect">
            <a:avLst/>
          </a:prstGeom>
        </p:spPr>
      </p:pic>
      <p:pic>
        <p:nvPicPr>
          <p:cNvPr id="1026" name="Picture 2" descr="Impact of the Opioid Epidemic on Lung Transplantation: Donor, Recipient,  and Discard Characteristics - ScienceDirect">
            <a:extLst>
              <a:ext uri="{FF2B5EF4-FFF2-40B4-BE49-F238E27FC236}">
                <a16:creationId xmlns:a16="http://schemas.microsoft.com/office/drawing/2014/main" id="{2098BF9D-722B-ACF3-7670-DE55CAA717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8047" y="198535"/>
            <a:ext cx="10755906" cy="6598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2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4958B7-EE7A-D044-BA07-C757345A4A66}"/>
              </a:ext>
            </a:extLst>
          </p:cNvPr>
          <p:cNvSpPr>
            <a:spLocks noGrp="1"/>
          </p:cNvSpPr>
          <p:nvPr>
            <p:ph idx="1"/>
          </p:nvPr>
        </p:nvSpPr>
        <p:spPr>
          <a:xfrm>
            <a:off x="841248" y="2276857"/>
            <a:ext cx="5015484" cy="2295143"/>
          </a:xfrm>
        </p:spPr>
        <p:txBody>
          <a:bodyPr anchor="ctr">
            <a:normAutofit/>
          </a:bodyPr>
          <a:lstStyle/>
          <a:p>
            <a:pPr marL="0" indent="0">
              <a:buNone/>
            </a:pPr>
            <a:r>
              <a:rPr lang="en-GB"/>
              <a:t>Rates of drug-related poisoning were </a:t>
            </a:r>
            <a:r>
              <a:rPr lang="en-GB">
                <a:solidFill>
                  <a:schemeClr val="accent3"/>
                </a:solidFill>
              </a:rPr>
              <a:t>60.9% </a:t>
            </a:r>
            <a:r>
              <a:rPr lang="en-GB"/>
              <a:t>higher in 2020 (79.5 deaths per million) than they were in 2010 (49.4 per million).</a:t>
            </a:r>
          </a:p>
          <a:p>
            <a:pPr marL="0" indent="0">
              <a:buNone/>
            </a:pPr>
            <a:endParaRPr lang="en-GB" sz="2200"/>
          </a:p>
        </p:txBody>
      </p:sp>
      <p:pic>
        <p:nvPicPr>
          <p:cNvPr id="5" name="Content Placeholder 4" descr="Chart, line chart&#10;&#10;Description automatically generated">
            <a:extLst>
              <a:ext uri="{FF2B5EF4-FFF2-40B4-BE49-F238E27FC236}">
                <a16:creationId xmlns:a16="http://schemas.microsoft.com/office/drawing/2014/main" id="{6B604BC8-E109-0E4E-9E5B-EADEF4F68770}"/>
              </a:ext>
            </a:extLst>
          </p:cNvPr>
          <p:cNvPicPr>
            <a:picLocks noChangeAspect="1"/>
          </p:cNvPicPr>
          <p:nvPr/>
        </p:nvPicPr>
        <p:blipFill rotWithShape="1">
          <a:blip r:embed="rId2">
            <a:extLst>
              <a:ext uri="{28A0092B-C50C-407E-A947-70E740481C1C}">
                <a14:useLocalDpi xmlns:a14="http://schemas.microsoft.com/office/drawing/2010/main" val="0"/>
              </a:ext>
            </a:extLst>
          </a:blip>
          <a:srcRect t="1205" r="2" b="1899"/>
          <a:stretch/>
        </p:blipFill>
        <p:spPr>
          <a:xfrm>
            <a:off x="6438900" y="2276857"/>
            <a:ext cx="5015484" cy="3900106"/>
          </a:xfrm>
          <a:prstGeom prst="rect">
            <a:avLst/>
          </a:prstGeom>
        </p:spPr>
      </p:pic>
      <p:sp>
        <p:nvSpPr>
          <p:cNvPr id="6" name="Rectangle 5">
            <a:extLst>
              <a:ext uri="{FF2B5EF4-FFF2-40B4-BE49-F238E27FC236}">
                <a16:creationId xmlns:a16="http://schemas.microsoft.com/office/drawing/2014/main" id="{345FBA8C-38B6-B54F-9377-12314C9062D9}"/>
              </a:ext>
            </a:extLst>
          </p:cNvPr>
          <p:cNvSpPr/>
          <p:nvPr/>
        </p:nvSpPr>
        <p:spPr>
          <a:xfrm>
            <a:off x="4496562" y="6413889"/>
            <a:ext cx="8900160"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ts val="60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ONS:</a:t>
            </a: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Deaths related to drug poisoning in England and Wales: 2020 registrations</a:t>
            </a:r>
          </a:p>
        </p:txBody>
      </p:sp>
      <p:sp>
        <p:nvSpPr>
          <p:cNvPr id="7" name="Google Shape;2871;p57">
            <a:extLst>
              <a:ext uri="{FF2B5EF4-FFF2-40B4-BE49-F238E27FC236}">
                <a16:creationId xmlns:a16="http://schemas.microsoft.com/office/drawing/2014/main" id="{5740FD0C-2A6E-D146-806F-7206B98C5F67}"/>
              </a:ext>
            </a:extLst>
          </p:cNvPr>
          <p:cNvSpPr/>
          <p:nvPr/>
        </p:nvSpPr>
        <p:spPr>
          <a:xfrm>
            <a:off x="219674" y="481935"/>
            <a:ext cx="7771803" cy="1046555"/>
          </a:xfrm>
          <a:prstGeom prst="round2SameRect">
            <a:avLst>
              <a:gd name="adj1" fmla="val 16667"/>
              <a:gd name="adj2" fmla="val 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879;p57">
            <a:extLst>
              <a:ext uri="{FF2B5EF4-FFF2-40B4-BE49-F238E27FC236}">
                <a16:creationId xmlns:a16="http://schemas.microsoft.com/office/drawing/2014/main" id="{D8DD35B2-F794-CC4C-B97A-CE958C9192FF}"/>
              </a:ext>
            </a:extLst>
          </p:cNvPr>
          <p:cNvSpPr txBox="1"/>
          <p:nvPr/>
        </p:nvSpPr>
        <p:spPr>
          <a:xfrm>
            <a:off x="219724" y="341548"/>
            <a:ext cx="7771753" cy="419794"/>
          </a:xfrm>
          <a:prstGeom prst="rect">
            <a:avLst/>
          </a:prstGeom>
          <a:solidFill>
            <a:schemeClr val="accent4"/>
          </a:solidFill>
          <a:ln>
            <a:noFill/>
          </a:ln>
        </p:spPr>
        <p:txBody>
          <a:bodyPr spcFirstLastPara="1" wrap="square" lIns="91425" tIns="91425" rIns="91425" bIns="91425" anchor="ctr" anchorCtr="0">
            <a:noAutofit/>
          </a:bodyPr>
          <a:lstStyle/>
          <a:p>
            <a:pPr lvl="0"/>
            <a:r>
              <a:rPr lang="en-GB" sz="2800" b="1"/>
              <a:t>Drug poisonings in England and Wales</a:t>
            </a:r>
            <a:endParaRPr sz="2800">
              <a:latin typeface="Fira Sans Medium"/>
              <a:ea typeface="Fira Sans Medium"/>
              <a:cs typeface="Fira Sans Medium"/>
              <a:sym typeface="Fira Sans Medium"/>
            </a:endParaRPr>
          </a:p>
        </p:txBody>
      </p:sp>
      <p:sp>
        <p:nvSpPr>
          <p:cNvPr id="9" name="Google Shape;2880;p57">
            <a:extLst>
              <a:ext uri="{FF2B5EF4-FFF2-40B4-BE49-F238E27FC236}">
                <a16:creationId xmlns:a16="http://schemas.microsoft.com/office/drawing/2014/main" id="{D44C9F5C-1320-A14B-B671-38207247009F}"/>
              </a:ext>
            </a:extLst>
          </p:cNvPr>
          <p:cNvSpPr txBox="1"/>
          <p:nvPr/>
        </p:nvSpPr>
        <p:spPr>
          <a:xfrm>
            <a:off x="324910" y="933565"/>
            <a:ext cx="7771803" cy="422702"/>
          </a:xfrm>
          <a:prstGeom prst="rect">
            <a:avLst/>
          </a:prstGeom>
          <a:noFill/>
          <a:ln>
            <a:noFill/>
          </a:ln>
        </p:spPr>
        <p:txBody>
          <a:bodyPr spcFirstLastPara="1" wrap="square" lIns="91425" tIns="91425" rIns="91425" bIns="91425" anchor="ctr" anchorCtr="0">
            <a:noAutofit/>
          </a:bodyPr>
          <a:lstStyle/>
          <a:p>
            <a:pPr lvl="0"/>
            <a:r>
              <a:rPr lang="en-GB" sz="2800" b="1">
                <a:solidFill>
                  <a:schemeClr val="accent2">
                    <a:lumMod val="50000"/>
                  </a:schemeClr>
                </a:solidFill>
              </a:rPr>
              <a:t>The rate of drug poisonings continues to increase</a:t>
            </a:r>
            <a:endParaRPr sz="2800">
              <a:solidFill>
                <a:schemeClr val="accent2">
                  <a:lumMod val="50000"/>
                </a:schemeClr>
              </a:solidFill>
              <a:latin typeface="Roboto"/>
              <a:ea typeface="Roboto"/>
              <a:cs typeface="Roboto"/>
              <a:sym typeface="Roboto"/>
            </a:endParaRPr>
          </a:p>
        </p:txBody>
      </p:sp>
      <p:sp>
        <p:nvSpPr>
          <p:cNvPr id="10" name="Rectangle 9">
            <a:extLst>
              <a:ext uri="{FF2B5EF4-FFF2-40B4-BE49-F238E27FC236}">
                <a16:creationId xmlns:a16="http://schemas.microsoft.com/office/drawing/2014/main" id="{6EABFC3E-7E3C-CD46-9527-0AEB8ECF068F}"/>
              </a:ext>
            </a:extLst>
          </p:cNvPr>
          <p:cNvSpPr/>
          <p:nvPr/>
        </p:nvSpPr>
        <p:spPr>
          <a:xfrm>
            <a:off x="841248" y="4654534"/>
            <a:ext cx="4663059" cy="954107"/>
          </a:xfrm>
          <a:prstGeom prst="rect">
            <a:avLst/>
          </a:prstGeom>
        </p:spPr>
        <p:txBody>
          <a:bodyPr wrap="square">
            <a:spAutoFit/>
          </a:bodyPr>
          <a:lstStyle/>
          <a:p>
            <a:r>
              <a:rPr lang="en-GB" sz="2800"/>
              <a:t>The rate has increased every year since 2012</a:t>
            </a:r>
            <a:endParaRPr lang="en-US" sz="2800"/>
          </a:p>
        </p:txBody>
      </p:sp>
    </p:spTree>
    <p:extLst>
      <p:ext uri="{BB962C8B-B14F-4D97-AF65-F5344CB8AC3E}">
        <p14:creationId xmlns:p14="http://schemas.microsoft.com/office/powerpoint/2010/main" val="297617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2"/>
        <p:cNvGrpSpPr/>
        <p:nvPr/>
      </p:nvGrpSpPr>
      <p:grpSpPr>
        <a:xfrm>
          <a:off x="0" y="0"/>
          <a:ext cx="0" cy="0"/>
          <a:chOff x="0" y="0"/>
          <a:chExt cx="0" cy="0"/>
        </a:xfrm>
      </p:grpSpPr>
      <p:grpSp>
        <p:nvGrpSpPr>
          <p:cNvPr id="2863" name="Google Shape;2863;p57"/>
          <p:cNvGrpSpPr/>
          <p:nvPr/>
        </p:nvGrpSpPr>
        <p:grpSpPr>
          <a:xfrm rot="19561680">
            <a:off x="2175353" y="1722289"/>
            <a:ext cx="16" cy="16"/>
            <a:chOff x="-3448965" y="1639062"/>
            <a:chExt cx="12" cy="12"/>
          </a:xfrm>
        </p:grpSpPr>
        <p:sp>
          <p:nvSpPr>
            <p:cNvPr id="2864" name="Google Shape;2864;p57"/>
            <p:cNvSpPr/>
            <p:nvPr/>
          </p:nvSpPr>
          <p:spPr>
            <a:xfrm>
              <a:off x="-3448965" y="1639062"/>
              <a:ext cx="12" cy="12"/>
            </a:xfrm>
            <a:custGeom>
              <a:avLst/>
              <a:gdLst/>
              <a:ahLst/>
              <a:cxnLst/>
              <a:rect l="l" t="t" r="r" b="b"/>
              <a:pathLst>
                <a:path w="1" h="1" fill="none" extrusionOk="0">
                  <a:moveTo>
                    <a:pt x="1" y="1"/>
                  </a:moveTo>
                  <a:lnTo>
                    <a:pt x="1" y="1"/>
                  </a:lnTo>
                </a:path>
              </a:pathLst>
            </a:custGeom>
            <a:noFill/>
            <a:ln>
              <a:noFill/>
            </a:ln>
          </p:spPr>
          <p:txBody>
            <a:bodyPr spcFirstLastPara="1" wrap="square" lIns="121900" tIns="121900" rIns="121900" bIns="121900" anchor="ctr" anchorCtr="0">
              <a:noAutofit/>
            </a:bodyPr>
            <a:lstStyle/>
            <a:p>
              <a:endParaRPr sz="2400"/>
            </a:p>
          </p:txBody>
        </p:sp>
        <p:sp>
          <p:nvSpPr>
            <p:cNvPr id="2865" name="Google Shape;2865;p57"/>
            <p:cNvSpPr/>
            <p:nvPr/>
          </p:nvSpPr>
          <p:spPr>
            <a:xfrm>
              <a:off x="-3448965" y="1639062"/>
              <a:ext cx="12" cy="12"/>
            </a:xfrm>
            <a:custGeom>
              <a:avLst/>
              <a:gdLst/>
              <a:ahLst/>
              <a:cxnLst/>
              <a:rect l="l" t="t" r="r" b="b"/>
              <a:pathLst>
                <a:path w="1" h="1" fill="none" extrusionOk="0">
                  <a:moveTo>
                    <a:pt x="1" y="1"/>
                  </a:moveTo>
                  <a:lnTo>
                    <a:pt x="1" y="1"/>
                  </a:lnTo>
                </a:path>
              </a:pathLst>
            </a:custGeom>
            <a:noFill/>
            <a:ln>
              <a:noFill/>
            </a:ln>
          </p:spPr>
          <p:txBody>
            <a:bodyPr spcFirstLastPara="1" wrap="square" lIns="121900" tIns="121900" rIns="121900" bIns="121900" anchor="ctr" anchorCtr="0">
              <a:noAutofit/>
            </a:bodyPr>
            <a:lstStyle/>
            <a:p>
              <a:endParaRPr sz="2400"/>
            </a:p>
          </p:txBody>
        </p:sp>
      </p:grpSp>
      <p:sp>
        <p:nvSpPr>
          <p:cNvPr id="2877" name="Google Shape;2877;p57"/>
          <p:cNvSpPr/>
          <p:nvPr/>
        </p:nvSpPr>
        <p:spPr>
          <a:xfrm>
            <a:off x="5972943" y="4253909"/>
            <a:ext cx="5323707" cy="2308817"/>
          </a:xfrm>
          <a:prstGeom prst="round2SameRect">
            <a:avLst>
              <a:gd name="adj1" fmla="val 16667"/>
              <a:gd name="adj2" fmla="val 0"/>
            </a:avLst>
          </a:prstGeom>
          <a:solidFill>
            <a:schemeClr val="lt2"/>
          </a:solidFill>
          <a:ln>
            <a:noFill/>
          </a:ln>
        </p:spPr>
        <p:txBody>
          <a:bodyPr spcFirstLastPara="1" wrap="square" lIns="121900" tIns="121900" rIns="121900" bIns="121900" anchor="ctr" anchorCtr="0">
            <a:noAutofit/>
          </a:bodyPr>
          <a:lstStyle/>
          <a:p>
            <a:endParaRPr sz="2400"/>
          </a:p>
        </p:txBody>
      </p:sp>
      <p:sp>
        <p:nvSpPr>
          <p:cNvPr id="2878" name="Google Shape;2878;p57"/>
          <p:cNvSpPr/>
          <p:nvPr/>
        </p:nvSpPr>
        <p:spPr>
          <a:xfrm>
            <a:off x="5972927" y="4253910"/>
            <a:ext cx="5323707" cy="592174"/>
          </a:xfrm>
          <a:prstGeom prst="round2SameRect">
            <a:avLst>
              <a:gd name="adj1" fmla="val 16667"/>
              <a:gd name="adj2" fmla="val 0"/>
            </a:avLst>
          </a:prstGeom>
          <a:solidFill>
            <a:schemeClr val="accent6"/>
          </a:solidFill>
          <a:ln>
            <a:noFill/>
          </a:ln>
        </p:spPr>
        <p:txBody>
          <a:bodyPr spcFirstLastPara="1" wrap="square" lIns="121900" tIns="121900" rIns="121900" bIns="121900" anchor="ctr" anchorCtr="0">
            <a:noAutofit/>
          </a:bodyPr>
          <a:lstStyle/>
          <a:p>
            <a:endParaRPr sz="2400"/>
          </a:p>
        </p:txBody>
      </p:sp>
      <p:sp>
        <p:nvSpPr>
          <p:cNvPr id="2885" name="Google Shape;2885;p57"/>
          <p:cNvSpPr txBox="1"/>
          <p:nvPr/>
        </p:nvSpPr>
        <p:spPr>
          <a:xfrm>
            <a:off x="5972943" y="4838700"/>
            <a:ext cx="5323707" cy="1724026"/>
          </a:xfrm>
          <a:prstGeom prst="rect">
            <a:avLst/>
          </a:prstGeom>
          <a:noFill/>
          <a:ln>
            <a:noFill/>
          </a:ln>
        </p:spPr>
        <p:txBody>
          <a:bodyPr spcFirstLastPara="1" wrap="square" lIns="121900" tIns="121900" rIns="121900" bIns="121900" anchor="ctr" anchorCtr="0">
            <a:noAutofit/>
          </a:bodyPr>
          <a:lstStyle/>
          <a:p>
            <a:pPr fontAlgn="base"/>
            <a:r>
              <a:rPr lang="en-GB"/>
              <a:t>It means Scotland continues to have by far the highest drug death rate recorded by any country in Europe. </a:t>
            </a:r>
          </a:p>
          <a:p>
            <a:pPr fontAlgn="base"/>
            <a:endParaRPr lang="en-GB"/>
          </a:p>
          <a:p>
            <a:pPr fontAlgn="base"/>
            <a:r>
              <a:rPr lang="en-GB"/>
              <a:t>And its rate is more than three-and-a-half times that of England and Wales.</a:t>
            </a:r>
          </a:p>
        </p:txBody>
      </p:sp>
      <p:sp>
        <p:nvSpPr>
          <p:cNvPr id="2886" name="Google Shape;2886;p57"/>
          <p:cNvSpPr txBox="1"/>
          <p:nvPr/>
        </p:nvSpPr>
        <p:spPr>
          <a:xfrm>
            <a:off x="5972943" y="4246109"/>
            <a:ext cx="5323707" cy="592591"/>
          </a:xfrm>
          <a:prstGeom prst="rect">
            <a:avLst/>
          </a:prstGeom>
          <a:solidFill>
            <a:schemeClr val="accent5"/>
          </a:solidFill>
          <a:ln>
            <a:noFill/>
          </a:ln>
        </p:spPr>
        <p:txBody>
          <a:bodyPr spcFirstLastPara="1" wrap="square" lIns="121900" tIns="121900" rIns="121900" bIns="121900" anchor="ctr" anchorCtr="0">
            <a:noAutofit/>
          </a:bodyPr>
          <a:lstStyle/>
          <a:p>
            <a:pPr algn="ctr"/>
            <a:r>
              <a:rPr lang="en" sz="2400">
                <a:solidFill>
                  <a:schemeClr val="lt1"/>
                </a:solidFill>
                <a:latin typeface="Fira Sans Medium"/>
                <a:ea typeface="Fira Sans Medium"/>
                <a:cs typeface="Fira Sans Medium"/>
                <a:sym typeface="Fira Sans Medium"/>
              </a:rPr>
              <a:t>Scotland</a:t>
            </a:r>
            <a:endParaRPr sz="2400">
              <a:solidFill>
                <a:schemeClr val="lt1"/>
              </a:solidFill>
              <a:latin typeface="Fira Sans Medium"/>
              <a:ea typeface="Fira Sans Medium"/>
              <a:cs typeface="Fira Sans Medium"/>
              <a:sym typeface="Fira Sans Medium"/>
            </a:endParaRPr>
          </a:p>
        </p:txBody>
      </p:sp>
      <p:cxnSp>
        <p:nvCxnSpPr>
          <p:cNvPr id="2887" name="Google Shape;2887;p57"/>
          <p:cNvCxnSpPr>
            <a:cxnSpLocks/>
          </p:cNvCxnSpPr>
          <p:nvPr/>
        </p:nvCxnSpPr>
        <p:spPr>
          <a:xfrm rot="10800000">
            <a:off x="2990850" y="2200275"/>
            <a:ext cx="2982078" cy="2532026"/>
          </a:xfrm>
          <a:prstGeom prst="bentConnector3">
            <a:avLst>
              <a:gd name="adj1" fmla="val 50000"/>
            </a:avLst>
          </a:prstGeom>
          <a:noFill/>
          <a:ln w="19050" cap="flat" cmpd="sng">
            <a:solidFill>
              <a:schemeClr val="accent5"/>
            </a:solidFill>
            <a:prstDash val="solid"/>
            <a:round/>
            <a:headEnd type="none" w="med" len="med"/>
            <a:tailEnd type="oval" w="med" len="med"/>
          </a:ln>
        </p:spPr>
      </p:cxnSp>
      <p:pic>
        <p:nvPicPr>
          <p:cNvPr id="3" name="Picture 2" descr="Chart, bar chart&#10;&#10;Description automatically generated">
            <a:extLst>
              <a:ext uri="{FF2B5EF4-FFF2-40B4-BE49-F238E27FC236}">
                <a16:creationId xmlns:a16="http://schemas.microsoft.com/office/drawing/2014/main" id="{22CDEC2A-7566-CE4E-9773-586AA2F58A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750" y="238075"/>
            <a:ext cx="4069972" cy="3924400"/>
          </a:xfrm>
          <a:prstGeom prst="rect">
            <a:avLst/>
          </a:prstGeom>
        </p:spPr>
      </p:pic>
      <p:grpSp>
        <p:nvGrpSpPr>
          <p:cNvPr id="35" name="Google Shape;676;p31">
            <a:extLst>
              <a:ext uri="{FF2B5EF4-FFF2-40B4-BE49-F238E27FC236}">
                <a16:creationId xmlns:a16="http://schemas.microsoft.com/office/drawing/2014/main" id="{D331B302-D824-A34D-B066-520A2BE6BCF5}"/>
              </a:ext>
            </a:extLst>
          </p:cNvPr>
          <p:cNvGrpSpPr/>
          <p:nvPr/>
        </p:nvGrpSpPr>
        <p:grpSpPr>
          <a:xfrm>
            <a:off x="733425" y="695325"/>
            <a:ext cx="3551145" cy="5505450"/>
            <a:chOff x="2691788" y="1322703"/>
            <a:chExt cx="1592782" cy="2102847"/>
          </a:xfrm>
        </p:grpSpPr>
        <p:sp>
          <p:nvSpPr>
            <p:cNvPr id="36" name="Google Shape;677;p31">
              <a:extLst>
                <a:ext uri="{FF2B5EF4-FFF2-40B4-BE49-F238E27FC236}">
                  <a16:creationId xmlns:a16="http://schemas.microsoft.com/office/drawing/2014/main" id="{FBF0557D-476D-0C4F-A388-F10E46D25154}"/>
                </a:ext>
              </a:extLst>
            </p:cNvPr>
            <p:cNvSpPr/>
            <p:nvPr/>
          </p:nvSpPr>
          <p:spPr>
            <a:xfrm>
              <a:off x="3012841" y="2440133"/>
              <a:ext cx="123709" cy="100084"/>
            </a:xfrm>
            <a:custGeom>
              <a:avLst/>
              <a:gdLst/>
              <a:ahLst/>
              <a:cxnLst/>
              <a:rect l="l" t="t" r="r" b="b"/>
              <a:pathLst>
                <a:path w="9326" h="7545" extrusionOk="0">
                  <a:moveTo>
                    <a:pt x="4192" y="1"/>
                  </a:moveTo>
                  <a:lnTo>
                    <a:pt x="3982" y="106"/>
                  </a:lnTo>
                  <a:lnTo>
                    <a:pt x="3982" y="210"/>
                  </a:lnTo>
                  <a:lnTo>
                    <a:pt x="2830" y="734"/>
                  </a:lnTo>
                  <a:lnTo>
                    <a:pt x="1992" y="1153"/>
                  </a:lnTo>
                  <a:lnTo>
                    <a:pt x="1363" y="1468"/>
                  </a:lnTo>
                  <a:lnTo>
                    <a:pt x="525" y="1782"/>
                  </a:lnTo>
                  <a:lnTo>
                    <a:pt x="1" y="2201"/>
                  </a:lnTo>
                  <a:lnTo>
                    <a:pt x="839" y="4297"/>
                  </a:lnTo>
                  <a:lnTo>
                    <a:pt x="2411" y="5135"/>
                  </a:lnTo>
                  <a:lnTo>
                    <a:pt x="3354" y="6182"/>
                  </a:lnTo>
                  <a:lnTo>
                    <a:pt x="4192" y="6182"/>
                  </a:lnTo>
                  <a:lnTo>
                    <a:pt x="4506" y="6392"/>
                  </a:lnTo>
                  <a:lnTo>
                    <a:pt x="5659" y="7125"/>
                  </a:lnTo>
                  <a:lnTo>
                    <a:pt x="6392" y="7545"/>
                  </a:lnTo>
                  <a:lnTo>
                    <a:pt x="6811" y="7545"/>
                  </a:lnTo>
                  <a:lnTo>
                    <a:pt x="7964" y="7335"/>
                  </a:lnTo>
                  <a:lnTo>
                    <a:pt x="8173" y="7230"/>
                  </a:lnTo>
                  <a:lnTo>
                    <a:pt x="9012" y="6916"/>
                  </a:lnTo>
                  <a:lnTo>
                    <a:pt x="9116" y="6811"/>
                  </a:lnTo>
                  <a:lnTo>
                    <a:pt x="9221" y="6706"/>
                  </a:lnTo>
                  <a:lnTo>
                    <a:pt x="9221" y="6392"/>
                  </a:lnTo>
                  <a:lnTo>
                    <a:pt x="9326" y="5973"/>
                  </a:lnTo>
                  <a:lnTo>
                    <a:pt x="9221" y="5763"/>
                  </a:lnTo>
                  <a:lnTo>
                    <a:pt x="9116" y="5449"/>
                  </a:lnTo>
                  <a:lnTo>
                    <a:pt x="9116" y="5240"/>
                  </a:lnTo>
                  <a:lnTo>
                    <a:pt x="9012" y="4925"/>
                  </a:lnTo>
                  <a:lnTo>
                    <a:pt x="8697" y="4611"/>
                  </a:lnTo>
                  <a:lnTo>
                    <a:pt x="8278" y="4297"/>
                  </a:lnTo>
                  <a:lnTo>
                    <a:pt x="8173" y="4297"/>
                  </a:lnTo>
                  <a:lnTo>
                    <a:pt x="7859" y="3458"/>
                  </a:lnTo>
                  <a:lnTo>
                    <a:pt x="7335" y="2934"/>
                  </a:lnTo>
                  <a:lnTo>
                    <a:pt x="7126" y="2830"/>
                  </a:lnTo>
                  <a:lnTo>
                    <a:pt x="6497" y="2830"/>
                  </a:lnTo>
                  <a:lnTo>
                    <a:pt x="6078" y="3144"/>
                  </a:lnTo>
                  <a:lnTo>
                    <a:pt x="5764" y="3354"/>
                  </a:lnTo>
                  <a:lnTo>
                    <a:pt x="5449" y="3354"/>
                  </a:lnTo>
                  <a:lnTo>
                    <a:pt x="5344" y="3144"/>
                  </a:lnTo>
                  <a:lnTo>
                    <a:pt x="5240" y="3039"/>
                  </a:lnTo>
                  <a:lnTo>
                    <a:pt x="4716" y="2830"/>
                  </a:lnTo>
                  <a:lnTo>
                    <a:pt x="4716" y="1677"/>
                  </a:lnTo>
                  <a:lnTo>
                    <a:pt x="5240" y="1153"/>
                  </a:lnTo>
                  <a:lnTo>
                    <a:pt x="5449" y="420"/>
                  </a:lnTo>
                  <a:lnTo>
                    <a:pt x="5030" y="315"/>
                  </a:lnTo>
                  <a:lnTo>
                    <a:pt x="4192"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78;p31">
              <a:extLst>
                <a:ext uri="{FF2B5EF4-FFF2-40B4-BE49-F238E27FC236}">
                  <a16:creationId xmlns:a16="http://schemas.microsoft.com/office/drawing/2014/main" id="{D00398F9-F955-684F-988E-3C2FFD053D92}"/>
                </a:ext>
              </a:extLst>
            </p:cNvPr>
            <p:cNvSpPr/>
            <p:nvPr/>
          </p:nvSpPr>
          <p:spPr>
            <a:xfrm>
              <a:off x="3174064" y="2455428"/>
              <a:ext cx="76459" cy="104250"/>
            </a:xfrm>
            <a:custGeom>
              <a:avLst/>
              <a:gdLst/>
              <a:ahLst/>
              <a:cxnLst/>
              <a:rect l="l" t="t" r="r" b="b"/>
              <a:pathLst>
                <a:path w="5764" h="7859" extrusionOk="0">
                  <a:moveTo>
                    <a:pt x="2725" y="0"/>
                  </a:moveTo>
                  <a:lnTo>
                    <a:pt x="2515" y="315"/>
                  </a:lnTo>
                  <a:lnTo>
                    <a:pt x="2096" y="943"/>
                  </a:lnTo>
                  <a:lnTo>
                    <a:pt x="1887" y="1258"/>
                  </a:lnTo>
                  <a:lnTo>
                    <a:pt x="1887" y="1467"/>
                  </a:lnTo>
                  <a:lnTo>
                    <a:pt x="1887" y="1886"/>
                  </a:lnTo>
                  <a:lnTo>
                    <a:pt x="1887" y="2096"/>
                  </a:lnTo>
                  <a:lnTo>
                    <a:pt x="630" y="2096"/>
                  </a:lnTo>
                  <a:lnTo>
                    <a:pt x="525" y="2201"/>
                  </a:lnTo>
                  <a:lnTo>
                    <a:pt x="106" y="3039"/>
                  </a:lnTo>
                  <a:lnTo>
                    <a:pt x="1" y="3563"/>
                  </a:lnTo>
                  <a:lnTo>
                    <a:pt x="210" y="3877"/>
                  </a:lnTo>
                  <a:lnTo>
                    <a:pt x="420" y="5029"/>
                  </a:lnTo>
                  <a:lnTo>
                    <a:pt x="1887" y="5553"/>
                  </a:lnTo>
                  <a:lnTo>
                    <a:pt x="2306" y="5553"/>
                  </a:lnTo>
                  <a:lnTo>
                    <a:pt x="2411" y="5658"/>
                  </a:lnTo>
                  <a:lnTo>
                    <a:pt x="2515" y="5868"/>
                  </a:lnTo>
                  <a:lnTo>
                    <a:pt x="2515" y="6182"/>
                  </a:lnTo>
                  <a:lnTo>
                    <a:pt x="2306" y="6706"/>
                  </a:lnTo>
                  <a:lnTo>
                    <a:pt x="1887" y="7335"/>
                  </a:lnTo>
                  <a:lnTo>
                    <a:pt x="1468" y="7649"/>
                  </a:lnTo>
                  <a:lnTo>
                    <a:pt x="1782" y="7754"/>
                  </a:lnTo>
                  <a:lnTo>
                    <a:pt x="2515" y="7858"/>
                  </a:lnTo>
                  <a:lnTo>
                    <a:pt x="3039" y="7858"/>
                  </a:lnTo>
                  <a:lnTo>
                    <a:pt x="3563" y="7754"/>
                  </a:lnTo>
                  <a:lnTo>
                    <a:pt x="4611" y="7858"/>
                  </a:lnTo>
                  <a:lnTo>
                    <a:pt x="5030" y="7125"/>
                  </a:lnTo>
                  <a:lnTo>
                    <a:pt x="5449" y="6915"/>
                  </a:lnTo>
                  <a:lnTo>
                    <a:pt x="5763" y="6601"/>
                  </a:lnTo>
                  <a:lnTo>
                    <a:pt x="5659" y="6496"/>
                  </a:lnTo>
                  <a:lnTo>
                    <a:pt x="5240" y="5553"/>
                  </a:lnTo>
                  <a:lnTo>
                    <a:pt x="4925" y="4191"/>
                  </a:lnTo>
                  <a:lnTo>
                    <a:pt x="4821" y="3144"/>
                  </a:lnTo>
                  <a:lnTo>
                    <a:pt x="4506" y="2515"/>
                  </a:lnTo>
                  <a:lnTo>
                    <a:pt x="4716" y="1781"/>
                  </a:lnTo>
                  <a:lnTo>
                    <a:pt x="5135" y="1153"/>
                  </a:lnTo>
                  <a:lnTo>
                    <a:pt x="5659" y="734"/>
                  </a:lnTo>
                  <a:lnTo>
                    <a:pt x="5659" y="419"/>
                  </a:lnTo>
                  <a:lnTo>
                    <a:pt x="5554" y="210"/>
                  </a:lnTo>
                  <a:lnTo>
                    <a:pt x="4506" y="524"/>
                  </a:lnTo>
                  <a:lnTo>
                    <a:pt x="4506" y="524"/>
                  </a:lnTo>
                  <a:lnTo>
                    <a:pt x="4611" y="210"/>
                  </a:lnTo>
                  <a:lnTo>
                    <a:pt x="4401" y="105"/>
                  </a:lnTo>
                  <a:lnTo>
                    <a:pt x="3878" y="105"/>
                  </a:lnTo>
                  <a:lnTo>
                    <a:pt x="3144" y="315"/>
                  </a:lnTo>
                  <a:lnTo>
                    <a:pt x="3039" y="210"/>
                  </a:lnTo>
                  <a:lnTo>
                    <a:pt x="2725"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79;p31">
              <a:extLst>
                <a:ext uri="{FF2B5EF4-FFF2-40B4-BE49-F238E27FC236}">
                  <a16:creationId xmlns:a16="http://schemas.microsoft.com/office/drawing/2014/main" id="{D143F633-B335-D644-9AFA-CCE7A8DB7E30}"/>
                </a:ext>
              </a:extLst>
            </p:cNvPr>
            <p:cNvSpPr/>
            <p:nvPr/>
          </p:nvSpPr>
          <p:spPr>
            <a:xfrm>
              <a:off x="3239394" y="2422066"/>
              <a:ext cx="119531" cy="162629"/>
            </a:xfrm>
            <a:custGeom>
              <a:avLst/>
              <a:gdLst/>
              <a:ahLst/>
              <a:cxnLst/>
              <a:rect l="l" t="t" r="r" b="b"/>
              <a:pathLst>
                <a:path w="9011" h="12260" extrusionOk="0">
                  <a:moveTo>
                    <a:pt x="5658" y="1"/>
                  </a:moveTo>
                  <a:lnTo>
                    <a:pt x="5344" y="105"/>
                  </a:lnTo>
                  <a:lnTo>
                    <a:pt x="5029" y="210"/>
                  </a:lnTo>
                  <a:lnTo>
                    <a:pt x="4506" y="629"/>
                  </a:lnTo>
                  <a:lnTo>
                    <a:pt x="4610" y="734"/>
                  </a:lnTo>
                  <a:lnTo>
                    <a:pt x="4506" y="1468"/>
                  </a:lnTo>
                  <a:lnTo>
                    <a:pt x="4401" y="1677"/>
                  </a:lnTo>
                  <a:lnTo>
                    <a:pt x="4191" y="1782"/>
                  </a:lnTo>
                  <a:lnTo>
                    <a:pt x="4087" y="1991"/>
                  </a:lnTo>
                  <a:lnTo>
                    <a:pt x="3982" y="2201"/>
                  </a:lnTo>
                  <a:lnTo>
                    <a:pt x="3772" y="2515"/>
                  </a:lnTo>
                  <a:lnTo>
                    <a:pt x="3667" y="2620"/>
                  </a:lnTo>
                  <a:lnTo>
                    <a:pt x="3353" y="2725"/>
                  </a:lnTo>
                  <a:lnTo>
                    <a:pt x="2934" y="2620"/>
                  </a:lnTo>
                  <a:lnTo>
                    <a:pt x="2305" y="2830"/>
                  </a:lnTo>
                  <a:lnTo>
                    <a:pt x="1467" y="2934"/>
                  </a:lnTo>
                  <a:lnTo>
                    <a:pt x="1153" y="2830"/>
                  </a:lnTo>
                  <a:lnTo>
                    <a:pt x="1153" y="3458"/>
                  </a:lnTo>
                  <a:lnTo>
                    <a:pt x="524" y="3982"/>
                  </a:lnTo>
                  <a:lnTo>
                    <a:pt x="105" y="4401"/>
                  </a:lnTo>
                  <a:lnTo>
                    <a:pt x="0" y="4925"/>
                  </a:lnTo>
                  <a:lnTo>
                    <a:pt x="315" y="5554"/>
                  </a:lnTo>
                  <a:lnTo>
                    <a:pt x="419" y="6602"/>
                  </a:lnTo>
                  <a:lnTo>
                    <a:pt x="629" y="7964"/>
                  </a:lnTo>
                  <a:lnTo>
                    <a:pt x="1048" y="8697"/>
                  </a:lnTo>
                  <a:lnTo>
                    <a:pt x="1467" y="9221"/>
                  </a:lnTo>
                  <a:lnTo>
                    <a:pt x="734" y="9850"/>
                  </a:lnTo>
                  <a:lnTo>
                    <a:pt x="419" y="9954"/>
                  </a:lnTo>
                  <a:lnTo>
                    <a:pt x="0" y="10688"/>
                  </a:lnTo>
                  <a:lnTo>
                    <a:pt x="105" y="11316"/>
                  </a:lnTo>
                  <a:lnTo>
                    <a:pt x="105" y="11631"/>
                  </a:lnTo>
                  <a:lnTo>
                    <a:pt x="315" y="11735"/>
                  </a:lnTo>
                  <a:lnTo>
                    <a:pt x="524" y="11945"/>
                  </a:lnTo>
                  <a:lnTo>
                    <a:pt x="524" y="12050"/>
                  </a:lnTo>
                  <a:lnTo>
                    <a:pt x="943" y="12155"/>
                  </a:lnTo>
                  <a:lnTo>
                    <a:pt x="1362" y="12155"/>
                  </a:lnTo>
                  <a:lnTo>
                    <a:pt x="1467" y="12259"/>
                  </a:lnTo>
                  <a:lnTo>
                    <a:pt x="1572" y="12259"/>
                  </a:lnTo>
                  <a:lnTo>
                    <a:pt x="1886" y="12155"/>
                  </a:lnTo>
                  <a:lnTo>
                    <a:pt x="2096" y="12050"/>
                  </a:lnTo>
                  <a:lnTo>
                    <a:pt x="2305" y="11945"/>
                  </a:lnTo>
                  <a:lnTo>
                    <a:pt x="2410" y="11631"/>
                  </a:lnTo>
                  <a:lnTo>
                    <a:pt x="2410" y="11421"/>
                  </a:lnTo>
                  <a:lnTo>
                    <a:pt x="2724" y="11421"/>
                  </a:lnTo>
                  <a:lnTo>
                    <a:pt x="3039" y="11316"/>
                  </a:lnTo>
                  <a:lnTo>
                    <a:pt x="3248" y="11107"/>
                  </a:lnTo>
                  <a:lnTo>
                    <a:pt x="3248" y="11002"/>
                  </a:lnTo>
                  <a:lnTo>
                    <a:pt x="3458" y="10897"/>
                  </a:lnTo>
                  <a:lnTo>
                    <a:pt x="3772" y="10793"/>
                  </a:lnTo>
                  <a:lnTo>
                    <a:pt x="3772" y="10688"/>
                  </a:lnTo>
                  <a:lnTo>
                    <a:pt x="4087" y="10373"/>
                  </a:lnTo>
                  <a:lnTo>
                    <a:pt x="4401" y="9954"/>
                  </a:lnTo>
                  <a:lnTo>
                    <a:pt x="4506" y="9535"/>
                  </a:lnTo>
                  <a:lnTo>
                    <a:pt x="4610" y="9221"/>
                  </a:lnTo>
                  <a:lnTo>
                    <a:pt x="4715" y="8907"/>
                  </a:lnTo>
                  <a:lnTo>
                    <a:pt x="4715" y="8697"/>
                  </a:lnTo>
                  <a:lnTo>
                    <a:pt x="4610" y="8592"/>
                  </a:lnTo>
                  <a:lnTo>
                    <a:pt x="4610" y="8487"/>
                  </a:lnTo>
                  <a:lnTo>
                    <a:pt x="4610" y="8173"/>
                  </a:lnTo>
                  <a:lnTo>
                    <a:pt x="4925" y="7859"/>
                  </a:lnTo>
                  <a:lnTo>
                    <a:pt x="4925" y="7754"/>
                  </a:lnTo>
                  <a:lnTo>
                    <a:pt x="5658" y="7754"/>
                  </a:lnTo>
                  <a:lnTo>
                    <a:pt x="5868" y="7649"/>
                  </a:lnTo>
                  <a:lnTo>
                    <a:pt x="5972" y="7754"/>
                  </a:lnTo>
                  <a:lnTo>
                    <a:pt x="6182" y="7859"/>
                  </a:lnTo>
                  <a:lnTo>
                    <a:pt x="6392" y="8068"/>
                  </a:lnTo>
                  <a:lnTo>
                    <a:pt x="6601" y="8068"/>
                  </a:lnTo>
                  <a:lnTo>
                    <a:pt x="6811" y="7859"/>
                  </a:lnTo>
                  <a:lnTo>
                    <a:pt x="6915" y="7649"/>
                  </a:lnTo>
                  <a:lnTo>
                    <a:pt x="7125" y="7649"/>
                  </a:lnTo>
                  <a:lnTo>
                    <a:pt x="7125" y="7544"/>
                  </a:lnTo>
                  <a:lnTo>
                    <a:pt x="7230" y="7440"/>
                  </a:lnTo>
                  <a:lnTo>
                    <a:pt x="7335" y="7335"/>
                  </a:lnTo>
                  <a:lnTo>
                    <a:pt x="7649" y="7021"/>
                  </a:lnTo>
                  <a:lnTo>
                    <a:pt x="7754" y="6811"/>
                  </a:lnTo>
                  <a:lnTo>
                    <a:pt x="7858" y="6706"/>
                  </a:lnTo>
                  <a:lnTo>
                    <a:pt x="7963" y="6497"/>
                  </a:lnTo>
                  <a:lnTo>
                    <a:pt x="7963" y="6392"/>
                  </a:lnTo>
                  <a:lnTo>
                    <a:pt x="7963" y="6287"/>
                  </a:lnTo>
                  <a:lnTo>
                    <a:pt x="8173" y="6182"/>
                  </a:lnTo>
                  <a:lnTo>
                    <a:pt x="8278" y="6078"/>
                  </a:lnTo>
                  <a:lnTo>
                    <a:pt x="8278" y="5868"/>
                  </a:lnTo>
                  <a:lnTo>
                    <a:pt x="8487" y="5659"/>
                  </a:lnTo>
                  <a:lnTo>
                    <a:pt x="8487" y="5449"/>
                  </a:lnTo>
                  <a:lnTo>
                    <a:pt x="8487" y="5344"/>
                  </a:lnTo>
                  <a:lnTo>
                    <a:pt x="8592" y="5239"/>
                  </a:lnTo>
                  <a:lnTo>
                    <a:pt x="8697" y="5030"/>
                  </a:lnTo>
                  <a:lnTo>
                    <a:pt x="8697" y="4925"/>
                  </a:lnTo>
                  <a:lnTo>
                    <a:pt x="8697" y="4820"/>
                  </a:lnTo>
                  <a:lnTo>
                    <a:pt x="8697" y="4716"/>
                  </a:lnTo>
                  <a:lnTo>
                    <a:pt x="8697" y="4506"/>
                  </a:lnTo>
                  <a:lnTo>
                    <a:pt x="8801" y="4296"/>
                  </a:lnTo>
                  <a:lnTo>
                    <a:pt x="8906" y="4087"/>
                  </a:lnTo>
                  <a:lnTo>
                    <a:pt x="9011" y="3877"/>
                  </a:lnTo>
                  <a:lnTo>
                    <a:pt x="9011" y="3458"/>
                  </a:lnTo>
                  <a:lnTo>
                    <a:pt x="8697" y="3039"/>
                  </a:lnTo>
                  <a:lnTo>
                    <a:pt x="8592" y="2725"/>
                  </a:lnTo>
                  <a:lnTo>
                    <a:pt x="8592" y="2411"/>
                  </a:lnTo>
                  <a:lnTo>
                    <a:pt x="8487" y="2096"/>
                  </a:lnTo>
                  <a:lnTo>
                    <a:pt x="8382" y="1782"/>
                  </a:lnTo>
                  <a:lnTo>
                    <a:pt x="8173" y="1363"/>
                  </a:lnTo>
                  <a:lnTo>
                    <a:pt x="8068" y="944"/>
                  </a:lnTo>
                  <a:lnTo>
                    <a:pt x="7858" y="525"/>
                  </a:lnTo>
                  <a:lnTo>
                    <a:pt x="7649" y="210"/>
                  </a:lnTo>
                  <a:lnTo>
                    <a:pt x="7335" y="1"/>
                  </a:lnTo>
                  <a:lnTo>
                    <a:pt x="6496" y="1"/>
                  </a:lnTo>
                  <a:lnTo>
                    <a:pt x="6182" y="105"/>
                  </a:lnTo>
                  <a:lnTo>
                    <a:pt x="6077" y="105"/>
                  </a:lnTo>
                  <a:lnTo>
                    <a:pt x="5658"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80;p31">
              <a:extLst>
                <a:ext uri="{FF2B5EF4-FFF2-40B4-BE49-F238E27FC236}">
                  <a16:creationId xmlns:a16="http://schemas.microsoft.com/office/drawing/2014/main" id="{8A16C018-4D45-5B4D-8B9A-0D3396EAC355}"/>
                </a:ext>
              </a:extLst>
            </p:cNvPr>
            <p:cNvSpPr/>
            <p:nvPr/>
          </p:nvSpPr>
          <p:spPr>
            <a:xfrm>
              <a:off x="3042037" y="2366473"/>
              <a:ext cx="176517" cy="134825"/>
            </a:xfrm>
            <a:custGeom>
              <a:avLst/>
              <a:gdLst/>
              <a:ahLst/>
              <a:cxnLst/>
              <a:rect l="l" t="t" r="r" b="b"/>
              <a:pathLst>
                <a:path w="13307" h="10164" extrusionOk="0">
                  <a:moveTo>
                    <a:pt x="5029" y="1"/>
                  </a:moveTo>
                  <a:lnTo>
                    <a:pt x="4820" y="525"/>
                  </a:lnTo>
                  <a:lnTo>
                    <a:pt x="4610" y="944"/>
                  </a:lnTo>
                  <a:lnTo>
                    <a:pt x="4086" y="1677"/>
                  </a:lnTo>
                  <a:lnTo>
                    <a:pt x="3772" y="2306"/>
                  </a:lnTo>
                  <a:lnTo>
                    <a:pt x="3458" y="2934"/>
                  </a:lnTo>
                  <a:lnTo>
                    <a:pt x="2410" y="3668"/>
                  </a:lnTo>
                  <a:lnTo>
                    <a:pt x="2096" y="3877"/>
                  </a:lnTo>
                  <a:lnTo>
                    <a:pt x="1048" y="3877"/>
                  </a:lnTo>
                  <a:lnTo>
                    <a:pt x="734" y="3773"/>
                  </a:lnTo>
                  <a:lnTo>
                    <a:pt x="524" y="3773"/>
                  </a:lnTo>
                  <a:lnTo>
                    <a:pt x="105" y="3982"/>
                  </a:lnTo>
                  <a:lnTo>
                    <a:pt x="0" y="4192"/>
                  </a:lnTo>
                  <a:lnTo>
                    <a:pt x="210" y="4192"/>
                  </a:lnTo>
                  <a:lnTo>
                    <a:pt x="943" y="4296"/>
                  </a:lnTo>
                  <a:lnTo>
                    <a:pt x="1677" y="4401"/>
                  </a:lnTo>
                  <a:lnTo>
                    <a:pt x="1886" y="4506"/>
                  </a:lnTo>
                  <a:lnTo>
                    <a:pt x="2096" y="4716"/>
                  </a:lnTo>
                  <a:lnTo>
                    <a:pt x="2096" y="5135"/>
                  </a:lnTo>
                  <a:lnTo>
                    <a:pt x="3039" y="5449"/>
                  </a:lnTo>
                  <a:lnTo>
                    <a:pt x="3667" y="5763"/>
                  </a:lnTo>
                  <a:lnTo>
                    <a:pt x="3353" y="6916"/>
                  </a:lnTo>
                  <a:lnTo>
                    <a:pt x="2934" y="7440"/>
                  </a:lnTo>
                  <a:lnTo>
                    <a:pt x="2934" y="8068"/>
                  </a:lnTo>
                  <a:lnTo>
                    <a:pt x="3563" y="8278"/>
                  </a:lnTo>
                  <a:lnTo>
                    <a:pt x="3458" y="8383"/>
                  </a:lnTo>
                  <a:lnTo>
                    <a:pt x="3458" y="8487"/>
                  </a:lnTo>
                  <a:lnTo>
                    <a:pt x="3563" y="8383"/>
                  </a:lnTo>
                  <a:lnTo>
                    <a:pt x="4086" y="7964"/>
                  </a:lnTo>
                  <a:lnTo>
                    <a:pt x="5029" y="7964"/>
                  </a:lnTo>
                  <a:lnTo>
                    <a:pt x="5449" y="8173"/>
                  </a:lnTo>
                  <a:lnTo>
                    <a:pt x="5972" y="8907"/>
                  </a:lnTo>
                  <a:lnTo>
                    <a:pt x="6287" y="9535"/>
                  </a:lnTo>
                  <a:lnTo>
                    <a:pt x="6706" y="9850"/>
                  </a:lnTo>
                  <a:lnTo>
                    <a:pt x="7125" y="10164"/>
                  </a:lnTo>
                  <a:lnTo>
                    <a:pt x="7544" y="9745"/>
                  </a:lnTo>
                  <a:lnTo>
                    <a:pt x="8068" y="9116"/>
                  </a:lnTo>
                  <a:lnTo>
                    <a:pt x="8382" y="8907"/>
                  </a:lnTo>
                  <a:lnTo>
                    <a:pt x="8801" y="8907"/>
                  </a:lnTo>
                  <a:lnTo>
                    <a:pt x="9116" y="9011"/>
                  </a:lnTo>
                  <a:lnTo>
                    <a:pt x="9325" y="9221"/>
                  </a:lnTo>
                  <a:lnTo>
                    <a:pt x="9640" y="9745"/>
                  </a:lnTo>
                  <a:lnTo>
                    <a:pt x="9744" y="9640"/>
                  </a:lnTo>
                  <a:lnTo>
                    <a:pt x="10163" y="8697"/>
                  </a:lnTo>
                  <a:lnTo>
                    <a:pt x="10373" y="8383"/>
                  </a:lnTo>
                  <a:lnTo>
                    <a:pt x="11421" y="8383"/>
                  </a:lnTo>
                  <a:lnTo>
                    <a:pt x="11421" y="8173"/>
                  </a:lnTo>
                  <a:lnTo>
                    <a:pt x="11421" y="7964"/>
                  </a:lnTo>
                  <a:lnTo>
                    <a:pt x="11525" y="7754"/>
                  </a:lnTo>
                  <a:lnTo>
                    <a:pt x="11735" y="7440"/>
                  </a:lnTo>
                  <a:lnTo>
                    <a:pt x="12154" y="6811"/>
                  </a:lnTo>
                  <a:lnTo>
                    <a:pt x="12259" y="6392"/>
                  </a:lnTo>
                  <a:lnTo>
                    <a:pt x="12468" y="6078"/>
                  </a:lnTo>
                  <a:lnTo>
                    <a:pt x="12573" y="5763"/>
                  </a:lnTo>
                  <a:lnTo>
                    <a:pt x="12783" y="5554"/>
                  </a:lnTo>
                  <a:lnTo>
                    <a:pt x="13097" y="5239"/>
                  </a:lnTo>
                  <a:lnTo>
                    <a:pt x="13307" y="4820"/>
                  </a:lnTo>
                  <a:lnTo>
                    <a:pt x="13097" y="4296"/>
                  </a:lnTo>
                  <a:lnTo>
                    <a:pt x="12364" y="4611"/>
                  </a:lnTo>
                  <a:lnTo>
                    <a:pt x="11630" y="4611"/>
                  </a:lnTo>
                  <a:lnTo>
                    <a:pt x="10897" y="4087"/>
                  </a:lnTo>
                  <a:lnTo>
                    <a:pt x="10373" y="3563"/>
                  </a:lnTo>
                  <a:lnTo>
                    <a:pt x="10268" y="3249"/>
                  </a:lnTo>
                  <a:lnTo>
                    <a:pt x="9954" y="3249"/>
                  </a:lnTo>
                  <a:lnTo>
                    <a:pt x="8906" y="3039"/>
                  </a:lnTo>
                  <a:lnTo>
                    <a:pt x="9325" y="2411"/>
                  </a:lnTo>
                  <a:lnTo>
                    <a:pt x="9535" y="2201"/>
                  </a:lnTo>
                  <a:lnTo>
                    <a:pt x="9430" y="1782"/>
                  </a:lnTo>
                  <a:lnTo>
                    <a:pt x="8906" y="1677"/>
                  </a:lnTo>
                  <a:lnTo>
                    <a:pt x="8801" y="1782"/>
                  </a:lnTo>
                  <a:lnTo>
                    <a:pt x="8487" y="1887"/>
                  </a:lnTo>
                  <a:lnTo>
                    <a:pt x="8277" y="1887"/>
                  </a:lnTo>
                  <a:lnTo>
                    <a:pt x="7963" y="1782"/>
                  </a:lnTo>
                  <a:lnTo>
                    <a:pt x="7230" y="1572"/>
                  </a:lnTo>
                  <a:lnTo>
                    <a:pt x="7020" y="1153"/>
                  </a:lnTo>
                  <a:lnTo>
                    <a:pt x="6496" y="839"/>
                  </a:lnTo>
                  <a:lnTo>
                    <a:pt x="6182" y="525"/>
                  </a:lnTo>
                  <a:lnTo>
                    <a:pt x="6077" y="420"/>
                  </a:lnTo>
                  <a:lnTo>
                    <a:pt x="5763" y="315"/>
                  </a:lnTo>
                  <a:lnTo>
                    <a:pt x="5344" y="210"/>
                  </a:lnTo>
                  <a:lnTo>
                    <a:pt x="5029"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81;p31">
              <a:extLst>
                <a:ext uri="{FF2B5EF4-FFF2-40B4-BE49-F238E27FC236}">
                  <a16:creationId xmlns:a16="http://schemas.microsoft.com/office/drawing/2014/main" id="{7BF5F5AF-26AC-DC42-9888-0777969C3A50}"/>
                </a:ext>
              </a:extLst>
            </p:cNvPr>
            <p:cNvSpPr/>
            <p:nvPr/>
          </p:nvSpPr>
          <p:spPr>
            <a:xfrm>
              <a:off x="3204639" y="2292812"/>
              <a:ext cx="120937" cy="162629"/>
            </a:xfrm>
            <a:custGeom>
              <a:avLst/>
              <a:gdLst/>
              <a:ahLst/>
              <a:cxnLst/>
              <a:rect l="l" t="t" r="r" b="b"/>
              <a:pathLst>
                <a:path w="9117" h="12260" extrusionOk="0">
                  <a:moveTo>
                    <a:pt x="1153" y="1"/>
                  </a:moveTo>
                  <a:lnTo>
                    <a:pt x="734" y="105"/>
                  </a:lnTo>
                  <a:lnTo>
                    <a:pt x="420" y="420"/>
                  </a:lnTo>
                  <a:lnTo>
                    <a:pt x="210" y="629"/>
                  </a:lnTo>
                  <a:lnTo>
                    <a:pt x="1" y="734"/>
                  </a:lnTo>
                  <a:lnTo>
                    <a:pt x="525" y="1467"/>
                  </a:lnTo>
                  <a:lnTo>
                    <a:pt x="734" y="1572"/>
                  </a:lnTo>
                  <a:lnTo>
                    <a:pt x="839" y="1782"/>
                  </a:lnTo>
                  <a:lnTo>
                    <a:pt x="944" y="2201"/>
                  </a:lnTo>
                  <a:lnTo>
                    <a:pt x="944" y="2306"/>
                  </a:lnTo>
                  <a:lnTo>
                    <a:pt x="734" y="2830"/>
                  </a:lnTo>
                  <a:lnTo>
                    <a:pt x="734" y="3353"/>
                  </a:lnTo>
                  <a:lnTo>
                    <a:pt x="630" y="4087"/>
                  </a:lnTo>
                  <a:lnTo>
                    <a:pt x="1153" y="4715"/>
                  </a:lnTo>
                  <a:lnTo>
                    <a:pt x="1782" y="6078"/>
                  </a:lnTo>
                  <a:lnTo>
                    <a:pt x="2096" y="7335"/>
                  </a:lnTo>
                  <a:lnTo>
                    <a:pt x="2096" y="7859"/>
                  </a:lnTo>
                  <a:lnTo>
                    <a:pt x="1887" y="8278"/>
                  </a:lnTo>
                  <a:lnTo>
                    <a:pt x="2306" y="8802"/>
                  </a:lnTo>
                  <a:lnTo>
                    <a:pt x="2620" y="8802"/>
                  </a:lnTo>
                  <a:lnTo>
                    <a:pt x="2935" y="8592"/>
                  </a:lnTo>
                  <a:lnTo>
                    <a:pt x="3249" y="8383"/>
                  </a:lnTo>
                  <a:lnTo>
                    <a:pt x="3773" y="8487"/>
                  </a:lnTo>
                  <a:lnTo>
                    <a:pt x="4087" y="8592"/>
                  </a:lnTo>
                  <a:lnTo>
                    <a:pt x="4192" y="8802"/>
                  </a:lnTo>
                  <a:lnTo>
                    <a:pt x="4297" y="8906"/>
                  </a:lnTo>
                  <a:lnTo>
                    <a:pt x="4192" y="9116"/>
                  </a:lnTo>
                  <a:lnTo>
                    <a:pt x="4087" y="9326"/>
                  </a:lnTo>
                  <a:lnTo>
                    <a:pt x="3563" y="9954"/>
                  </a:lnTo>
                  <a:lnTo>
                    <a:pt x="3354" y="10269"/>
                  </a:lnTo>
                  <a:lnTo>
                    <a:pt x="3668" y="10478"/>
                  </a:lnTo>
                  <a:lnTo>
                    <a:pt x="3773" y="10792"/>
                  </a:lnTo>
                  <a:lnTo>
                    <a:pt x="3773" y="11107"/>
                  </a:lnTo>
                  <a:lnTo>
                    <a:pt x="3668" y="11316"/>
                  </a:lnTo>
                  <a:lnTo>
                    <a:pt x="3354" y="12050"/>
                  </a:lnTo>
                  <a:lnTo>
                    <a:pt x="3458" y="11945"/>
                  </a:lnTo>
                  <a:lnTo>
                    <a:pt x="4087" y="12259"/>
                  </a:lnTo>
                  <a:lnTo>
                    <a:pt x="4821" y="12155"/>
                  </a:lnTo>
                  <a:lnTo>
                    <a:pt x="5449" y="11945"/>
                  </a:lnTo>
                  <a:lnTo>
                    <a:pt x="6078" y="12050"/>
                  </a:lnTo>
                  <a:lnTo>
                    <a:pt x="6183" y="11840"/>
                  </a:lnTo>
                  <a:lnTo>
                    <a:pt x="6287" y="11526"/>
                  </a:lnTo>
                  <a:lnTo>
                    <a:pt x="6497" y="11316"/>
                  </a:lnTo>
                  <a:lnTo>
                    <a:pt x="6602" y="11212"/>
                  </a:lnTo>
                  <a:lnTo>
                    <a:pt x="6707" y="11212"/>
                  </a:lnTo>
                  <a:lnTo>
                    <a:pt x="6811" y="10688"/>
                  </a:lnTo>
                  <a:lnTo>
                    <a:pt x="6916" y="10269"/>
                  </a:lnTo>
                  <a:lnTo>
                    <a:pt x="7126" y="10373"/>
                  </a:lnTo>
                  <a:lnTo>
                    <a:pt x="7335" y="10059"/>
                  </a:lnTo>
                  <a:lnTo>
                    <a:pt x="7545" y="9849"/>
                  </a:lnTo>
                  <a:lnTo>
                    <a:pt x="8173" y="9535"/>
                  </a:lnTo>
                  <a:lnTo>
                    <a:pt x="8697" y="9221"/>
                  </a:lnTo>
                  <a:lnTo>
                    <a:pt x="9012" y="8802"/>
                  </a:lnTo>
                  <a:lnTo>
                    <a:pt x="9116" y="8487"/>
                  </a:lnTo>
                  <a:lnTo>
                    <a:pt x="9116" y="8173"/>
                  </a:lnTo>
                  <a:lnTo>
                    <a:pt x="9116" y="7859"/>
                  </a:lnTo>
                  <a:lnTo>
                    <a:pt x="9012" y="7440"/>
                  </a:lnTo>
                  <a:lnTo>
                    <a:pt x="8802" y="7125"/>
                  </a:lnTo>
                  <a:lnTo>
                    <a:pt x="8697" y="6916"/>
                  </a:lnTo>
                  <a:lnTo>
                    <a:pt x="8488" y="6811"/>
                  </a:lnTo>
                  <a:lnTo>
                    <a:pt x="8069" y="6706"/>
                  </a:lnTo>
                  <a:lnTo>
                    <a:pt x="7859" y="6706"/>
                  </a:lnTo>
                  <a:lnTo>
                    <a:pt x="7649" y="6497"/>
                  </a:lnTo>
                  <a:lnTo>
                    <a:pt x="7649" y="6287"/>
                  </a:lnTo>
                  <a:lnTo>
                    <a:pt x="7440" y="6078"/>
                  </a:lnTo>
                  <a:lnTo>
                    <a:pt x="7230" y="5868"/>
                  </a:lnTo>
                  <a:lnTo>
                    <a:pt x="7021" y="5554"/>
                  </a:lnTo>
                  <a:lnTo>
                    <a:pt x="7021" y="5344"/>
                  </a:lnTo>
                  <a:lnTo>
                    <a:pt x="6811" y="5030"/>
                  </a:lnTo>
                  <a:lnTo>
                    <a:pt x="6392" y="4820"/>
                  </a:lnTo>
                  <a:lnTo>
                    <a:pt x="6287" y="4715"/>
                  </a:lnTo>
                  <a:lnTo>
                    <a:pt x="6287" y="4506"/>
                  </a:lnTo>
                  <a:lnTo>
                    <a:pt x="6392" y="4192"/>
                  </a:lnTo>
                  <a:lnTo>
                    <a:pt x="6497" y="3877"/>
                  </a:lnTo>
                  <a:lnTo>
                    <a:pt x="6392" y="3563"/>
                  </a:lnTo>
                  <a:lnTo>
                    <a:pt x="6183" y="3353"/>
                  </a:lnTo>
                  <a:lnTo>
                    <a:pt x="5764" y="3353"/>
                  </a:lnTo>
                  <a:lnTo>
                    <a:pt x="5659" y="3249"/>
                  </a:lnTo>
                  <a:lnTo>
                    <a:pt x="5659" y="3039"/>
                  </a:lnTo>
                  <a:lnTo>
                    <a:pt x="5764" y="2620"/>
                  </a:lnTo>
                  <a:lnTo>
                    <a:pt x="5868" y="2201"/>
                  </a:lnTo>
                  <a:lnTo>
                    <a:pt x="5764" y="1677"/>
                  </a:lnTo>
                  <a:lnTo>
                    <a:pt x="5554" y="1258"/>
                  </a:lnTo>
                  <a:lnTo>
                    <a:pt x="5344" y="1048"/>
                  </a:lnTo>
                  <a:lnTo>
                    <a:pt x="5135" y="839"/>
                  </a:lnTo>
                  <a:lnTo>
                    <a:pt x="4821" y="734"/>
                  </a:lnTo>
                  <a:lnTo>
                    <a:pt x="4611" y="524"/>
                  </a:lnTo>
                  <a:lnTo>
                    <a:pt x="4297" y="420"/>
                  </a:lnTo>
                  <a:lnTo>
                    <a:pt x="4087" y="524"/>
                  </a:lnTo>
                  <a:lnTo>
                    <a:pt x="3773" y="629"/>
                  </a:lnTo>
                  <a:lnTo>
                    <a:pt x="3668" y="734"/>
                  </a:lnTo>
                  <a:lnTo>
                    <a:pt x="3354" y="524"/>
                  </a:lnTo>
                  <a:lnTo>
                    <a:pt x="2830" y="315"/>
                  </a:lnTo>
                  <a:lnTo>
                    <a:pt x="2620" y="210"/>
                  </a:lnTo>
                  <a:lnTo>
                    <a:pt x="2306" y="105"/>
                  </a:lnTo>
                  <a:lnTo>
                    <a:pt x="1782" y="210"/>
                  </a:lnTo>
                  <a:lnTo>
                    <a:pt x="1677" y="210"/>
                  </a:lnTo>
                  <a:lnTo>
                    <a:pt x="1363" y="105"/>
                  </a:lnTo>
                  <a:lnTo>
                    <a:pt x="1153"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82;p31">
              <a:extLst>
                <a:ext uri="{FF2B5EF4-FFF2-40B4-BE49-F238E27FC236}">
                  <a16:creationId xmlns:a16="http://schemas.microsoft.com/office/drawing/2014/main" id="{0DD8E2C5-BBEA-A746-981B-95934D4C06E8}"/>
                </a:ext>
              </a:extLst>
            </p:cNvPr>
            <p:cNvSpPr/>
            <p:nvPr/>
          </p:nvSpPr>
          <p:spPr>
            <a:xfrm>
              <a:off x="3108747" y="2302549"/>
              <a:ext cx="118151" cy="119531"/>
            </a:xfrm>
            <a:custGeom>
              <a:avLst/>
              <a:gdLst/>
              <a:ahLst/>
              <a:cxnLst/>
              <a:rect l="l" t="t" r="r" b="b"/>
              <a:pathLst>
                <a:path w="8907" h="9011" extrusionOk="0">
                  <a:moveTo>
                    <a:pt x="6706" y="0"/>
                  </a:moveTo>
                  <a:lnTo>
                    <a:pt x="6496" y="105"/>
                  </a:lnTo>
                  <a:lnTo>
                    <a:pt x="6182" y="210"/>
                  </a:lnTo>
                  <a:lnTo>
                    <a:pt x="5973" y="210"/>
                  </a:lnTo>
                  <a:lnTo>
                    <a:pt x="5763" y="524"/>
                  </a:lnTo>
                  <a:lnTo>
                    <a:pt x="5658" y="629"/>
                  </a:lnTo>
                  <a:lnTo>
                    <a:pt x="4401" y="629"/>
                  </a:lnTo>
                  <a:lnTo>
                    <a:pt x="3039" y="1572"/>
                  </a:lnTo>
                  <a:lnTo>
                    <a:pt x="2096" y="2096"/>
                  </a:lnTo>
                  <a:lnTo>
                    <a:pt x="1258" y="2410"/>
                  </a:lnTo>
                  <a:lnTo>
                    <a:pt x="524" y="2724"/>
                  </a:lnTo>
                  <a:lnTo>
                    <a:pt x="105" y="2934"/>
                  </a:lnTo>
                  <a:lnTo>
                    <a:pt x="105" y="3562"/>
                  </a:lnTo>
                  <a:lnTo>
                    <a:pt x="0" y="4505"/>
                  </a:lnTo>
                  <a:lnTo>
                    <a:pt x="0" y="4505"/>
                  </a:lnTo>
                  <a:lnTo>
                    <a:pt x="105" y="4401"/>
                  </a:lnTo>
                  <a:lnTo>
                    <a:pt x="420" y="4610"/>
                  </a:lnTo>
                  <a:lnTo>
                    <a:pt x="734" y="4715"/>
                  </a:lnTo>
                  <a:lnTo>
                    <a:pt x="1048" y="4820"/>
                  </a:lnTo>
                  <a:lnTo>
                    <a:pt x="1258" y="4924"/>
                  </a:lnTo>
                  <a:lnTo>
                    <a:pt x="1467" y="5029"/>
                  </a:lnTo>
                  <a:lnTo>
                    <a:pt x="1782" y="5344"/>
                  </a:lnTo>
                  <a:lnTo>
                    <a:pt x="2305" y="5763"/>
                  </a:lnTo>
                  <a:lnTo>
                    <a:pt x="2515" y="5972"/>
                  </a:lnTo>
                  <a:lnTo>
                    <a:pt x="3039" y="6182"/>
                  </a:lnTo>
                  <a:lnTo>
                    <a:pt x="3353" y="6287"/>
                  </a:lnTo>
                  <a:lnTo>
                    <a:pt x="3563" y="6287"/>
                  </a:lnTo>
                  <a:lnTo>
                    <a:pt x="3877" y="6077"/>
                  </a:lnTo>
                  <a:lnTo>
                    <a:pt x="4820" y="6287"/>
                  </a:lnTo>
                  <a:lnTo>
                    <a:pt x="5030" y="7125"/>
                  </a:lnTo>
                  <a:lnTo>
                    <a:pt x="4506" y="7544"/>
                  </a:lnTo>
                  <a:lnTo>
                    <a:pt x="5030" y="7649"/>
                  </a:lnTo>
                  <a:lnTo>
                    <a:pt x="5449" y="7649"/>
                  </a:lnTo>
                  <a:lnTo>
                    <a:pt x="5763" y="8172"/>
                  </a:lnTo>
                  <a:lnTo>
                    <a:pt x="6182" y="8592"/>
                  </a:lnTo>
                  <a:lnTo>
                    <a:pt x="6811" y="9011"/>
                  </a:lnTo>
                  <a:lnTo>
                    <a:pt x="7230" y="9011"/>
                  </a:lnTo>
                  <a:lnTo>
                    <a:pt x="8068" y="8696"/>
                  </a:lnTo>
                  <a:lnTo>
                    <a:pt x="8906" y="7020"/>
                  </a:lnTo>
                  <a:lnTo>
                    <a:pt x="8906" y="6601"/>
                  </a:lnTo>
                  <a:lnTo>
                    <a:pt x="8592" y="5553"/>
                  </a:lnTo>
                  <a:lnTo>
                    <a:pt x="8068" y="4191"/>
                  </a:lnTo>
                  <a:lnTo>
                    <a:pt x="7439" y="3458"/>
                  </a:lnTo>
                  <a:lnTo>
                    <a:pt x="7544" y="2619"/>
                  </a:lnTo>
                  <a:lnTo>
                    <a:pt x="7544" y="1991"/>
                  </a:lnTo>
                  <a:lnTo>
                    <a:pt x="7754" y="1467"/>
                  </a:lnTo>
                  <a:lnTo>
                    <a:pt x="7649" y="1153"/>
                  </a:lnTo>
                  <a:lnTo>
                    <a:pt x="7544" y="1153"/>
                  </a:lnTo>
                  <a:lnTo>
                    <a:pt x="7439" y="1048"/>
                  </a:lnTo>
                  <a:lnTo>
                    <a:pt x="7125" y="629"/>
                  </a:lnTo>
                  <a:lnTo>
                    <a:pt x="6706"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83;p31">
              <a:extLst>
                <a:ext uri="{FF2B5EF4-FFF2-40B4-BE49-F238E27FC236}">
                  <a16:creationId xmlns:a16="http://schemas.microsoft.com/office/drawing/2014/main" id="{D9A3ACB8-6EB7-D642-851E-CB5736DC3281}"/>
                </a:ext>
              </a:extLst>
            </p:cNvPr>
            <p:cNvSpPr/>
            <p:nvPr/>
          </p:nvSpPr>
          <p:spPr>
            <a:xfrm>
              <a:off x="2691788" y="2262236"/>
              <a:ext cx="593476" cy="864493"/>
            </a:xfrm>
            <a:custGeom>
              <a:avLst/>
              <a:gdLst/>
              <a:ahLst/>
              <a:cxnLst/>
              <a:rect l="l" t="t" r="r" b="b"/>
              <a:pathLst>
                <a:path w="44740" h="65171" extrusionOk="0">
                  <a:moveTo>
                    <a:pt x="29128" y="3353"/>
                  </a:moveTo>
                  <a:lnTo>
                    <a:pt x="29128" y="3458"/>
                  </a:lnTo>
                  <a:lnTo>
                    <a:pt x="29024" y="3353"/>
                  </a:lnTo>
                  <a:close/>
                  <a:moveTo>
                    <a:pt x="31119" y="1"/>
                  </a:moveTo>
                  <a:lnTo>
                    <a:pt x="30805" y="105"/>
                  </a:lnTo>
                  <a:lnTo>
                    <a:pt x="30700" y="315"/>
                  </a:lnTo>
                  <a:lnTo>
                    <a:pt x="30700" y="524"/>
                  </a:lnTo>
                  <a:lnTo>
                    <a:pt x="30805" y="839"/>
                  </a:lnTo>
                  <a:lnTo>
                    <a:pt x="31014" y="944"/>
                  </a:lnTo>
                  <a:lnTo>
                    <a:pt x="31014" y="1258"/>
                  </a:lnTo>
                  <a:lnTo>
                    <a:pt x="30910" y="1258"/>
                  </a:lnTo>
                  <a:lnTo>
                    <a:pt x="30805" y="1467"/>
                  </a:lnTo>
                  <a:lnTo>
                    <a:pt x="30700" y="1572"/>
                  </a:lnTo>
                  <a:lnTo>
                    <a:pt x="30490" y="1677"/>
                  </a:lnTo>
                  <a:lnTo>
                    <a:pt x="29967" y="1677"/>
                  </a:lnTo>
                  <a:lnTo>
                    <a:pt x="29757" y="1782"/>
                  </a:lnTo>
                  <a:lnTo>
                    <a:pt x="29547" y="1887"/>
                  </a:lnTo>
                  <a:lnTo>
                    <a:pt x="29443" y="2096"/>
                  </a:lnTo>
                  <a:lnTo>
                    <a:pt x="29443" y="2306"/>
                  </a:lnTo>
                  <a:lnTo>
                    <a:pt x="29338" y="2410"/>
                  </a:lnTo>
                  <a:lnTo>
                    <a:pt x="29233" y="2620"/>
                  </a:lnTo>
                  <a:lnTo>
                    <a:pt x="29233" y="2725"/>
                  </a:lnTo>
                  <a:lnTo>
                    <a:pt x="29338" y="2829"/>
                  </a:lnTo>
                  <a:lnTo>
                    <a:pt x="29233" y="2934"/>
                  </a:lnTo>
                  <a:lnTo>
                    <a:pt x="29128" y="3144"/>
                  </a:lnTo>
                  <a:lnTo>
                    <a:pt x="29024" y="2829"/>
                  </a:lnTo>
                  <a:lnTo>
                    <a:pt x="29024" y="2725"/>
                  </a:lnTo>
                  <a:lnTo>
                    <a:pt x="29024" y="2620"/>
                  </a:lnTo>
                  <a:lnTo>
                    <a:pt x="29024" y="2306"/>
                  </a:lnTo>
                  <a:lnTo>
                    <a:pt x="28814" y="2096"/>
                  </a:lnTo>
                  <a:lnTo>
                    <a:pt x="28605" y="1887"/>
                  </a:lnTo>
                  <a:lnTo>
                    <a:pt x="28395" y="1782"/>
                  </a:lnTo>
                  <a:lnTo>
                    <a:pt x="28081" y="1887"/>
                  </a:lnTo>
                  <a:lnTo>
                    <a:pt x="27871" y="2096"/>
                  </a:lnTo>
                  <a:lnTo>
                    <a:pt x="27662" y="2306"/>
                  </a:lnTo>
                  <a:lnTo>
                    <a:pt x="27347" y="2306"/>
                  </a:lnTo>
                  <a:lnTo>
                    <a:pt x="27242" y="2410"/>
                  </a:lnTo>
                  <a:lnTo>
                    <a:pt x="26928" y="2306"/>
                  </a:lnTo>
                  <a:lnTo>
                    <a:pt x="26823" y="2410"/>
                  </a:lnTo>
                  <a:lnTo>
                    <a:pt x="26719" y="2515"/>
                  </a:lnTo>
                  <a:lnTo>
                    <a:pt x="26614" y="2620"/>
                  </a:lnTo>
                  <a:lnTo>
                    <a:pt x="26404" y="2725"/>
                  </a:lnTo>
                  <a:lnTo>
                    <a:pt x="26195" y="2725"/>
                  </a:lnTo>
                  <a:lnTo>
                    <a:pt x="26090" y="2829"/>
                  </a:lnTo>
                  <a:lnTo>
                    <a:pt x="25985" y="3039"/>
                  </a:lnTo>
                  <a:lnTo>
                    <a:pt x="25985" y="3353"/>
                  </a:lnTo>
                  <a:lnTo>
                    <a:pt x="25880" y="3353"/>
                  </a:lnTo>
                  <a:lnTo>
                    <a:pt x="25776" y="3144"/>
                  </a:lnTo>
                  <a:lnTo>
                    <a:pt x="25671" y="3039"/>
                  </a:lnTo>
                  <a:lnTo>
                    <a:pt x="25356" y="2934"/>
                  </a:lnTo>
                  <a:lnTo>
                    <a:pt x="25147" y="2829"/>
                  </a:lnTo>
                  <a:lnTo>
                    <a:pt x="25042" y="2829"/>
                  </a:lnTo>
                  <a:lnTo>
                    <a:pt x="24728" y="2934"/>
                  </a:lnTo>
                  <a:lnTo>
                    <a:pt x="24623" y="3144"/>
                  </a:lnTo>
                  <a:lnTo>
                    <a:pt x="24518" y="3563"/>
                  </a:lnTo>
                  <a:lnTo>
                    <a:pt x="24518" y="3668"/>
                  </a:lnTo>
                  <a:lnTo>
                    <a:pt x="24309" y="3668"/>
                  </a:lnTo>
                  <a:lnTo>
                    <a:pt x="24309" y="3772"/>
                  </a:lnTo>
                  <a:lnTo>
                    <a:pt x="24099" y="3772"/>
                  </a:lnTo>
                  <a:lnTo>
                    <a:pt x="23994" y="3877"/>
                  </a:lnTo>
                  <a:lnTo>
                    <a:pt x="23890" y="3877"/>
                  </a:lnTo>
                  <a:lnTo>
                    <a:pt x="23680" y="3772"/>
                  </a:lnTo>
                  <a:lnTo>
                    <a:pt x="23471" y="3877"/>
                  </a:lnTo>
                  <a:lnTo>
                    <a:pt x="23366" y="3982"/>
                  </a:lnTo>
                  <a:lnTo>
                    <a:pt x="23366" y="4087"/>
                  </a:lnTo>
                  <a:lnTo>
                    <a:pt x="23261" y="4087"/>
                  </a:lnTo>
                  <a:lnTo>
                    <a:pt x="23051" y="3982"/>
                  </a:lnTo>
                  <a:lnTo>
                    <a:pt x="22632" y="3982"/>
                  </a:lnTo>
                  <a:lnTo>
                    <a:pt x="22318" y="3877"/>
                  </a:lnTo>
                  <a:lnTo>
                    <a:pt x="22004" y="3982"/>
                  </a:lnTo>
                  <a:lnTo>
                    <a:pt x="21899" y="4087"/>
                  </a:lnTo>
                  <a:lnTo>
                    <a:pt x="21794" y="4296"/>
                  </a:lnTo>
                  <a:lnTo>
                    <a:pt x="21794" y="4506"/>
                  </a:lnTo>
                  <a:lnTo>
                    <a:pt x="21794" y="4611"/>
                  </a:lnTo>
                  <a:lnTo>
                    <a:pt x="21689" y="4925"/>
                  </a:lnTo>
                  <a:lnTo>
                    <a:pt x="21689" y="5135"/>
                  </a:lnTo>
                  <a:lnTo>
                    <a:pt x="21585" y="5344"/>
                  </a:lnTo>
                  <a:lnTo>
                    <a:pt x="21585" y="5554"/>
                  </a:lnTo>
                  <a:lnTo>
                    <a:pt x="21480" y="5554"/>
                  </a:lnTo>
                  <a:lnTo>
                    <a:pt x="21375" y="5658"/>
                  </a:lnTo>
                  <a:lnTo>
                    <a:pt x="21270" y="5763"/>
                  </a:lnTo>
                  <a:lnTo>
                    <a:pt x="21270" y="5973"/>
                  </a:lnTo>
                  <a:lnTo>
                    <a:pt x="21165" y="5868"/>
                  </a:lnTo>
                  <a:lnTo>
                    <a:pt x="21061" y="5868"/>
                  </a:lnTo>
                  <a:lnTo>
                    <a:pt x="20851" y="6078"/>
                  </a:lnTo>
                  <a:lnTo>
                    <a:pt x="20851" y="6182"/>
                  </a:lnTo>
                  <a:lnTo>
                    <a:pt x="20746" y="6392"/>
                  </a:lnTo>
                  <a:lnTo>
                    <a:pt x="20642" y="6497"/>
                  </a:lnTo>
                  <a:lnTo>
                    <a:pt x="20432" y="6706"/>
                  </a:lnTo>
                  <a:lnTo>
                    <a:pt x="20327" y="6601"/>
                  </a:lnTo>
                  <a:lnTo>
                    <a:pt x="20118" y="6497"/>
                  </a:lnTo>
                  <a:lnTo>
                    <a:pt x="20118" y="6392"/>
                  </a:lnTo>
                  <a:lnTo>
                    <a:pt x="19908" y="6287"/>
                  </a:lnTo>
                  <a:lnTo>
                    <a:pt x="19803" y="6287"/>
                  </a:lnTo>
                  <a:lnTo>
                    <a:pt x="19489" y="6392"/>
                  </a:lnTo>
                  <a:lnTo>
                    <a:pt x="19384" y="6601"/>
                  </a:lnTo>
                  <a:lnTo>
                    <a:pt x="19280" y="6811"/>
                  </a:lnTo>
                  <a:lnTo>
                    <a:pt x="19280" y="7125"/>
                  </a:lnTo>
                  <a:lnTo>
                    <a:pt x="19280" y="7230"/>
                  </a:lnTo>
                  <a:lnTo>
                    <a:pt x="19280" y="7335"/>
                  </a:lnTo>
                  <a:lnTo>
                    <a:pt x="19489" y="7544"/>
                  </a:lnTo>
                  <a:lnTo>
                    <a:pt x="19803" y="7544"/>
                  </a:lnTo>
                  <a:lnTo>
                    <a:pt x="20118" y="7649"/>
                  </a:lnTo>
                  <a:lnTo>
                    <a:pt x="20327" y="7544"/>
                  </a:lnTo>
                  <a:lnTo>
                    <a:pt x="20432" y="7335"/>
                  </a:lnTo>
                  <a:lnTo>
                    <a:pt x="20537" y="7335"/>
                  </a:lnTo>
                  <a:lnTo>
                    <a:pt x="20537" y="7440"/>
                  </a:lnTo>
                  <a:lnTo>
                    <a:pt x="20327" y="7649"/>
                  </a:lnTo>
                  <a:lnTo>
                    <a:pt x="20327" y="7754"/>
                  </a:lnTo>
                  <a:lnTo>
                    <a:pt x="20327" y="7963"/>
                  </a:lnTo>
                  <a:lnTo>
                    <a:pt x="20327" y="8068"/>
                  </a:lnTo>
                  <a:lnTo>
                    <a:pt x="20327" y="8383"/>
                  </a:lnTo>
                  <a:lnTo>
                    <a:pt x="20537" y="8697"/>
                  </a:lnTo>
                  <a:lnTo>
                    <a:pt x="20642" y="8802"/>
                  </a:lnTo>
                  <a:lnTo>
                    <a:pt x="20851" y="8906"/>
                  </a:lnTo>
                  <a:lnTo>
                    <a:pt x="20956" y="8906"/>
                  </a:lnTo>
                  <a:lnTo>
                    <a:pt x="20956" y="9116"/>
                  </a:lnTo>
                  <a:lnTo>
                    <a:pt x="20746" y="9116"/>
                  </a:lnTo>
                  <a:lnTo>
                    <a:pt x="20537" y="9221"/>
                  </a:lnTo>
                  <a:lnTo>
                    <a:pt x="20327" y="9116"/>
                  </a:lnTo>
                  <a:lnTo>
                    <a:pt x="20118" y="9221"/>
                  </a:lnTo>
                  <a:lnTo>
                    <a:pt x="19908" y="9326"/>
                  </a:lnTo>
                  <a:lnTo>
                    <a:pt x="19803" y="9326"/>
                  </a:lnTo>
                  <a:lnTo>
                    <a:pt x="19699" y="9430"/>
                  </a:lnTo>
                  <a:lnTo>
                    <a:pt x="19384" y="9430"/>
                  </a:lnTo>
                  <a:lnTo>
                    <a:pt x="19280" y="9640"/>
                  </a:lnTo>
                  <a:lnTo>
                    <a:pt x="19280" y="9849"/>
                  </a:lnTo>
                  <a:lnTo>
                    <a:pt x="19280" y="9954"/>
                  </a:lnTo>
                  <a:lnTo>
                    <a:pt x="19489" y="10164"/>
                  </a:lnTo>
                  <a:lnTo>
                    <a:pt x="19699" y="10269"/>
                  </a:lnTo>
                  <a:lnTo>
                    <a:pt x="19489" y="10373"/>
                  </a:lnTo>
                  <a:lnTo>
                    <a:pt x="19384" y="10269"/>
                  </a:lnTo>
                  <a:lnTo>
                    <a:pt x="19175" y="10269"/>
                  </a:lnTo>
                  <a:lnTo>
                    <a:pt x="18756" y="10373"/>
                  </a:lnTo>
                  <a:lnTo>
                    <a:pt x="18232" y="10583"/>
                  </a:lnTo>
                  <a:lnTo>
                    <a:pt x="18022" y="10792"/>
                  </a:lnTo>
                  <a:lnTo>
                    <a:pt x="17917" y="10897"/>
                  </a:lnTo>
                  <a:lnTo>
                    <a:pt x="17813" y="11002"/>
                  </a:lnTo>
                  <a:lnTo>
                    <a:pt x="17708" y="11107"/>
                  </a:lnTo>
                  <a:lnTo>
                    <a:pt x="17498" y="11211"/>
                  </a:lnTo>
                  <a:lnTo>
                    <a:pt x="17498" y="11421"/>
                  </a:lnTo>
                  <a:lnTo>
                    <a:pt x="17498" y="11526"/>
                  </a:lnTo>
                  <a:lnTo>
                    <a:pt x="17289" y="11526"/>
                  </a:lnTo>
                  <a:lnTo>
                    <a:pt x="17079" y="11631"/>
                  </a:lnTo>
                  <a:lnTo>
                    <a:pt x="16974" y="11840"/>
                  </a:lnTo>
                  <a:lnTo>
                    <a:pt x="16974" y="12154"/>
                  </a:lnTo>
                  <a:lnTo>
                    <a:pt x="17079" y="12364"/>
                  </a:lnTo>
                  <a:lnTo>
                    <a:pt x="17079" y="12574"/>
                  </a:lnTo>
                  <a:lnTo>
                    <a:pt x="17184" y="12783"/>
                  </a:lnTo>
                  <a:lnTo>
                    <a:pt x="17289" y="12888"/>
                  </a:lnTo>
                  <a:lnTo>
                    <a:pt x="17603" y="12993"/>
                  </a:lnTo>
                  <a:lnTo>
                    <a:pt x="17917" y="13097"/>
                  </a:lnTo>
                  <a:lnTo>
                    <a:pt x="18337" y="13412"/>
                  </a:lnTo>
                  <a:lnTo>
                    <a:pt x="18965" y="13621"/>
                  </a:lnTo>
                  <a:lnTo>
                    <a:pt x="19699" y="13621"/>
                  </a:lnTo>
                  <a:lnTo>
                    <a:pt x="20013" y="13517"/>
                  </a:lnTo>
                  <a:lnTo>
                    <a:pt x="20223" y="13726"/>
                  </a:lnTo>
                  <a:lnTo>
                    <a:pt x="20327" y="13831"/>
                  </a:lnTo>
                  <a:lnTo>
                    <a:pt x="20327" y="13936"/>
                  </a:lnTo>
                  <a:lnTo>
                    <a:pt x="20327" y="14145"/>
                  </a:lnTo>
                  <a:lnTo>
                    <a:pt x="20432" y="14250"/>
                  </a:lnTo>
                  <a:lnTo>
                    <a:pt x="20642" y="14355"/>
                  </a:lnTo>
                  <a:lnTo>
                    <a:pt x="20956" y="14250"/>
                  </a:lnTo>
                  <a:lnTo>
                    <a:pt x="21061" y="14145"/>
                  </a:lnTo>
                  <a:lnTo>
                    <a:pt x="21480" y="13831"/>
                  </a:lnTo>
                  <a:lnTo>
                    <a:pt x="21794" y="13517"/>
                  </a:lnTo>
                  <a:lnTo>
                    <a:pt x="22004" y="13726"/>
                  </a:lnTo>
                  <a:lnTo>
                    <a:pt x="22213" y="13831"/>
                  </a:lnTo>
                  <a:lnTo>
                    <a:pt x="22528" y="13726"/>
                  </a:lnTo>
                  <a:lnTo>
                    <a:pt x="22842" y="13517"/>
                  </a:lnTo>
                  <a:lnTo>
                    <a:pt x="23051" y="13412"/>
                  </a:lnTo>
                  <a:lnTo>
                    <a:pt x="23156" y="13412"/>
                  </a:lnTo>
                  <a:lnTo>
                    <a:pt x="23051" y="13517"/>
                  </a:lnTo>
                  <a:lnTo>
                    <a:pt x="22947" y="13621"/>
                  </a:lnTo>
                  <a:lnTo>
                    <a:pt x="22737" y="13936"/>
                  </a:lnTo>
                  <a:lnTo>
                    <a:pt x="22632" y="14250"/>
                  </a:lnTo>
                  <a:lnTo>
                    <a:pt x="22423" y="14460"/>
                  </a:lnTo>
                  <a:lnTo>
                    <a:pt x="22213" y="14669"/>
                  </a:lnTo>
                  <a:lnTo>
                    <a:pt x="22108" y="14774"/>
                  </a:lnTo>
                  <a:lnTo>
                    <a:pt x="22108" y="14983"/>
                  </a:lnTo>
                  <a:lnTo>
                    <a:pt x="22213" y="15193"/>
                  </a:lnTo>
                  <a:lnTo>
                    <a:pt x="21899" y="15402"/>
                  </a:lnTo>
                  <a:lnTo>
                    <a:pt x="21480" y="15507"/>
                  </a:lnTo>
                  <a:lnTo>
                    <a:pt x="21061" y="15612"/>
                  </a:lnTo>
                  <a:lnTo>
                    <a:pt x="20746" y="15612"/>
                  </a:lnTo>
                  <a:lnTo>
                    <a:pt x="20537" y="15507"/>
                  </a:lnTo>
                  <a:lnTo>
                    <a:pt x="20327" y="15507"/>
                  </a:lnTo>
                  <a:lnTo>
                    <a:pt x="20223" y="15612"/>
                  </a:lnTo>
                  <a:lnTo>
                    <a:pt x="20118" y="15822"/>
                  </a:lnTo>
                  <a:lnTo>
                    <a:pt x="20118" y="15926"/>
                  </a:lnTo>
                  <a:lnTo>
                    <a:pt x="20013" y="16241"/>
                  </a:lnTo>
                  <a:lnTo>
                    <a:pt x="19699" y="16345"/>
                  </a:lnTo>
                  <a:lnTo>
                    <a:pt x="19489" y="16450"/>
                  </a:lnTo>
                  <a:lnTo>
                    <a:pt x="19280" y="16660"/>
                  </a:lnTo>
                  <a:lnTo>
                    <a:pt x="18965" y="16974"/>
                  </a:lnTo>
                  <a:lnTo>
                    <a:pt x="18546" y="17184"/>
                  </a:lnTo>
                  <a:lnTo>
                    <a:pt x="18337" y="17288"/>
                  </a:lnTo>
                  <a:lnTo>
                    <a:pt x="18232" y="17498"/>
                  </a:lnTo>
                  <a:lnTo>
                    <a:pt x="18127" y="17708"/>
                  </a:lnTo>
                  <a:lnTo>
                    <a:pt x="18232" y="17917"/>
                  </a:lnTo>
                  <a:lnTo>
                    <a:pt x="18337" y="18022"/>
                  </a:lnTo>
                  <a:lnTo>
                    <a:pt x="18441" y="18336"/>
                  </a:lnTo>
                  <a:lnTo>
                    <a:pt x="18546" y="18336"/>
                  </a:lnTo>
                  <a:lnTo>
                    <a:pt x="18756" y="18441"/>
                  </a:lnTo>
                  <a:lnTo>
                    <a:pt x="19070" y="18336"/>
                  </a:lnTo>
                  <a:lnTo>
                    <a:pt x="19175" y="18546"/>
                  </a:lnTo>
                  <a:lnTo>
                    <a:pt x="18965" y="18651"/>
                  </a:lnTo>
                  <a:lnTo>
                    <a:pt x="18756" y="18860"/>
                  </a:lnTo>
                  <a:lnTo>
                    <a:pt x="18441" y="18755"/>
                  </a:lnTo>
                  <a:lnTo>
                    <a:pt x="18127" y="18755"/>
                  </a:lnTo>
                  <a:lnTo>
                    <a:pt x="17813" y="18651"/>
                  </a:lnTo>
                  <a:lnTo>
                    <a:pt x="17394" y="18651"/>
                  </a:lnTo>
                  <a:lnTo>
                    <a:pt x="17184" y="18860"/>
                  </a:lnTo>
                  <a:lnTo>
                    <a:pt x="17079" y="18965"/>
                  </a:lnTo>
                  <a:lnTo>
                    <a:pt x="16974" y="18965"/>
                  </a:lnTo>
                  <a:lnTo>
                    <a:pt x="16870" y="18860"/>
                  </a:lnTo>
                  <a:lnTo>
                    <a:pt x="16555" y="18755"/>
                  </a:lnTo>
                  <a:lnTo>
                    <a:pt x="16346" y="18651"/>
                  </a:lnTo>
                  <a:lnTo>
                    <a:pt x="16032" y="18441"/>
                  </a:lnTo>
                  <a:lnTo>
                    <a:pt x="15717" y="18336"/>
                  </a:lnTo>
                  <a:lnTo>
                    <a:pt x="14879" y="18336"/>
                  </a:lnTo>
                  <a:lnTo>
                    <a:pt x="14669" y="18546"/>
                  </a:lnTo>
                  <a:lnTo>
                    <a:pt x="14460" y="18651"/>
                  </a:lnTo>
                  <a:lnTo>
                    <a:pt x="14355" y="18965"/>
                  </a:lnTo>
                  <a:lnTo>
                    <a:pt x="14355" y="19174"/>
                  </a:lnTo>
                  <a:lnTo>
                    <a:pt x="14250" y="19384"/>
                  </a:lnTo>
                  <a:lnTo>
                    <a:pt x="14250" y="19489"/>
                  </a:lnTo>
                  <a:lnTo>
                    <a:pt x="14146" y="19698"/>
                  </a:lnTo>
                  <a:lnTo>
                    <a:pt x="14146" y="19803"/>
                  </a:lnTo>
                  <a:lnTo>
                    <a:pt x="13936" y="20013"/>
                  </a:lnTo>
                  <a:lnTo>
                    <a:pt x="13726" y="19803"/>
                  </a:lnTo>
                  <a:lnTo>
                    <a:pt x="13726" y="19489"/>
                  </a:lnTo>
                  <a:lnTo>
                    <a:pt x="13622" y="19279"/>
                  </a:lnTo>
                  <a:lnTo>
                    <a:pt x="13622" y="19070"/>
                  </a:lnTo>
                  <a:lnTo>
                    <a:pt x="13622" y="18860"/>
                  </a:lnTo>
                  <a:lnTo>
                    <a:pt x="13517" y="18651"/>
                  </a:lnTo>
                  <a:lnTo>
                    <a:pt x="13412" y="18546"/>
                  </a:lnTo>
                  <a:lnTo>
                    <a:pt x="13203" y="18546"/>
                  </a:lnTo>
                  <a:lnTo>
                    <a:pt x="12993" y="18231"/>
                  </a:lnTo>
                  <a:lnTo>
                    <a:pt x="12679" y="18022"/>
                  </a:lnTo>
                  <a:lnTo>
                    <a:pt x="12469" y="18022"/>
                  </a:lnTo>
                  <a:lnTo>
                    <a:pt x="12364" y="17917"/>
                  </a:lnTo>
                  <a:lnTo>
                    <a:pt x="11841" y="17917"/>
                  </a:lnTo>
                  <a:lnTo>
                    <a:pt x="11631" y="18022"/>
                  </a:lnTo>
                  <a:lnTo>
                    <a:pt x="11526" y="18127"/>
                  </a:lnTo>
                  <a:lnTo>
                    <a:pt x="10793" y="18127"/>
                  </a:lnTo>
                  <a:lnTo>
                    <a:pt x="10269" y="18022"/>
                  </a:lnTo>
                  <a:lnTo>
                    <a:pt x="10059" y="18022"/>
                  </a:lnTo>
                  <a:lnTo>
                    <a:pt x="9850" y="17917"/>
                  </a:lnTo>
                  <a:lnTo>
                    <a:pt x="9640" y="17917"/>
                  </a:lnTo>
                  <a:lnTo>
                    <a:pt x="9431" y="17812"/>
                  </a:lnTo>
                  <a:lnTo>
                    <a:pt x="9012" y="17812"/>
                  </a:lnTo>
                  <a:lnTo>
                    <a:pt x="8802" y="17917"/>
                  </a:lnTo>
                  <a:lnTo>
                    <a:pt x="8592" y="17917"/>
                  </a:lnTo>
                  <a:lnTo>
                    <a:pt x="8278" y="17812"/>
                  </a:lnTo>
                  <a:lnTo>
                    <a:pt x="8173" y="17708"/>
                  </a:lnTo>
                  <a:lnTo>
                    <a:pt x="7754" y="17603"/>
                  </a:lnTo>
                  <a:lnTo>
                    <a:pt x="7545" y="17603"/>
                  </a:lnTo>
                  <a:lnTo>
                    <a:pt x="7230" y="17708"/>
                  </a:lnTo>
                  <a:lnTo>
                    <a:pt x="7126" y="17812"/>
                  </a:lnTo>
                  <a:lnTo>
                    <a:pt x="6916" y="17917"/>
                  </a:lnTo>
                  <a:lnTo>
                    <a:pt x="6707" y="18127"/>
                  </a:lnTo>
                  <a:lnTo>
                    <a:pt x="6707" y="18336"/>
                  </a:lnTo>
                  <a:lnTo>
                    <a:pt x="6707" y="18546"/>
                  </a:lnTo>
                  <a:lnTo>
                    <a:pt x="6811" y="18755"/>
                  </a:lnTo>
                  <a:lnTo>
                    <a:pt x="6707" y="18860"/>
                  </a:lnTo>
                  <a:lnTo>
                    <a:pt x="6287" y="18755"/>
                  </a:lnTo>
                  <a:lnTo>
                    <a:pt x="6078" y="18651"/>
                  </a:lnTo>
                  <a:lnTo>
                    <a:pt x="5868" y="18336"/>
                  </a:lnTo>
                  <a:lnTo>
                    <a:pt x="5659" y="18231"/>
                  </a:lnTo>
                  <a:lnTo>
                    <a:pt x="5449" y="18336"/>
                  </a:lnTo>
                  <a:lnTo>
                    <a:pt x="5135" y="18546"/>
                  </a:lnTo>
                  <a:lnTo>
                    <a:pt x="4925" y="18651"/>
                  </a:lnTo>
                  <a:lnTo>
                    <a:pt x="4611" y="18860"/>
                  </a:lnTo>
                  <a:lnTo>
                    <a:pt x="4401" y="19174"/>
                  </a:lnTo>
                  <a:lnTo>
                    <a:pt x="4401" y="19593"/>
                  </a:lnTo>
                  <a:lnTo>
                    <a:pt x="4506" y="19908"/>
                  </a:lnTo>
                  <a:lnTo>
                    <a:pt x="4401" y="20222"/>
                  </a:lnTo>
                  <a:lnTo>
                    <a:pt x="4297" y="20641"/>
                  </a:lnTo>
                  <a:lnTo>
                    <a:pt x="4297" y="20956"/>
                  </a:lnTo>
                  <a:lnTo>
                    <a:pt x="4192" y="21375"/>
                  </a:lnTo>
                  <a:lnTo>
                    <a:pt x="4192" y="21479"/>
                  </a:lnTo>
                  <a:lnTo>
                    <a:pt x="4087" y="21794"/>
                  </a:lnTo>
                  <a:lnTo>
                    <a:pt x="4087" y="22003"/>
                  </a:lnTo>
                  <a:lnTo>
                    <a:pt x="4297" y="22213"/>
                  </a:lnTo>
                  <a:lnTo>
                    <a:pt x="4611" y="22318"/>
                  </a:lnTo>
                  <a:lnTo>
                    <a:pt x="5030" y="22213"/>
                  </a:lnTo>
                  <a:lnTo>
                    <a:pt x="5135" y="22003"/>
                  </a:lnTo>
                  <a:lnTo>
                    <a:pt x="5240" y="21899"/>
                  </a:lnTo>
                  <a:lnTo>
                    <a:pt x="5135" y="21689"/>
                  </a:lnTo>
                  <a:lnTo>
                    <a:pt x="5240" y="21060"/>
                  </a:lnTo>
                  <a:lnTo>
                    <a:pt x="5344" y="20851"/>
                  </a:lnTo>
                  <a:lnTo>
                    <a:pt x="5449" y="20746"/>
                  </a:lnTo>
                  <a:lnTo>
                    <a:pt x="5554" y="20746"/>
                  </a:lnTo>
                  <a:lnTo>
                    <a:pt x="5659" y="20851"/>
                  </a:lnTo>
                  <a:lnTo>
                    <a:pt x="5764" y="20956"/>
                  </a:lnTo>
                  <a:lnTo>
                    <a:pt x="5764" y="21270"/>
                  </a:lnTo>
                  <a:lnTo>
                    <a:pt x="5868" y="21479"/>
                  </a:lnTo>
                  <a:lnTo>
                    <a:pt x="5659" y="21584"/>
                  </a:lnTo>
                  <a:lnTo>
                    <a:pt x="5554" y="21689"/>
                  </a:lnTo>
                  <a:lnTo>
                    <a:pt x="5449" y="21899"/>
                  </a:lnTo>
                  <a:lnTo>
                    <a:pt x="5449" y="22003"/>
                  </a:lnTo>
                  <a:lnTo>
                    <a:pt x="5554" y="22422"/>
                  </a:lnTo>
                  <a:lnTo>
                    <a:pt x="5659" y="22632"/>
                  </a:lnTo>
                  <a:lnTo>
                    <a:pt x="5764" y="22842"/>
                  </a:lnTo>
                  <a:lnTo>
                    <a:pt x="5554" y="22946"/>
                  </a:lnTo>
                  <a:lnTo>
                    <a:pt x="5344" y="22946"/>
                  </a:lnTo>
                  <a:lnTo>
                    <a:pt x="5030" y="22842"/>
                  </a:lnTo>
                  <a:lnTo>
                    <a:pt x="4821" y="22842"/>
                  </a:lnTo>
                  <a:lnTo>
                    <a:pt x="4611" y="23051"/>
                  </a:lnTo>
                  <a:lnTo>
                    <a:pt x="4401" y="23156"/>
                  </a:lnTo>
                  <a:lnTo>
                    <a:pt x="3982" y="23156"/>
                  </a:lnTo>
                  <a:lnTo>
                    <a:pt x="3773" y="23051"/>
                  </a:lnTo>
                  <a:lnTo>
                    <a:pt x="3668" y="23156"/>
                  </a:lnTo>
                  <a:lnTo>
                    <a:pt x="3563" y="23156"/>
                  </a:lnTo>
                  <a:lnTo>
                    <a:pt x="3459" y="23261"/>
                  </a:lnTo>
                  <a:lnTo>
                    <a:pt x="3354" y="23470"/>
                  </a:lnTo>
                  <a:lnTo>
                    <a:pt x="3144" y="23575"/>
                  </a:lnTo>
                  <a:lnTo>
                    <a:pt x="2935" y="23680"/>
                  </a:lnTo>
                  <a:lnTo>
                    <a:pt x="2830" y="23889"/>
                  </a:lnTo>
                  <a:lnTo>
                    <a:pt x="2935" y="24204"/>
                  </a:lnTo>
                  <a:lnTo>
                    <a:pt x="3144" y="24308"/>
                  </a:lnTo>
                  <a:lnTo>
                    <a:pt x="3249" y="24308"/>
                  </a:lnTo>
                  <a:lnTo>
                    <a:pt x="3668" y="24413"/>
                  </a:lnTo>
                  <a:lnTo>
                    <a:pt x="4821" y="24413"/>
                  </a:lnTo>
                  <a:lnTo>
                    <a:pt x="4821" y="24727"/>
                  </a:lnTo>
                  <a:lnTo>
                    <a:pt x="4821" y="24937"/>
                  </a:lnTo>
                  <a:lnTo>
                    <a:pt x="4925" y="25147"/>
                  </a:lnTo>
                  <a:lnTo>
                    <a:pt x="5344" y="25356"/>
                  </a:lnTo>
                  <a:lnTo>
                    <a:pt x="5659" y="25775"/>
                  </a:lnTo>
                  <a:lnTo>
                    <a:pt x="5764" y="26090"/>
                  </a:lnTo>
                  <a:lnTo>
                    <a:pt x="5868" y="26194"/>
                  </a:lnTo>
                  <a:lnTo>
                    <a:pt x="6707" y="26194"/>
                  </a:lnTo>
                  <a:lnTo>
                    <a:pt x="6916" y="26090"/>
                  </a:lnTo>
                  <a:lnTo>
                    <a:pt x="7230" y="26090"/>
                  </a:lnTo>
                  <a:lnTo>
                    <a:pt x="7650" y="25775"/>
                  </a:lnTo>
                  <a:lnTo>
                    <a:pt x="7754" y="25670"/>
                  </a:lnTo>
                  <a:lnTo>
                    <a:pt x="7859" y="25670"/>
                  </a:lnTo>
                  <a:lnTo>
                    <a:pt x="8278" y="25566"/>
                  </a:lnTo>
                  <a:lnTo>
                    <a:pt x="9012" y="25670"/>
                  </a:lnTo>
                  <a:lnTo>
                    <a:pt x="9326" y="25775"/>
                  </a:lnTo>
                  <a:lnTo>
                    <a:pt x="9431" y="25775"/>
                  </a:lnTo>
                  <a:lnTo>
                    <a:pt x="9326" y="25880"/>
                  </a:lnTo>
                  <a:lnTo>
                    <a:pt x="9116" y="25985"/>
                  </a:lnTo>
                  <a:lnTo>
                    <a:pt x="9012" y="26194"/>
                  </a:lnTo>
                  <a:lnTo>
                    <a:pt x="9012" y="26509"/>
                  </a:lnTo>
                  <a:lnTo>
                    <a:pt x="9012" y="26823"/>
                  </a:lnTo>
                  <a:lnTo>
                    <a:pt x="8278" y="26928"/>
                  </a:lnTo>
                  <a:lnTo>
                    <a:pt x="7650" y="27033"/>
                  </a:lnTo>
                  <a:lnTo>
                    <a:pt x="7440" y="26928"/>
                  </a:lnTo>
                  <a:lnTo>
                    <a:pt x="7021" y="27033"/>
                  </a:lnTo>
                  <a:lnTo>
                    <a:pt x="6811" y="27137"/>
                  </a:lnTo>
                  <a:lnTo>
                    <a:pt x="6497" y="27242"/>
                  </a:lnTo>
                  <a:lnTo>
                    <a:pt x="6287" y="27347"/>
                  </a:lnTo>
                  <a:lnTo>
                    <a:pt x="6183" y="27556"/>
                  </a:lnTo>
                  <a:lnTo>
                    <a:pt x="6287" y="27871"/>
                  </a:lnTo>
                  <a:lnTo>
                    <a:pt x="6183" y="28290"/>
                  </a:lnTo>
                  <a:lnTo>
                    <a:pt x="6078" y="28814"/>
                  </a:lnTo>
                  <a:lnTo>
                    <a:pt x="6183" y="29128"/>
                  </a:lnTo>
                  <a:lnTo>
                    <a:pt x="6287" y="29442"/>
                  </a:lnTo>
                  <a:lnTo>
                    <a:pt x="6392" y="29757"/>
                  </a:lnTo>
                  <a:lnTo>
                    <a:pt x="6078" y="29861"/>
                  </a:lnTo>
                  <a:lnTo>
                    <a:pt x="5764" y="29757"/>
                  </a:lnTo>
                  <a:lnTo>
                    <a:pt x="5240" y="29757"/>
                  </a:lnTo>
                  <a:lnTo>
                    <a:pt x="4925" y="29861"/>
                  </a:lnTo>
                  <a:lnTo>
                    <a:pt x="4821" y="29966"/>
                  </a:lnTo>
                  <a:lnTo>
                    <a:pt x="4821" y="30176"/>
                  </a:lnTo>
                  <a:lnTo>
                    <a:pt x="4821" y="30385"/>
                  </a:lnTo>
                  <a:lnTo>
                    <a:pt x="4401" y="30385"/>
                  </a:lnTo>
                  <a:lnTo>
                    <a:pt x="3878" y="30490"/>
                  </a:lnTo>
                  <a:lnTo>
                    <a:pt x="3773" y="30490"/>
                  </a:lnTo>
                  <a:lnTo>
                    <a:pt x="3563" y="30595"/>
                  </a:lnTo>
                  <a:lnTo>
                    <a:pt x="3459" y="30804"/>
                  </a:lnTo>
                  <a:lnTo>
                    <a:pt x="3459" y="31119"/>
                  </a:lnTo>
                  <a:lnTo>
                    <a:pt x="3563" y="31328"/>
                  </a:lnTo>
                  <a:lnTo>
                    <a:pt x="3668" y="31538"/>
                  </a:lnTo>
                  <a:lnTo>
                    <a:pt x="3878" y="31747"/>
                  </a:lnTo>
                  <a:lnTo>
                    <a:pt x="3878" y="31852"/>
                  </a:lnTo>
                  <a:lnTo>
                    <a:pt x="4087" y="31957"/>
                  </a:lnTo>
                  <a:lnTo>
                    <a:pt x="4192" y="31957"/>
                  </a:lnTo>
                  <a:lnTo>
                    <a:pt x="4401" y="32062"/>
                  </a:lnTo>
                  <a:lnTo>
                    <a:pt x="4401" y="32271"/>
                  </a:lnTo>
                  <a:lnTo>
                    <a:pt x="4087" y="32376"/>
                  </a:lnTo>
                  <a:lnTo>
                    <a:pt x="3878" y="32586"/>
                  </a:lnTo>
                  <a:lnTo>
                    <a:pt x="3668" y="33005"/>
                  </a:lnTo>
                  <a:lnTo>
                    <a:pt x="3563" y="33109"/>
                  </a:lnTo>
                  <a:lnTo>
                    <a:pt x="3668" y="33319"/>
                  </a:lnTo>
                  <a:lnTo>
                    <a:pt x="3773" y="33424"/>
                  </a:lnTo>
                  <a:lnTo>
                    <a:pt x="3878" y="33529"/>
                  </a:lnTo>
                  <a:lnTo>
                    <a:pt x="4192" y="33529"/>
                  </a:lnTo>
                  <a:lnTo>
                    <a:pt x="4506" y="33633"/>
                  </a:lnTo>
                  <a:lnTo>
                    <a:pt x="4716" y="33529"/>
                  </a:lnTo>
                  <a:lnTo>
                    <a:pt x="4925" y="33529"/>
                  </a:lnTo>
                  <a:lnTo>
                    <a:pt x="5030" y="33633"/>
                  </a:lnTo>
                  <a:lnTo>
                    <a:pt x="5030" y="33843"/>
                  </a:lnTo>
                  <a:lnTo>
                    <a:pt x="5240" y="33948"/>
                  </a:lnTo>
                  <a:lnTo>
                    <a:pt x="5659" y="34052"/>
                  </a:lnTo>
                  <a:lnTo>
                    <a:pt x="5764" y="34052"/>
                  </a:lnTo>
                  <a:lnTo>
                    <a:pt x="5973" y="34157"/>
                  </a:lnTo>
                  <a:lnTo>
                    <a:pt x="6183" y="34052"/>
                  </a:lnTo>
                  <a:lnTo>
                    <a:pt x="6392" y="34052"/>
                  </a:lnTo>
                  <a:lnTo>
                    <a:pt x="6287" y="34472"/>
                  </a:lnTo>
                  <a:lnTo>
                    <a:pt x="6287" y="34786"/>
                  </a:lnTo>
                  <a:lnTo>
                    <a:pt x="6497" y="34995"/>
                  </a:lnTo>
                  <a:lnTo>
                    <a:pt x="6602" y="35310"/>
                  </a:lnTo>
                  <a:lnTo>
                    <a:pt x="6916" y="35415"/>
                  </a:lnTo>
                  <a:lnTo>
                    <a:pt x="6916" y="35205"/>
                  </a:lnTo>
                  <a:lnTo>
                    <a:pt x="7021" y="35415"/>
                  </a:lnTo>
                  <a:lnTo>
                    <a:pt x="7230" y="35310"/>
                  </a:lnTo>
                  <a:lnTo>
                    <a:pt x="7335" y="35310"/>
                  </a:lnTo>
                  <a:lnTo>
                    <a:pt x="7754" y="35415"/>
                  </a:lnTo>
                  <a:lnTo>
                    <a:pt x="7964" y="35310"/>
                  </a:lnTo>
                  <a:lnTo>
                    <a:pt x="7964" y="35415"/>
                  </a:lnTo>
                  <a:lnTo>
                    <a:pt x="7754" y="35519"/>
                  </a:lnTo>
                  <a:lnTo>
                    <a:pt x="7650" y="35729"/>
                  </a:lnTo>
                  <a:lnTo>
                    <a:pt x="7650" y="35834"/>
                  </a:lnTo>
                  <a:lnTo>
                    <a:pt x="7650" y="35938"/>
                  </a:lnTo>
                  <a:lnTo>
                    <a:pt x="7650" y="36253"/>
                  </a:lnTo>
                  <a:lnTo>
                    <a:pt x="7754" y="36462"/>
                  </a:lnTo>
                  <a:lnTo>
                    <a:pt x="7859" y="36567"/>
                  </a:lnTo>
                  <a:lnTo>
                    <a:pt x="8069" y="36567"/>
                  </a:lnTo>
                  <a:lnTo>
                    <a:pt x="8278" y="36462"/>
                  </a:lnTo>
                  <a:lnTo>
                    <a:pt x="9116" y="36462"/>
                  </a:lnTo>
                  <a:lnTo>
                    <a:pt x="9221" y="36357"/>
                  </a:lnTo>
                  <a:lnTo>
                    <a:pt x="9431" y="36462"/>
                  </a:lnTo>
                  <a:lnTo>
                    <a:pt x="9745" y="36357"/>
                  </a:lnTo>
                  <a:lnTo>
                    <a:pt x="9955" y="36462"/>
                  </a:lnTo>
                  <a:lnTo>
                    <a:pt x="10269" y="36567"/>
                  </a:lnTo>
                  <a:lnTo>
                    <a:pt x="10478" y="36567"/>
                  </a:lnTo>
                  <a:lnTo>
                    <a:pt x="10793" y="36462"/>
                  </a:lnTo>
                  <a:lnTo>
                    <a:pt x="11002" y="36567"/>
                  </a:lnTo>
                  <a:lnTo>
                    <a:pt x="11317" y="36462"/>
                  </a:lnTo>
                  <a:lnTo>
                    <a:pt x="12574" y="36357"/>
                  </a:lnTo>
                  <a:lnTo>
                    <a:pt x="13098" y="36253"/>
                  </a:lnTo>
                  <a:lnTo>
                    <a:pt x="14041" y="36253"/>
                  </a:lnTo>
                  <a:lnTo>
                    <a:pt x="14250" y="36148"/>
                  </a:lnTo>
                  <a:lnTo>
                    <a:pt x="14774" y="35938"/>
                  </a:lnTo>
                  <a:lnTo>
                    <a:pt x="15193" y="35938"/>
                  </a:lnTo>
                  <a:lnTo>
                    <a:pt x="15089" y="36148"/>
                  </a:lnTo>
                  <a:lnTo>
                    <a:pt x="15089" y="36357"/>
                  </a:lnTo>
                  <a:lnTo>
                    <a:pt x="15298" y="36567"/>
                  </a:lnTo>
                  <a:lnTo>
                    <a:pt x="15612" y="36777"/>
                  </a:lnTo>
                  <a:lnTo>
                    <a:pt x="15508" y="36777"/>
                  </a:lnTo>
                  <a:lnTo>
                    <a:pt x="15298" y="36881"/>
                  </a:lnTo>
                  <a:lnTo>
                    <a:pt x="15193" y="36881"/>
                  </a:lnTo>
                  <a:lnTo>
                    <a:pt x="15193" y="36986"/>
                  </a:lnTo>
                  <a:lnTo>
                    <a:pt x="14984" y="36881"/>
                  </a:lnTo>
                  <a:lnTo>
                    <a:pt x="14774" y="36986"/>
                  </a:lnTo>
                  <a:lnTo>
                    <a:pt x="14565" y="36986"/>
                  </a:lnTo>
                  <a:lnTo>
                    <a:pt x="14146" y="37091"/>
                  </a:lnTo>
                  <a:lnTo>
                    <a:pt x="13936" y="37300"/>
                  </a:lnTo>
                  <a:lnTo>
                    <a:pt x="13831" y="37615"/>
                  </a:lnTo>
                  <a:lnTo>
                    <a:pt x="13517" y="37510"/>
                  </a:lnTo>
                  <a:lnTo>
                    <a:pt x="13203" y="37405"/>
                  </a:lnTo>
                  <a:lnTo>
                    <a:pt x="12993" y="37300"/>
                  </a:lnTo>
                  <a:lnTo>
                    <a:pt x="12783" y="37196"/>
                  </a:lnTo>
                  <a:lnTo>
                    <a:pt x="12679" y="37196"/>
                  </a:lnTo>
                  <a:lnTo>
                    <a:pt x="12469" y="37300"/>
                  </a:lnTo>
                  <a:lnTo>
                    <a:pt x="12364" y="37510"/>
                  </a:lnTo>
                  <a:lnTo>
                    <a:pt x="12260" y="37824"/>
                  </a:lnTo>
                  <a:lnTo>
                    <a:pt x="12155" y="38034"/>
                  </a:lnTo>
                  <a:lnTo>
                    <a:pt x="12050" y="38139"/>
                  </a:lnTo>
                  <a:lnTo>
                    <a:pt x="11736" y="38558"/>
                  </a:lnTo>
                  <a:lnTo>
                    <a:pt x="11421" y="39082"/>
                  </a:lnTo>
                  <a:lnTo>
                    <a:pt x="11317" y="39186"/>
                  </a:lnTo>
                  <a:lnTo>
                    <a:pt x="11107" y="39710"/>
                  </a:lnTo>
                  <a:lnTo>
                    <a:pt x="10898" y="40339"/>
                  </a:lnTo>
                  <a:lnTo>
                    <a:pt x="10688" y="40548"/>
                  </a:lnTo>
                  <a:lnTo>
                    <a:pt x="10478" y="40653"/>
                  </a:lnTo>
                  <a:lnTo>
                    <a:pt x="10374" y="40758"/>
                  </a:lnTo>
                  <a:lnTo>
                    <a:pt x="10478" y="41072"/>
                  </a:lnTo>
                  <a:lnTo>
                    <a:pt x="10583" y="41282"/>
                  </a:lnTo>
                  <a:lnTo>
                    <a:pt x="10793" y="41387"/>
                  </a:lnTo>
                  <a:lnTo>
                    <a:pt x="10898" y="41282"/>
                  </a:lnTo>
                  <a:lnTo>
                    <a:pt x="10898" y="41072"/>
                  </a:lnTo>
                  <a:lnTo>
                    <a:pt x="11002" y="41282"/>
                  </a:lnTo>
                  <a:lnTo>
                    <a:pt x="11107" y="41387"/>
                  </a:lnTo>
                  <a:lnTo>
                    <a:pt x="11317" y="41387"/>
                  </a:lnTo>
                  <a:lnTo>
                    <a:pt x="11002" y="41596"/>
                  </a:lnTo>
                  <a:lnTo>
                    <a:pt x="10793" y="41806"/>
                  </a:lnTo>
                  <a:lnTo>
                    <a:pt x="10688" y="42120"/>
                  </a:lnTo>
                  <a:lnTo>
                    <a:pt x="10688" y="42434"/>
                  </a:lnTo>
                  <a:lnTo>
                    <a:pt x="10583" y="42644"/>
                  </a:lnTo>
                  <a:lnTo>
                    <a:pt x="10478" y="42749"/>
                  </a:lnTo>
                  <a:lnTo>
                    <a:pt x="10374" y="42958"/>
                  </a:lnTo>
                  <a:lnTo>
                    <a:pt x="10269" y="43377"/>
                  </a:lnTo>
                  <a:lnTo>
                    <a:pt x="10269" y="43692"/>
                  </a:lnTo>
                  <a:lnTo>
                    <a:pt x="9535" y="43692"/>
                  </a:lnTo>
                  <a:lnTo>
                    <a:pt x="9326" y="43797"/>
                  </a:lnTo>
                  <a:lnTo>
                    <a:pt x="9012" y="44111"/>
                  </a:lnTo>
                  <a:lnTo>
                    <a:pt x="8907" y="44216"/>
                  </a:lnTo>
                  <a:lnTo>
                    <a:pt x="8907" y="44425"/>
                  </a:lnTo>
                  <a:lnTo>
                    <a:pt x="8488" y="44844"/>
                  </a:lnTo>
                  <a:lnTo>
                    <a:pt x="7964" y="45263"/>
                  </a:lnTo>
                  <a:lnTo>
                    <a:pt x="7650" y="45578"/>
                  </a:lnTo>
                  <a:lnTo>
                    <a:pt x="7335" y="45892"/>
                  </a:lnTo>
                  <a:lnTo>
                    <a:pt x="7021" y="46102"/>
                  </a:lnTo>
                  <a:lnTo>
                    <a:pt x="6602" y="46311"/>
                  </a:lnTo>
                  <a:lnTo>
                    <a:pt x="6183" y="46730"/>
                  </a:lnTo>
                  <a:lnTo>
                    <a:pt x="6078" y="46835"/>
                  </a:lnTo>
                  <a:lnTo>
                    <a:pt x="5973" y="46940"/>
                  </a:lnTo>
                  <a:lnTo>
                    <a:pt x="5973" y="47045"/>
                  </a:lnTo>
                  <a:lnTo>
                    <a:pt x="6078" y="47254"/>
                  </a:lnTo>
                  <a:lnTo>
                    <a:pt x="6287" y="47359"/>
                  </a:lnTo>
                  <a:lnTo>
                    <a:pt x="6602" y="47359"/>
                  </a:lnTo>
                  <a:lnTo>
                    <a:pt x="6811" y="47254"/>
                  </a:lnTo>
                  <a:lnTo>
                    <a:pt x="7230" y="47149"/>
                  </a:lnTo>
                  <a:lnTo>
                    <a:pt x="7545" y="47149"/>
                  </a:lnTo>
                  <a:lnTo>
                    <a:pt x="7964" y="47045"/>
                  </a:lnTo>
                  <a:lnTo>
                    <a:pt x="8383" y="46940"/>
                  </a:lnTo>
                  <a:lnTo>
                    <a:pt x="8488" y="46940"/>
                  </a:lnTo>
                  <a:lnTo>
                    <a:pt x="8592" y="46835"/>
                  </a:lnTo>
                  <a:lnTo>
                    <a:pt x="8488" y="47149"/>
                  </a:lnTo>
                  <a:lnTo>
                    <a:pt x="8488" y="47359"/>
                  </a:lnTo>
                  <a:lnTo>
                    <a:pt x="8488" y="47464"/>
                  </a:lnTo>
                  <a:lnTo>
                    <a:pt x="8488" y="47673"/>
                  </a:lnTo>
                  <a:lnTo>
                    <a:pt x="8383" y="47988"/>
                  </a:lnTo>
                  <a:lnTo>
                    <a:pt x="8173" y="48092"/>
                  </a:lnTo>
                  <a:lnTo>
                    <a:pt x="7964" y="48197"/>
                  </a:lnTo>
                  <a:lnTo>
                    <a:pt x="7335" y="48616"/>
                  </a:lnTo>
                  <a:lnTo>
                    <a:pt x="6707" y="48826"/>
                  </a:lnTo>
                  <a:lnTo>
                    <a:pt x="6183" y="48826"/>
                  </a:lnTo>
                  <a:lnTo>
                    <a:pt x="5973" y="49035"/>
                  </a:lnTo>
                  <a:lnTo>
                    <a:pt x="5868" y="49140"/>
                  </a:lnTo>
                  <a:lnTo>
                    <a:pt x="5868" y="49350"/>
                  </a:lnTo>
                  <a:lnTo>
                    <a:pt x="5868" y="49559"/>
                  </a:lnTo>
                  <a:lnTo>
                    <a:pt x="5973" y="49664"/>
                  </a:lnTo>
                  <a:lnTo>
                    <a:pt x="6078" y="49769"/>
                  </a:lnTo>
                  <a:lnTo>
                    <a:pt x="6392" y="49978"/>
                  </a:lnTo>
                  <a:lnTo>
                    <a:pt x="6811" y="49978"/>
                  </a:lnTo>
                  <a:lnTo>
                    <a:pt x="6916" y="50083"/>
                  </a:lnTo>
                  <a:lnTo>
                    <a:pt x="6916" y="50188"/>
                  </a:lnTo>
                  <a:lnTo>
                    <a:pt x="6811" y="50607"/>
                  </a:lnTo>
                  <a:lnTo>
                    <a:pt x="6707" y="51026"/>
                  </a:lnTo>
                  <a:lnTo>
                    <a:pt x="6811" y="51131"/>
                  </a:lnTo>
                  <a:lnTo>
                    <a:pt x="6707" y="51236"/>
                  </a:lnTo>
                  <a:lnTo>
                    <a:pt x="6602" y="51340"/>
                  </a:lnTo>
                  <a:lnTo>
                    <a:pt x="6602" y="51445"/>
                  </a:lnTo>
                  <a:lnTo>
                    <a:pt x="6707" y="51655"/>
                  </a:lnTo>
                  <a:lnTo>
                    <a:pt x="6811" y="51759"/>
                  </a:lnTo>
                  <a:lnTo>
                    <a:pt x="6707" y="51759"/>
                  </a:lnTo>
                  <a:lnTo>
                    <a:pt x="6602" y="51969"/>
                  </a:lnTo>
                  <a:lnTo>
                    <a:pt x="6287" y="51969"/>
                  </a:lnTo>
                  <a:lnTo>
                    <a:pt x="5973" y="51759"/>
                  </a:lnTo>
                  <a:lnTo>
                    <a:pt x="5868" y="51655"/>
                  </a:lnTo>
                  <a:lnTo>
                    <a:pt x="5764" y="51445"/>
                  </a:lnTo>
                  <a:lnTo>
                    <a:pt x="5659" y="51236"/>
                  </a:lnTo>
                  <a:lnTo>
                    <a:pt x="5764" y="50921"/>
                  </a:lnTo>
                  <a:lnTo>
                    <a:pt x="5554" y="50712"/>
                  </a:lnTo>
                  <a:lnTo>
                    <a:pt x="5030" y="50712"/>
                  </a:lnTo>
                  <a:lnTo>
                    <a:pt x="4925" y="50816"/>
                  </a:lnTo>
                  <a:lnTo>
                    <a:pt x="4821" y="50921"/>
                  </a:lnTo>
                  <a:lnTo>
                    <a:pt x="4821" y="51131"/>
                  </a:lnTo>
                  <a:lnTo>
                    <a:pt x="4925" y="51236"/>
                  </a:lnTo>
                  <a:lnTo>
                    <a:pt x="4925" y="51340"/>
                  </a:lnTo>
                  <a:lnTo>
                    <a:pt x="4821" y="51550"/>
                  </a:lnTo>
                  <a:lnTo>
                    <a:pt x="4506" y="51759"/>
                  </a:lnTo>
                  <a:lnTo>
                    <a:pt x="4401" y="51445"/>
                  </a:lnTo>
                  <a:lnTo>
                    <a:pt x="4192" y="51131"/>
                  </a:lnTo>
                  <a:lnTo>
                    <a:pt x="3982" y="51026"/>
                  </a:lnTo>
                  <a:lnTo>
                    <a:pt x="3773" y="51026"/>
                  </a:lnTo>
                  <a:lnTo>
                    <a:pt x="3459" y="51131"/>
                  </a:lnTo>
                  <a:lnTo>
                    <a:pt x="3039" y="51340"/>
                  </a:lnTo>
                  <a:lnTo>
                    <a:pt x="2725" y="51550"/>
                  </a:lnTo>
                  <a:lnTo>
                    <a:pt x="2620" y="51655"/>
                  </a:lnTo>
                  <a:lnTo>
                    <a:pt x="2411" y="51864"/>
                  </a:lnTo>
                  <a:lnTo>
                    <a:pt x="2201" y="51864"/>
                  </a:lnTo>
                  <a:lnTo>
                    <a:pt x="1992" y="51969"/>
                  </a:lnTo>
                  <a:lnTo>
                    <a:pt x="1887" y="51969"/>
                  </a:lnTo>
                  <a:lnTo>
                    <a:pt x="1782" y="52179"/>
                  </a:lnTo>
                  <a:lnTo>
                    <a:pt x="1782" y="52283"/>
                  </a:lnTo>
                  <a:lnTo>
                    <a:pt x="1782" y="52388"/>
                  </a:lnTo>
                  <a:lnTo>
                    <a:pt x="1573" y="52388"/>
                  </a:lnTo>
                  <a:lnTo>
                    <a:pt x="1153" y="52493"/>
                  </a:lnTo>
                  <a:lnTo>
                    <a:pt x="944" y="52702"/>
                  </a:lnTo>
                  <a:lnTo>
                    <a:pt x="839" y="53017"/>
                  </a:lnTo>
                  <a:lnTo>
                    <a:pt x="734" y="53541"/>
                  </a:lnTo>
                  <a:lnTo>
                    <a:pt x="734" y="54169"/>
                  </a:lnTo>
                  <a:lnTo>
                    <a:pt x="420" y="54169"/>
                  </a:lnTo>
                  <a:lnTo>
                    <a:pt x="210" y="54379"/>
                  </a:lnTo>
                  <a:lnTo>
                    <a:pt x="106" y="54379"/>
                  </a:lnTo>
                  <a:lnTo>
                    <a:pt x="1" y="54588"/>
                  </a:lnTo>
                  <a:lnTo>
                    <a:pt x="1" y="54693"/>
                  </a:lnTo>
                  <a:lnTo>
                    <a:pt x="1" y="54903"/>
                  </a:lnTo>
                  <a:lnTo>
                    <a:pt x="734" y="54274"/>
                  </a:lnTo>
                  <a:lnTo>
                    <a:pt x="839" y="54379"/>
                  </a:lnTo>
                  <a:lnTo>
                    <a:pt x="1049" y="54588"/>
                  </a:lnTo>
                  <a:lnTo>
                    <a:pt x="1363" y="54693"/>
                  </a:lnTo>
                  <a:lnTo>
                    <a:pt x="1573" y="54588"/>
                  </a:lnTo>
                  <a:lnTo>
                    <a:pt x="1992" y="54484"/>
                  </a:lnTo>
                  <a:lnTo>
                    <a:pt x="2306" y="54484"/>
                  </a:lnTo>
                  <a:lnTo>
                    <a:pt x="2411" y="54379"/>
                  </a:lnTo>
                  <a:lnTo>
                    <a:pt x="2830" y="54379"/>
                  </a:lnTo>
                  <a:lnTo>
                    <a:pt x="3144" y="54274"/>
                  </a:lnTo>
                  <a:lnTo>
                    <a:pt x="3249" y="54379"/>
                  </a:lnTo>
                  <a:lnTo>
                    <a:pt x="3459" y="54274"/>
                  </a:lnTo>
                  <a:lnTo>
                    <a:pt x="3563" y="54379"/>
                  </a:lnTo>
                  <a:lnTo>
                    <a:pt x="3773" y="54484"/>
                  </a:lnTo>
                  <a:lnTo>
                    <a:pt x="3982" y="54484"/>
                  </a:lnTo>
                  <a:lnTo>
                    <a:pt x="4506" y="54274"/>
                  </a:lnTo>
                  <a:lnTo>
                    <a:pt x="5135" y="54169"/>
                  </a:lnTo>
                  <a:lnTo>
                    <a:pt x="5240" y="54064"/>
                  </a:lnTo>
                  <a:lnTo>
                    <a:pt x="5554" y="54064"/>
                  </a:lnTo>
                  <a:lnTo>
                    <a:pt x="5659" y="54169"/>
                  </a:lnTo>
                  <a:lnTo>
                    <a:pt x="5764" y="54274"/>
                  </a:lnTo>
                  <a:lnTo>
                    <a:pt x="5554" y="54484"/>
                  </a:lnTo>
                  <a:lnTo>
                    <a:pt x="5554" y="54588"/>
                  </a:lnTo>
                  <a:lnTo>
                    <a:pt x="5449" y="54903"/>
                  </a:lnTo>
                  <a:lnTo>
                    <a:pt x="5135" y="55007"/>
                  </a:lnTo>
                  <a:lnTo>
                    <a:pt x="4716" y="55007"/>
                  </a:lnTo>
                  <a:lnTo>
                    <a:pt x="3354" y="55636"/>
                  </a:lnTo>
                  <a:lnTo>
                    <a:pt x="3249" y="55741"/>
                  </a:lnTo>
                  <a:lnTo>
                    <a:pt x="3039" y="55846"/>
                  </a:lnTo>
                  <a:lnTo>
                    <a:pt x="2830" y="55950"/>
                  </a:lnTo>
                  <a:lnTo>
                    <a:pt x="2306" y="56474"/>
                  </a:lnTo>
                  <a:lnTo>
                    <a:pt x="1782" y="56893"/>
                  </a:lnTo>
                  <a:lnTo>
                    <a:pt x="1363" y="57208"/>
                  </a:lnTo>
                  <a:lnTo>
                    <a:pt x="1258" y="57417"/>
                  </a:lnTo>
                  <a:lnTo>
                    <a:pt x="1153" y="57627"/>
                  </a:lnTo>
                  <a:lnTo>
                    <a:pt x="1258" y="57836"/>
                  </a:lnTo>
                  <a:lnTo>
                    <a:pt x="1258" y="57732"/>
                  </a:lnTo>
                  <a:lnTo>
                    <a:pt x="1363" y="57836"/>
                  </a:lnTo>
                  <a:lnTo>
                    <a:pt x="1573" y="58046"/>
                  </a:lnTo>
                  <a:lnTo>
                    <a:pt x="1468" y="58151"/>
                  </a:lnTo>
                  <a:lnTo>
                    <a:pt x="1363" y="58360"/>
                  </a:lnTo>
                  <a:lnTo>
                    <a:pt x="1363" y="58570"/>
                  </a:lnTo>
                  <a:lnTo>
                    <a:pt x="1468" y="58675"/>
                  </a:lnTo>
                  <a:lnTo>
                    <a:pt x="1992" y="58675"/>
                  </a:lnTo>
                  <a:lnTo>
                    <a:pt x="1992" y="58884"/>
                  </a:lnTo>
                  <a:lnTo>
                    <a:pt x="1887" y="59094"/>
                  </a:lnTo>
                  <a:lnTo>
                    <a:pt x="1992" y="59303"/>
                  </a:lnTo>
                  <a:lnTo>
                    <a:pt x="2096" y="59408"/>
                  </a:lnTo>
                  <a:lnTo>
                    <a:pt x="2411" y="59513"/>
                  </a:lnTo>
                  <a:lnTo>
                    <a:pt x="2620" y="59408"/>
                  </a:lnTo>
                  <a:lnTo>
                    <a:pt x="2725" y="59303"/>
                  </a:lnTo>
                  <a:lnTo>
                    <a:pt x="3144" y="59094"/>
                  </a:lnTo>
                  <a:lnTo>
                    <a:pt x="3354" y="58779"/>
                  </a:lnTo>
                  <a:lnTo>
                    <a:pt x="3459" y="58675"/>
                  </a:lnTo>
                  <a:lnTo>
                    <a:pt x="3563" y="58779"/>
                  </a:lnTo>
                  <a:lnTo>
                    <a:pt x="3563" y="58884"/>
                  </a:lnTo>
                  <a:lnTo>
                    <a:pt x="3459" y="58989"/>
                  </a:lnTo>
                  <a:lnTo>
                    <a:pt x="3249" y="59094"/>
                  </a:lnTo>
                  <a:lnTo>
                    <a:pt x="3144" y="59198"/>
                  </a:lnTo>
                  <a:lnTo>
                    <a:pt x="3144" y="59303"/>
                  </a:lnTo>
                  <a:lnTo>
                    <a:pt x="3144" y="59513"/>
                  </a:lnTo>
                  <a:lnTo>
                    <a:pt x="3249" y="59618"/>
                  </a:lnTo>
                  <a:lnTo>
                    <a:pt x="3563" y="59722"/>
                  </a:lnTo>
                  <a:lnTo>
                    <a:pt x="3668" y="59827"/>
                  </a:lnTo>
                  <a:lnTo>
                    <a:pt x="3878" y="59827"/>
                  </a:lnTo>
                  <a:lnTo>
                    <a:pt x="4087" y="60037"/>
                  </a:lnTo>
                  <a:lnTo>
                    <a:pt x="4192" y="60246"/>
                  </a:lnTo>
                  <a:lnTo>
                    <a:pt x="4401" y="60246"/>
                  </a:lnTo>
                  <a:lnTo>
                    <a:pt x="4611" y="60141"/>
                  </a:lnTo>
                  <a:lnTo>
                    <a:pt x="5344" y="59827"/>
                  </a:lnTo>
                  <a:lnTo>
                    <a:pt x="5973" y="59513"/>
                  </a:lnTo>
                  <a:lnTo>
                    <a:pt x="6183" y="59408"/>
                  </a:lnTo>
                  <a:lnTo>
                    <a:pt x="6392" y="59303"/>
                  </a:lnTo>
                  <a:lnTo>
                    <a:pt x="6602" y="59198"/>
                  </a:lnTo>
                  <a:lnTo>
                    <a:pt x="6707" y="59303"/>
                  </a:lnTo>
                  <a:lnTo>
                    <a:pt x="6707" y="59408"/>
                  </a:lnTo>
                  <a:lnTo>
                    <a:pt x="6392" y="59408"/>
                  </a:lnTo>
                  <a:lnTo>
                    <a:pt x="6183" y="59618"/>
                  </a:lnTo>
                  <a:lnTo>
                    <a:pt x="5868" y="59722"/>
                  </a:lnTo>
                  <a:lnTo>
                    <a:pt x="5659" y="59722"/>
                  </a:lnTo>
                  <a:lnTo>
                    <a:pt x="5554" y="59827"/>
                  </a:lnTo>
                  <a:lnTo>
                    <a:pt x="5344" y="60037"/>
                  </a:lnTo>
                  <a:lnTo>
                    <a:pt x="5344" y="60246"/>
                  </a:lnTo>
                  <a:lnTo>
                    <a:pt x="5344" y="60456"/>
                  </a:lnTo>
                  <a:lnTo>
                    <a:pt x="5449" y="60665"/>
                  </a:lnTo>
                  <a:lnTo>
                    <a:pt x="5030" y="60770"/>
                  </a:lnTo>
                  <a:lnTo>
                    <a:pt x="4716" y="60770"/>
                  </a:lnTo>
                  <a:lnTo>
                    <a:pt x="4506" y="60875"/>
                  </a:lnTo>
                  <a:lnTo>
                    <a:pt x="4401" y="60980"/>
                  </a:lnTo>
                  <a:lnTo>
                    <a:pt x="4401" y="61189"/>
                  </a:lnTo>
                  <a:lnTo>
                    <a:pt x="4401" y="61294"/>
                  </a:lnTo>
                  <a:lnTo>
                    <a:pt x="4611" y="61503"/>
                  </a:lnTo>
                  <a:lnTo>
                    <a:pt x="4087" y="61608"/>
                  </a:lnTo>
                  <a:lnTo>
                    <a:pt x="3563" y="61713"/>
                  </a:lnTo>
                  <a:lnTo>
                    <a:pt x="3249" y="61923"/>
                  </a:lnTo>
                  <a:lnTo>
                    <a:pt x="3039" y="62132"/>
                  </a:lnTo>
                  <a:lnTo>
                    <a:pt x="3039" y="62446"/>
                  </a:lnTo>
                  <a:lnTo>
                    <a:pt x="3039" y="62551"/>
                  </a:lnTo>
                  <a:lnTo>
                    <a:pt x="3144" y="62761"/>
                  </a:lnTo>
                  <a:lnTo>
                    <a:pt x="3354" y="62866"/>
                  </a:lnTo>
                  <a:lnTo>
                    <a:pt x="3563" y="62761"/>
                  </a:lnTo>
                  <a:lnTo>
                    <a:pt x="3668" y="62656"/>
                  </a:lnTo>
                  <a:lnTo>
                    <a:pt x="3773" y="62551"/>
                  </a:lnTo>
                  <a:lnTo>
                    <a:pt x="4087" y="62656"/>
                  </a:lnTo>
                  <a:lnTo>
                    <a:pt x="4506" y="62551"/>
                  </a:lnTo>
                  <a:lnTo>
                    <a:pt x="4716" y="62446"/>
                  </a:lnTo>
                  <a:lnTo>
                    <a:pt x="4925" y="62551"/>
                  </a:lnTo>
                  <a:lnTo>
                    <a:pt x="5554" y="62551"/>
                  </a:lnTo>
                  <a:lnTo>
                    <a:pt x="5764" y="62342"/>
                  </a:lnTo>
                  <a:lnTo>
                    <a:pt x="5973" y="62237"/>
                  </a:lnTo>
                  <a:lnTo>
                    <a:pt x="6811" y="62237"/>
                  </a:lnTo>
                  <a:lnTo>
                    <a:pt x="7126" y="62132"/>
                  </a:lnTo>
                  <a:lnTo>
                    <a:pt x="7335" y="62132"/>
                  </a:lnTo>
                  <a:lnTo>
                    <a:pt x="7650" y="61923"/>
                  </a:lnTo>
                  <a:lnTo>
                    <a:pt x="7754" y="61713"/>
                  </a:lnTo>
                  <a:lnTo>
                    <a:pt x="7859" y="61503"/>
                  </a:lnTo>
                  <a:lnTo>
                    <a:pt x="8069" y="61399"/>
                  </a:lnTo>
                  <a:lnTo>
                    <a:pt x="9012" y="61189"/>
                  </a:lnTo>
                  <a:lnTo>
                    <a:pt x="9535" y="61084"/>
                  </a:lnTo>
                  <a:lnTo>
                    <a:pt x="9850" y="60875"/>
                  </a:lnTo>
                  <a:lnTo>
                    <a:pt x="9745" y="60980"/>
                  </a:lnTo>
                  <a:lnTo>
                    <a:pt x="9535" y="61084"/>
                  </a:lnTo>
                  <a:lnTo>
                    <a:pt x="9326" y="61189"/>
                  </a:lnTo>
                  <a:lnTo>
                    <a:pt x="8592" y="61608"/>
                  </a:lnTo>
                  <a:lnTo>
                    <a:pt x="8278" y="61713"/>
                  </a:lnTo>
                  <a:lnTo>
                    <a:pt x="7650" y="62027"/>
                  </a:lnTo>
                  <a:lnTo>
                    <a:pt x="7440" y="62237"/>
                  </a:lnTo>
                  <a:lnTo>
                    <a:pt x="7230" y="62551"/>
                  </a:lnTo>
                  <a:lnTo>
                    <a:pt x="7021" y="62656"/>
                  </a:lnTo>
                  <a:lnTo>
                    <a:pt x="6811" y="62866"/>
                  </a:lnTo>
                  <a:lnTo>
                    <a:pt x="6811" y="63075"/>
                  </a:lnTo>
                  <a:lnTo>
                    <a:pt x="6916" y="63285"/>
                  </a:lnTo>
                  <a:lnTo>
                    <a:pt x="7230" y="63389"/>
                  </a:lnTo>
                  <a:lnTo>
                    <a:pt x="7335" y="63389"/>
                  </a:lnTo>
                  <a:lnTo>
                    <a:pt x="7650" y="63285"/>
                  </a:lnTo>
                  <a:lnTo>
                    <a:pt x="7230" y="63599"/>
                  </a:lnTo>
                  <a:lnTo>
                    <a:pt x="7021" y="63704"/>
                  </a:lnTo>
                  <a:lnTo>
                    <a:pt x="6916" y="63913"/>
                  </a:lnTo>
                  <a:lnTo>
                    <a:pt x="6916" y="64018"/>
                  </a:lnTo>
                  <a:lnTo>
                    <a:pt x="7021" y="64228"/>
                  </a:lnTo>
                  <a:lnTo>
                    <a:pt x="7021" y="64332"/>
                  </a:lnTo>
                  <a:lnTo>
                    <a:pt x="7126" y="64542"/>
                  </a:lnTo>
                  <a:lnTo>
                    <a:pt x="7230" y="64647"/>
                  </a:lnTo>
                  <a:lnTo>
                    <a:pt x="7440" y="64752"/>
                  </a:lnTo>
                  <a:lnTo>
                    <a:pt x="7545" y="64752"/>
                  </a:lnTo>
                  <a:lnTo>
                    <a:pt x="7754" y="64647"/>
                  </a:lnTo>
                  <a:lnTo>
                    <a:pt x="8173" y="64647"/>
                  </a:lnTo>
                  <a:lnTo>
                    <a:pt x="8488" y="64542"/>
                  </a:lnTo>
                  <a:lnTo>
                    <a:pt x="8592" y="64332"/>
                  </a:lnTo>
                  <a:lnTo>
                    <a:pt x="8697" y="64123"/>
                  </a:lnTo>
                  <a:lnTo>
                    <a:pt x="8697" y="64018"/>
                  </a:lnTo>
                  <a:lnTo>
                    <a:pt x="8802" y="64018"/>
                  </a:lnTo>
                  <a:lnTo>
                    <a:pt x="9012" y="63913"/>
                  </a:lnTo>
                  <a:lnTo>
                    <a:pt x="9221" y="64018"/>
                  </a:lnTo>
                  <a:lnTo>
                    <a:pt x="9431" y="64018"/>
                  </a:lnTo>
                  <a:lnTo>
                    <a:pt x="9640" y="64123"/>
                  </a:lnTo>
                  <a:lnTo>
                    <a:pt x="9745" y="64123"/>
                  </a:lnTo>
                  <a:lnTo>
                    <a:pt x="10059" y="64018"/>
                  </a:lnTo>
                  <a:lnTo>
                    <a:pt x="10269" y="63913"/>
                  </a:lnTo>
                  <a:lnTo>
                    <a:pt x="10688" y="63913"/>
                  </a:lnTo>
                  <a:lnTo>
                    <a:pt x="10688" y="64018"/>
                  </a:lnTo>
                  <a:lnTo>
                    <a:pt x="10583" y="64123"/>
                  </a:lnTo>
                  <a:lnTo>
                    <a:pt x="10269" y="64437"/>
                  </a:lnTo>
                  <a:lnTo>
                    <a:pt x="10164" y="64437"/>
                  </a:lnTo>
                  <a:lnTo>
                    <a:pt x="9955" y="64542"/>
                  </a:lnTo>
                  <a:lnTo>
                    <a:pt x="9955" y="64647"/>
                  </a:lnTo>
                  <a:lnTo>
                    <a:pt x="9850" y="64752"/>
                  </a:lnTo>
                  <a:lnTo>
                    <a:pt x="9955" y="64961"/>
                  </a:lnTo>
                  <a:lnTo>
                    <a:pt x="10059" y="65171"/>
                  </a:lnTo>
                  <a:lnTo>
                    <a:pt x="10688" y="65171"/>
                  </a:lnTo>
                  <a:lnTo>
                    <a:pt x="10898" y="64961"/>
                  </a:lnTo>
                  <a:lnTo>
                    <a:pt x="11107" y="64647"/>
                  </a:lnTo>
                  <a:lnTo>
                    <a:pt x="11317" y="64647"/>
                  </a:lnTo>
                  <a:lnTo>
                    <a:pt x="11736" y="64542"/>
                  </a:lnTo>
                  <a:lnTo>
                    <a:pt x="12050" y="64542"/>
                  </a:lnTo>
                  <a:lnTo>
                    <a:pt x="12260" y="64437"/>
                  </a:lnTo>
                  <a:lnTo>
                    <a:pt x="12469" y="64228"/>
                  </a:lnTo>
                  <a:lnTo>
                    <a:pt x="13098" y="64228"/>
                  </a:lnTo>
                  <a:lnTo>
                    <a:pt x="13307" y="64123"/>
                  </a:lnTo>
                  <a:lnTo>
                    <a:pt x="13412" y="64018"/>
                  </a:lnTo>
                  <a:lnTo>
                    <a:pt x="13622" y="63809"/>
                  </a:lnTo>
                  <a:lnTo>
                    <a:pt x="13831" y="63704"/>
                  </a:lnTo>
                  <a:lnTo>
                    <a:pt x="14250" y="63494"/>
                  </a:lnTo>
                  <a:lnTo>
                    <a:pt x="14460" y="63285"/>
                  </a:lnTo>
                  <a:lnTo>
                    <a:pt x="14565" y="63285"/>
                  </a:lnTo>
                  <a:lnTo>
                    <a:pt x="14774" y="63180"/>
                  </a:lnTo>
                  <a:lnTo>
                    <a:pt x="15089" y="63075"/>
                  </a:lnTo>
                  <a:lnTo>
                    <a:pt x="15298" y="63075"/>
                  </a:lnTo>
                  <a:lnTo>
                    <a:pt x="15508" y="63180"/>
                  </a:lnTo>
                  <a:lnTo>
                    <a:pt x="15717" y="63285"/>
                  </a:lnTo>
                  <a:lnTo>
                    <a:pt x="16032" y="63389"/>
                  </a:lnTo>
                  <a:lnTo>
                    <a:pt x="16346" y="63285"/>
                  </a:lnTo>
                  <a:lnTo>
                    <a:pt x="16660" y="62970"/>
                  </a:lnTo>
                  <a:lnTo>
                    <a:pt x="16870" y="62656"/>
                  </a:lnTo>
                  <a:lnTo>
                    <a:pt x="16974" y="62551"/>
                  </a:lnTo>
                  <a:lnTo>
                    <a:pt x="17289" y="62656"/>
                  </a:lnTo>
                  <a:lnTo>
                    <a:pt x="17498" y="62761"/>
                  </a:lnTo>
                  <a:lnTo>
                    <a:pt x="17708" y="62866"/>
                  </a:lnTo>
                  <a:lnTo>
                    <a:pt x="18232" y="62866"/>
                  </a:lnTo>
                  <a:lnTo>
                    <a:pt x="18337" y="62656"/>
                  </a:lnTo>
                  <a:lnTo>
                    <a:pt x="18441" y="62446"/>
                  </a:lnTo>
                  <a:lnTo>
                    <a:pt x="18546" y="62027"/>
                  </a:lnTo>
                  <a:lnTo>
                    <a:pt x="18546" y="61923"/>
                  </a:lnTo>
                  <a:lnTo>
                    <a:pt x="18651" y="61923"/>
                  </a:lnTo>
                  <a:lnTo>
                    <a:pt x="18965" y="61818"/>
                  </a:lnTo>
                  <a:lnTo>
                    <a:pt x="19384" y="61818"/>
                  </a:lnTo>
                  <a:lnTo>
                    <a:pt x="19489" y="61923"/>
                  </a:lnTo>
                  <a:lnTo>
                    <a:pt x="19489" y="62027"/>
                  </a:lnTo>
                  <a:lnTo>
                    <a:pt x="19594" y="62237"/>
                  </a:lnTo>
                  <a:lnTo>
                    <a:pt x="19803" y="62342"/>
                  </a:lnTo>
                  <a:lnTo>
                    <a:pt x="20013" y="62237"/>
                  </a:lnTo>
                  <a:lnTo>
                    <a:pt x="20118" y="62027"/>
                  </a:lnTo>
                  <a:lnTo>
                    <a:pt x="20118" y="61923"/>
                  </a:lnTo>
                  <a:lnTo>
                    <a:pt x="20013" y="61608"/>
                  </a:lnTo>
                  <a:lnTo>
                    <a:pt x="20223" y="61294"/>
                  </a:lnTo>
                  <a:lnTo>
                    <a:pt x="20327" y="61294"/>
                  </a:lnTo>
                  <a:lnTo>
                    <a:pt x="20537" y="61189"/>
                  </a:lnTo>
                  <a:lnTo>
                    <a:pt x="20746" y="61084"/>
                  </a:lnTo>
                  <a:lnTo>
                    <a:pt x="20956" y="60980"/>
                  </a:lnTo>
                  <a:lnTo>
                    <a:pt x="21061" y="60980"/>
                  </a:lnTo>
                  <a:lnTo>
                    <a:pt x="21480" y="60770"/>
                  </a:lnTo>
                  <a:lnTo>
                    <a:pt x="21794" y="60561"/>
                  </a:lnTo>
                  <a:lnTo>
                    <a:pt x="22004" y="60456"/>
                  </a:lnTo>
                  <a:lnTo>
                    <a:pt x="22108" y="60246"/>
                  </a:lnTo>
                  <a:lnTo>
                    <a:pt x="22318" y="60037"/>
                  </a:lnTo>
                  <a:lnTo>
                    <a:pt x="22318" y="59827"/>
                  </a:lnTo>
                  <a:lnTo>
                    <a:pt x="22318" y="59722"/>
                  </a:lnTo>
                  <a:lnTo>
                    <a:pt x="22423" y="59513"/>
                  </a:lnTo>
                  <a:lnTo>
                    <a:pt x="22423" y="59408"/>
                  </a:lnTo>
                  <a:lnTo>
                    <a:pt x="22842" y="59408"/>
                  </a:lnTo>
                  <a:lnTo>
                    <a:pt x="23051" y="59513"/>
                  </a:lnTo>
                  <a:lnTo>
                    <a:pt x="23575" y="59513"/>
                  </a:lnTo>
                  <a:lnTo>
                    <a:pt x="23785" y="59303"/>
                  </a:lnTo>
                  <a:lnTo>
                    <a:pt x="23994" y="59198"/>
                  </a:lnTo>
                  <a:lnTo>
                    <a:pt x="24518" y="59094"/>
                  </a:lnTo>
                  <a:lnTo>
                    <a:pt x="24728" y="58989"/>
                  </a:lnTo>
                  <a:lnTo>
                    <a:pt x="25042" y="58989"/>
                  </a:lnTo>
                  <a:lnTo>
                    <a:pt x="25147" y="58884"/>
                  </a:lnTo>
                  <a:lnTo>
                    <a:pt x="25252" y="58675"/>
                  </a:lnTo>
                  <a:lnTo>
                    <a:pt x="25252" y="58465"/>
                  </a:lnTo>
                  <a:lnTo>
                    <a:pt x="25252" y="58360"/>
                  </a:lnTo>
                  <a:lnTo>
                    <a:pt x="25356" y="58255"/>
                  </a:lnTo>
                  <a:lnTo>
                    <a:pt x="25671" y="58151"/>
                  </a:lnTo>
                  <a:lnTo>
                    <a:pt x="25985" y="58046"/>
                  </a:lnTo>
                  <a:lnTo>
                    <a:pt x="26404" y="58046"/>
                  </a:lnTo>
                  <a:lnTo>
                    <a:pt x="26509" y="57836"/>
                  </a:lnTo>
                  <a:lnTo>
                    <a:pt x="26509" y="57732"/>
                  </a:lnTo>
                  <a:lnTo>
                    <a:pt x="26509" y="57627"/>
                  </a:lnTo>
                  <a:lnTo>
                    <a:pt x="26299" y="57417"/>
                  </a:lnTo>
                  <a:lnTo>
                    <a:pt x="26509" y="57208"/>
                  </a:lnTo>
                  <a:lnTo>
                    <a:pt x="26614" y="57103"/>
                  </a:lnTo>
                  <a:lnTo>
                    <a:pt x="26719" y="57103"/>
                  </a:lnTo>
                  <a:lnTo>
                    <a:pt x="27033" y="56998"/>
                  </a:lnTo>
                  <a:lnTo>
                    <a:pt x="27242" y="56998"/>
                  </a:lnTo>
                  <a:lnTo>
                    <a:pt x="27347" y="57103"/>
                  </a:lnTo>
                  <a:lnTo>
                    <a:pt x="27557" y="57208"/>
                  </a:lnTo>
                  <a:lnTo>
                    <a:pt x="27766" y="57103"/>
                  </a:lnTo>
                  <a:lnTo>
                    <a:pt x="27871" y="56998"/>
                  </a:lnTo>
                  <a:lnTo>
                    <a:pt x="27976" y="56998"/>
                  </a:lnTo>
                  <a:lnTo>
                    <a:pt x="27976" y="56893"/>
                  </a:lnTo>
                  <a:lnTo>
                    <a:pt x="28081" y="56579"/>
                  </a:lnTo>
                  <a:lnTo>
                    <a:pt x="28500" y="56579"/>
                  </a:lnTo>
                  <a:lnTo>
                    <a:pt x="28709" y="56474"/>
                  </a:lnTo>
                  <a:lnTo>
                    <a:pt x="28919" y="56370"/>
                  </a:lnTo>
                  <a:lnTo>
                    <a:pt x="29128" y="56265"/>
                  </a:lnTo>
                  <a:lnTo>
                    <a:pt x="29233" y="56160"/>
                  </a:lnTo>
                  <a:lnTo>
                    <a:pt x="29443" y="55846"/>
                  </a:lnTo>
                  <a:lnTo>
                    <a:pt x="29443" y="55531"/>
                  </a:lnTo>
                  <a:lnTo>
                    <a:pt x="29443" y="55427"/>
                  </a:lnTo>
                  <a:lnTo>
                    <a:pt x="29547" y="55427"/>
                  </a:lnTo>
                  <a:lnTo>
                    <a:pt x="29652" y="55322"/>
                  </a:lnTo>
                  <a:lnTo>
                    <a:pt x="29757" y="55217"/>
                  </a:lnTo>
                  <a:lnTo>
                    <a:pt x="29757" y="55007"/>
                  </a:lnTo>
                  <a:lnTo>
                    <a:pt x="29652" y="54903"/>
                  </a:lnTo>
                  <a:lnTo>
                    <a:pt x="29547" y="54798"/>
                  </a:lnTo>
                  <a:lnTo>
                    <a:pt x="29757" y="54588"/>
                  </a:lnTo>
                  <a:lnTo>
                    <a:pt x="29862" y="54484"/>
                  </a:lnTo>
                  <a:lnTo>
                    <a:pt x="29967" y="54484"/>
                  </a:lnTo>
                  <a:lnTo>
                    <a:pt x="30176" y="54379"/>
                  </a:lnTo>
                  <a:lnTo>
                    <a:pt x="30700" y="54169"/>
                  </a:lnTo>
                  <a:lnTo>
                    <a:pt x="30805" y="54169"/>
                  </a:lnTo>
                  <a:lnTo>
                    <a:pt x="31119" y="54064"/>
                  </a:lnTo>
                  <a:lnTo>
                    <a:pt x="31329" y="53960"/>
                  </a:lnTo>
                  <a:lnTo>
                    <a:pt x="32062" y="53960"/>
                  </a:lnTo>
                  <a:lnTo>
                    <a:pt x="32167" y="54064"/>
                  </a:lnTo>
                  <a:lnTo>
                    <a:pt x="32796" y="54064"/>
                  </a:lnTo>
                  <a:lnTo>
                    <a:pt x="33005" y="53960"/>
                  </a:lnTo>
                  <a:lnTo>
                    <a:pt x="33319" y="53855"/>
                  </a:lnTo>
                  <a:lnTo>
                    <a:pt x="33424" y="53855"/>
                  </a:lnTo>
                  <a:lnTo>
                    <a:pt x="33424" y="53750"/>
                  </a:lnTo>
                  <a:lnTo>
                    <a:pt x="33529" y="53750"/>
                  </a:lnTo>
                  <a:lnTo>
                    <a:pt x="33634" y="54064"/>
                  </a:lnTo>
                  <a:lnTo>
                    <a:pt x="33843" y="54064"/>
                  </a:lnTo>
                  <a:lnTo>
                    <a:pt x="34158" y="53960"/>
                  </a:lnTo>
                  <a:lnTo>
                    <a:pt x="34367" y="54064"/>
                  </a:lnTo>
                  <a:lnTo>
                    <a:pt x="34681" y="54064"/>
                  </a:lnTo>
                  <a:lnTo>
                    <a:pt x="34891" y="53960"/>
                  </a:lnTo>
                  <a:lnTo>
                    <a:pt x="34891" y="53855"/>
                  </a:lnTo>
                  <a:lnTo>
                    <a:pt x="34996" y="53855"/>
                  </a:lnTo>
                  <a:lnTo>
                    <a:pt x="35101" y="53750"/>
                  </a:lnTo>
                  <a:lnTo>
                    <a:pt x="35310" y="53436"/>
                  </a:lnTo>
                  <a:lnTo>
                    <a:pt x="35310" y="53541"/>
                  </a:lnTo>
                  <a:lnTo>
                    <a:pt x="35205" y="53960"/>
                  </a:lnTo>
                  <a:lnTo>
                    <a:pt x="35310" y="54064"/>
                  </a:lnTo>
                  <a:lnTo>
                    <a:pt x="35520" y="54169"/>
                  </a:lnTo>
                  <a:lnTo>
                    <a:pt x="35729" y="54169"/>
                  </a:lnTo>
                  <a:lnTo>
                    <a:pt x="35834" y="53960"/>
                  </a:lnTo>
                  <a:lnTo>
                    <a:pt x="36044" y="53645"/>
                  </a:lnTo>
                  <a:lnTo>
                    <a:pt x="36148" y="53645"/>
                  </a:lnTo>
                  <a:lnTo>
                    <a:pt x="36253" y="53541"/>
                  </a:lnTo>
                  <a:lnTo>
                    <a:pt x="36463" y="53436"/>
                  </a:lnTo>
                  <a:lnTo>
                    <a:pt x="36672" y="53226"/>
                  </a:lnTo>
                  <a:lnTo>
                    <a:pt x="36672" y="53121"/>
                  </a:lnTo>
                  <a:lnTo>
                    <a:pt x="36672" y="53017"/>
                  </a:lnTo>
                  <a:lnTo>
                    <a:pt x="36672" y="52912"/>
                  </a:lnTo>
                  <a:lnTo>
                    <a:pt x="36882" y="52912"/>
                  </a:lnTo>
                  <a:lnTo>
                    <a:pt x="37196" y="52807"/>
                  </a:lnTo>
                  <a:lnTo>
                    <a:pt x="37510" y="52807"/>
                  </a:lnTo>
                  <a:lnTo>
                    <a:pt x="38034" y="52912"/>
                  </a:lnTo>
                  <a:lnTo>
                    <a:pt x="38349" y="53121"/>
                  </a:lnTo>
                  <a:lnTo>
                    <a:pt x="38558" y="53331"/>
                  </a:lnTo>
                  <a:lnTo>
                    <a:pt x="38768" y="53436"/>
                  </a:lnTo>
                  <a:lnTo>
                    <a:pt x="39082" y="53331"/>
                  </a:lnTo>
                  <a:lnTo>
                    <a:pt x="39396" y="53226"/>
                  </a:lnTo>
                  <a:lnTo>
                    <a:pt x="39711" y="53121"/>
                  </a:lnTo>
                  <a:lnTo>
                    <a:pt x="39815" y="53121"/>
                  </a:lnTo>
                  <a:lnTo>
                    <a:pt x="39920" y="53226"/>
                  </a:lnTo>
                  <a:lnTo>
                    <a:pt x="40444" y="53226"/>
                  </a:lnTo>
                  <a:lnTo>
                    <a:pt x="40549" y="53331"/>
                  </a:lnTo>
                  <a:lnTo>
                    <a:pt x="40654" y="53436"/>
                  </a:lnTo>
                  <a:lnTo>
                    <a:pt x="40863" y="53436"/>
                  </a:lnTo>
                  <a:lnTo>
                    <a:pt x="41073" y="53331"/>
                  </a:lnTo>
                  <a:lnTo>
                    <a:pt x="41178" y="53226"/>
                  </a:lnTo>
                  <a:lnTo>
                    <a:pt x="41282" y="53017"/>
                  </a:lnTo>
                  <a:lnTo>
                    <a:pt x="41387" y="52807"/>
                  </a:lnTo>
                  <a:lnTo>
                    <a:pt x="41492" y="52493"/>
                  </a:lnTo>
                  <a:lnTo>
                    <a:pt x="41597" y="52179"/>
                  </a:lnTo>
                  <a:lnTo>
                    <a:pt x="41492" y="51969"/>
                  </a:lnTo>
                  <a:lnTo>
                    <a:pt x="41282" y="51759"/>
                  </a:lnTo>
                  <a:lnTo>
                    <a:pt x="41178" y="51655"/>
                  </a:lnTo>
                  <a:lnTo>
                    <a:pt x="40968" y="51655"/>
                  </a:lnTo>
                  <a:lnTo>
                    <a:pt x="40968" y="51550"/>
                  </a:lnTo>
                  <a:lnTo>
                    <a:pt x="40968" y="51445"/>
                  </a:lnTo>
                  <a:lnTo>
                    <a:pt x="40968" y="51340"/>
                  </a:lnTo>
                  <a:lnTo>
                    <a:pt x="40968" y="51131"/>
                  </a:lnTo>
                  <a:lnTo>
                    <a:pt x="40863" y="50816"/>
                  </a:lnTo>
                  <a:lnTo>
                    <a:pt x="40758" y="50712"/>
                  </a:lnTo>
                  <a:lnTo>
                    <a:pt x="40549" y="50712"/>
                  </a:lnTo>
                  <a:lnTo>
                    <a:pt x="40444" y="50816"/>
                  </a:lnTo>
                  <a:lnTo>
                    <a:pt x="40339" y="50607"/>
                  </a:lnTo>
                  <a:lnTo>
                    <a:pt x="40444" y="50607"/>
                  </a:lnTo>
                  <a:lnTo>
                    <a:pt x="40549" y="50502"/>
                  </a:lnTo>
                  <a:lnTo>
                    <a:pt x="40758" y="50712"/>
                  </a:lnTo>
                  <a:lnTo>
                    <a:pt x="41073" y="50712"/>
                  </a:lnTo>
                  <a:lnTo>
                    <a:pt x="41282" y="50502"/>
                  </a:lnTo>
                  <a:lnTo>
                    <a:pt x="41282" y="50188"/>
                  </a:lnTo>
                  <a:lnTo>
                    <a:pt x="41282" y="49978"/>
                  </a:lnTo>
                  <a:lnTo>
                    <a:pt x="41282" y="49769"/>
                  </a:lnTo>
                  <a:lnTo>
                    <a:pt x="41282" y="49454"/>
                  </a:lnTo>
                  <a:lnTo>
                    <a:pt x="41492" y="49350"/>
                  </a:lnTo>
                  <a:lnTo>
                    <a:pt x="41597" y="49140"/>
                  </a:lnTo>
                  <a:lnTo>
                    <a:pt x="41701" y="48930"/>
                  </a:lnTo>
                  <a:lnTo>
                    <a:pt x="41806" y="48721"/>
                  </a:lnTo>
                  <a:lnTo>
                    <a:pt x="41911" y="48616"/>
                  </a:lnTo>
                  <a:lnTo>
                    <a:pt x="42016" y="48407"/>
                  </a:lnTo>
                  <a:lnTo>
                    <a:pt x="42016" y="48302"/>
                  </a:lnTo>
                  <a:lnTo>
                    <a:pt x="42120" y="48302"/>
                  </a:lnTo>
                  <a:lnTo>
                    <a:pt x="42225" y="48092"/>
                  </a:lnTo>
                  <a:lnTo>
                    <a:pt x="42330" y="47883"/>
                  </a:lnTo>
                  <a:lnTo>
                    <a:pt x="42435" y="47883"/>
                  </a:lnTo>
                  <a:lnTo>
                    <a:pt x="42435" y="47778"/>
                  </a:lnTo>
                  <a:lnTo>
                    <a:pt x="42540" y="47568"/>
                  </a:lnTo>
                  <a:lnTo>
                    <a:pt x="42644" y="47464"/>
                  </a:lnTo>
                  <a:lnTo>
                    <a:pt x="42749" y="47254"/>
                  </a:lnTo>
                  <a:lnTo>
                    <a:pt x="42749" y="46940"/>
                  </a:lnTo>
                  <a:lnTo>
                    <a:pt x="42749" y="46835"/>
                  </a:lnTo>
                  <a:lnTo>
                    <a:pt x="42644" y="46625"/>
                  </a:lnTo>
                  <a:lnTo>
                    <a:pt x="42644" y="46521"/>
                  </a:lnTo>
                  <a:lnTo>
                    <a:pt x="42644" y="46416"/>
                  </a:lnTo>
                  <a:lnTo>
                    <a:pt x="42644" y="46206"/>
                  </a:lnTo>
                  <a:lnTo>
                    <a:pt x="42540" y="45997"/>
                  </a:lnTo>
                  <a:lnTo>
                    <a:pt x="42540" y="45473"/>
                  </a:lnTo>
                  <a:lnTo>
                    <a:pt x="42540" y="45368"/>
                  </a:lnTo>
                  <a:lnTo>
                    <a:pt x="42540" y="45263"/>
                  </a:lnTo>
                  <a:lnTo>
                    <a:pt x="42644" y="45159"/>
                  </a:lnTo>
                  <a:lnTo>
                    <a:pt x="42749" y="45159"/>
                  </a:lnTo>
                  <a:lnTo>
                    <a:pt x="42854" y="44949"/>
                  </a:lnTo>
                  <a:lnTo>
                    <a:pt x="42959" y="44844"/>
                  </a:lnTo>
                  <a:lnTo>
                    <a:pt x="43063" y="44739"/>
                  </a:lnTo>
                  <a:lnTo>
                    <a:pt x="43063" y="44635"/>
                  </a:lnTo>
                  <a:lnTo>
                    <a:pt x="43273" y="44216"/>
                  </a:lnTo>
                  <a:lnTo>
                    <a:pt x="43273" y="44111"/>
                  </a:lnTo>
                  <a:lnTo>
                    <a:pt x="43273" y="43587"/>
                  </a:lnTo>
                  <a:lnTo>
                    <a:pt x="43273" y="43273"/>
                  </a:lnTo>
                  <a:lnTo>
                    <a:pt x="43378" y="43168"/>
                  </a:lnTo>
                  <a:lnTo>
                    <a:pt x="43483" y="42958"/>
                  </a:lnTo>
                  <a:lnTo>
                    <a:pt x="43587" y="42749"/>
                  </a:lnTo>
                  <a:lnTo>
                    <a:pt x="43902" y="42539"/>
                  </a:lnTo>
                  <a:lnTo>
                    <a:pt x="44111" y="42330"/>
                  </a:lnTo>
                  <a:lnTo>
                    <a:pt x="44111" y="42015"/>
                  </a:lnTo>
                  <a:lnTo>
                    <a:pt x="44321" y="41701"/>
                  </a:lnTo>
                  <a:lnTo>
                    <a:pt x="44426" y="41491"/>
                  </a:lnTo>
                  <a:lnTo>
                    <a:pt x="44530" y="41282"/>
                  </a:lnTo>
                  <a:lnTo>
                    <a:pt x="44530" y="41177"/>
                  </a:lnTo>
                  <a:lnTo>
                    <a:pt x="44635" y="40863"/>
                  </a:lnTo>
                  <a:lnTo>
                    <a:pt x="44740" y="40548"/>
                  </a:lnTo>
                  <a:lnTo>
                    <a:pt x="44635" y="40339"/>
                  </a:lnTo>
                  <a:lnTo>
                    <a:pt x="44426" y="40025"/>
                  </a:lnTo>
                  <a:lnTo>
                    <a:pt x="44321" y="39815"/>
                  </a:lnTo>
                  <a:lnTo>
                    <a:pt x="44321" y="39396"/>
                  </a:lnTo>
                  <a:lnTo>
                    <a:pt x="44426" y="38872"/>
                  </a:lnTo>
                  <a:lnTo>
                    <a:pt x="44426" y="38767"/>
                  </a:lnTo>
                  <a:lnTo>
                    <a:pt x="44426" y="38139"/>
                  </a:lnTo>
                  <a:lnTo>
                    <a:pt x="44321" y="38034"/>
                  </a:lnTo>
                  <a:lnTo>
                    <a:pt x="44216" y="37615"/>
                  </a:lnTo>
                  <a:lnTo>
                    <a:pt x="44111" y="37300"/>
                  </a:lnTo>
                  <a:lnTo>
                    <a:pt x="44006" y="36881"/>
                  </a:lnTo>
                  <a:lnTo>
                    <a:pt x="43797" y="36462"/>
                  </a:lnTo>
                  <a:lnTo>
                    <a:pt x="43692" y="36148"/>
                  </a:lnTo>
                  <a:lnTo>
                    <a:pt x="43692" y="35834"/>
                  </a:lnTo>
                  <a:lnTo>
                    <a:pt x="43797" y="35519"/>
                  </a:lnTo>
                  <a:lnTo>
                    <a:pt x="43692" y="35310"/>
                  </a:lnTo>
                  <a:lnTo>
                    <a:pt x="43587" y="35100"/>
                  </a:lnTo>
                  <a:lnTo>
                    <a:pt x="43273" y="34891"/>
                  </a:lnTo>
                  <a:lnTo>
                    <a:pt x="42854" y="34786"/>
                  </a:lnTo>
                  <a:lnTo>
                    <a:pt x="42854" y="34681"/>
                  </a:lnTo>
                  <a:lnTo>
                    <a:pt x="42854" y="34576"/>
                  </a:lnTo>
                  <a:lnTo>
                    <a:pt x="42854" y="34262"/>
                  </a:lnTo>
                  <a:lnTo>
                    <a:pt x="43063" y="34052"/>
                  </a:lnTo>
                  <a:lnTo>
                    <a:pt x="43273" y="33948"/>
                  </a:lnTo>
                  <a:lnTo>
                    <a:pt x="43378" y="34157"/>
                  </a:lnTo>
                  <a:lnTo>
                    <a:pt x="43692" y="34262"/>
                  </a:lnTo>
                  <a:lnTo>
                    <a:pt x="44006" y="34262"/>
                  </a:lnTo>
                  <a:lnTo>
                    <a:pt x="44111" y="34157"/>
                  </a:lnTo>
                  <a:lnTo>
                    <a:pt x="44216" y="33948"/>
                  </a:lnTo>
                  <a:lnTo>
                    <a:pt x="44216" y="33738"/>
                  </a:lnTo>
                  <a:lnTo>
                    <a:pt x="44111" y="33529"/>
                  </a:lnTo>
                  <a:lnTo>
                    <a:pt x="43902" y="33424"/>
                  </a:lnTo>
                  <a:lnTo>
                    <a:pt x="43587" y="33424"/>
                  </a:lnTo>
                  <a:lnTo>
                    <a:pt x="43587" y="33319"/>
                  </a:lnTo>
                  <a:lnTo>
                    <a:pt x="43587" y="33005"/>
                  </a:lnTo>
                  <a:lnTo>
                    <a:pt x="43483" y="32586"/>
                  </a:lnTo>
                  <a:lnTo>
                    <a:pt x="43692" y="32271"/>
                  </a:lnTo>
                  <a:lnTo>
                    <a:pt x="43692" y="31957"/>
                  </a:lnTo>
                  <a:lnTo>
                    <a:pt x="43797" y="31747"/>
                  </a:lnTo>
                  <a:lnTo>
                    <a:pt x="43902" y="31328"/>
                  </a:lnTo>
                  <a:lnTo>
                    <a:pt x="43902" y="30804"/>
                  </a:lnTo>
                  <a:lnTo>
                    <a:pt x="43692" y="30385"/>
                  </a:lnTo>
                  <a:lnTo>
                    <a:pt x="43378" y="30176"/>
                  </a:lnTo>
                  <a:lnTo>
                    <a:pt x="43168" y="29966"/>
                  </a:lnTo>
                  <a:lnTo>
                    <a:pt x="42854" y="29757"/>
                  </a:lnTo>
                  <a:lnTo>
                    <a:pt x="42540" y="29128"/>
                  </a:lnTo>
                  <a:lnTo>
                    <a:pt x="42330" y="28604"/>
                  </a:lnTo>
                  <a:lnTo>
                    <a:pt x="42330" y="28185"/>
                  </a:lnTo>
                  <a:lnTo>
                    <a:pt x="42330" y="27661"/>
                  </a:lnTo>
                  <a:lnTo>
                    <a:pt x="42435" y="27242"/>
                  </a:lnTo>
                  <a:lnTo>
                    <a:pt x="42540" y="27033"/>
                  </a:lnTo>
                  <a:lnTo>
                    <a:pt x="42540" y="26823"/>
                  </a:lnTo>
                  <a:lnTo>
                    <a:pt x="42330" y="26718"/>
                  </a:lnTo>
                  <a:lnTo>
                    <a:pt x="42225" y="26509"/>
                  </a:lnTo>
                  <a:lnTo>
                    <a:pt x="42330" y="26299"/>
                  </a:lnTo>
                  <a:lnTo>
                    <a:pt x="42330" y="25985"/>
                  </a:lnTo>
                  <a:lnTo>
                    <a:pt x="42330" y="25775"/>
                  </a:lnTo>
                  <a:lnTo>
                    <a:pt x="42120" y="25566"/>
                  </a:lnTo>
                  <a:lnTo>
                    <a:pt x="41911" y="25461"/>
                  </a:lnTo>
                  <a:lnTo>
                    <a:pt x="41806" y="25461"/>
                  </a:lnTo>
                  <a:lnTo>
                    <a:pt x="41492" y="25356"/>
                  </a:lnTo>
                  <a:lnTo>
                    <a:pt x="41282" y="25251"/>
                  </a:lnTo>
                  <a:lnTo>
                    <a:pt x="41178" y="24937"/>
                  </a:lnTo>
                  <a:lnTo>
                    <a:pt x="41178" y="24518"/>
                  </a:lnTo>
                  <a:lnTo>
                    <a:pt x="41282" y="24099"/>
                  </a:lnTo>
                  <a:lnTo>
                    <a:pt x="41073" y="23889"/>
                  </a:lnTo>
                  <a:lnTo>
                    <a:pt x="40968" y="23680"/>
                  </a:lnTo>
                  <a:lnTo>
                    <a:pt x="40968" y="23365"/>
                  </a:lnTo>
                  <a:lnTo>
                    <a:pt x="40863" y="22842"/>
                  </a:lnTo>
                  <a:lnTo>
                    <a:pt x="40025" y="22737"/>
                  </a:lnTo>
                  <a:lnTo>
                    <a:pt x="39711" y="22842"/>
                  </a:lnTo>
                  <a:lnTo>
                    <a:pt x="38768" y="22842"/>
                  </a:lnTo>
                  <a:lnTo>
                    <a:pt x="38034" y="22632"/>
                  </a:lnTo>
                  <a:lnTo>
                    <a:pt x="37510" y="22422"/>
                  </a:lnTo>
                  <a:lnTo>
                    <a:pt x="37406" y="22422"/>
                  </a:lnTo>
                  <a:lnTo>
                    <a:pt x="37301" y="22213"/>
                  </a:lnTo>
                  <a:lnTo>
                    <a:pt x="37406" y="22003"/>
                  </a:lnTo>
                  <a:lnTo>
                    <a:pt x="37615" y="21899"/>
                  </a:lnTo>
                  <a:lnTo>
                    <a:pt x="37929" y="21584"/>
                  </a:lnTo>
                  <a:lnTo>
                    <a:pt x="38349" y="21060"/>
                  </a:lnTo>
                  <a:lnTo>
                    <a:pt x="38453" y="20641"/>
                  </a:lnTo>
                  <a:lnTo>
                    <a:pt x="38453" y="20536"/>
                  </a:lnTo>
                  <a:lnTo>
                    <a:pt x="38244" y="20536"/>
                  </a:lnTo>
                  <a:lnTo>
                    <a:pt x="36358" y="19908"/>
                  </a:lnTo>
                  <a:lnTo>
                    <a:pt x="36148" y="18546"/>
                  </a:lnTo>
                  <a:lnTo>
                    <a:pt x="35415" y="17288"/>
                  </a:lnTo>
                  <a:lnTo>
                    <a:pt x="35310" y="17184"/>
                  </a:lnTo>
                  <a:lnTo>
                    <a:pt x="34996" y="17184"/>
                  </a:lnTo>
                  <a:lnTo>
                    <a:pt x="34786" y="17288"/>
                  </a:lnTo>
                  <a:lnTo>
                    <a:pt x="33948" y="18336"/>
                  </a:lnTo>
                  <a:lnTo>
                    <a:pt x="33738" y="18651"/>
                  </a:lnTo>
                  <a:lnTo>
                    <a:pt x="33738" y="18755"/>
                  </a:lnTo>
                  <a:lnTo>
                    <a:pt x="33843" y="18965"/>
                  </a:lnTo>
                  <a:lnTo>
                    <a:pt x="33843" y="19384"/>
                  </a:lnTo>
                  <a:lnTo>
                    <a:pt x="33843" y="19908"/>
                  </a:lnTo>
                  <a:lnTo>
                    <a:pt x="33843" y="20117"/>
                  </a:lnTo>
                  <a:lnTo>
                    <a:pt x="33738" y="20432"/>
                  </a:lnTo>
                  <a:lnTo>
                    <a:pt x="33529" y="20641"/>
                  </a:lnTo>
                  <a:lnTo>
                    <a:pt x="33110" y="20851"/>
                  </a:lnTo>
                  <a:lnTo>
                    <a:pt x="32481" y="21060"/>
                  </a:lnTo>
                  <a:lnTo>
                    <a:pt x="32272" y="21060"/>
                  </a:lnTo>
                  <a:lnTo>
                    <a:pt x="31329" y="21375"/>
                  </a:lnTo>
                  <a:lnTo>
                    <a:pt x="30386" y="21375"/>
                  </a:lnTo>
                  <a:lnTo>
                    <a:pt x="29547" y="20851"/>
                  </a:lnTo>
                  <a:lnTo>
                    <a:pt x="28500" y="20117"/>
                  </a:lnTo>
                  <a:lnTo>
                    <a:pt x="28185" y="20013"/>
                  </a:lnTo>
                  <a:lnTo>
                    <a:pt x="27871" y="20013"/>
                  </a:lnTo>
                  <a:lnTo>
                    <a:pt x="27662" y="20117"/>
                  </a:lnTo>
                  <a:lnTo>
                    <a:pt x="27557" y="20222"/>
                  </a:lnTo>
                  <a:lnTo>
                    <a:pt x="26299" y="18860"/>
                  </a:lnTo>
                  <a:lnTo>
                    <a:pt x="24728" y="18022"/>
                  </a:lnTo>
                  <a:lnTo>
                    <a:pt x="23680" y="15507"/>
                  </a:lnTo>
                  <a:lnTo>
                    <a:pt x="23890" y="15402"/>
                  </a:lnTo>
                  <a:lnTo>
                    <a:pt x="24309" y="14983"/>
                  </a:lnTo>
                  <a:lnTo>
                    <a:pt x="24833" y="14669"/>
                  </a:lnTo>
                  <a:lnTo>
                    <a:pt x="25461" y="14460"/>
                  </a:lnTo>
                  <a:lnTo>
                    <a:pt x="26823" y="13831"/>
                  </a:lnTo>
                  <a:lnTo>
                    <a:pt x="27871" y="13202"/>
                  </a:lnTo>
                  <a:lnTo>
                    <a:pt x="28081" y="13097"/>
                  </a:lnTo>
                  <a:lnTo>
                    <a:pt x="28081" y="12888"/>
                  </a:lnTo>
                  <a:lnTo>
                    <a:pt x="28081" y="12783"/>
                  </a:lnTo>
                  <a:lnTo>
                    <a:pt x="27976" y="12678"/>
                  </a:lnTo>
                  <a:lnTo>
                    <a:pt x="27871" y="12678"/>
                  </a:lnTo>
                  <a:lnTo>
                    <a:pt x="27347" y="12574"/>
                  </a:lnTo>
                  <a:lnTo>
                    <a:pt x="26509" y="12469"/>
                  </a:lnTo>
                  <a:lnTo>
                    <a:pt x="26299" y="12364"/>
                  </a:lnTo>
                  <a:lnTo>
                    <a:pt x="26090" y="12259"/>
                  </a:lnTo>
                  <a:lnTo>
                    <a:pt x="25985" y="12050"/>
                  </a:lnTo>
                  <a:lnTo>
                    <a:pt x="26090" y="11735"/>
                  </a:lnTo>
                  <a:lnTo>
                    <a:pt x="26195" y="11526"/>
                  </a:lnTo>
                  <a:lnTo>
                    <a:pt x="26719" y="11211"/>
                  </a:lnTo>
                  <a:lnTo>
                    <a:pt x="27138" y="11211"/>
                  </a:lnTo>
                  <a:lnTo>
                    <a:pt x="27557" y="11316"/>
                  </a:lnTo>
                  <a:lnTo>
                    <a:pt x="28290" y="11316"/>
                  </a:lnTo>
                  <a:lnTo>
                    <a:pt x="28605" y="11211"/>
                  </a:lnTo>
                  <a:lnTo>
                    <a:pt x="29443" y="10583"/>
                  </a:lnTo>
                  <a:lnTo>
                    <a:pt x="29862" y="9745"/>
                  </a:lnTo>
                  <a:lnTo>
                    <a:pt x="30176" y="9221"/>
                  </a:lnTo>
                  <a:lnTo>
                    <a:pt x="30595" y="8592"/>
                  </a:lnTo>
                  <a:lnTo>
                    <a:pt x="30805" y="8173"/>
                  </a:lnTo>
                  <a:lnTo>
                    <a:pt x="31014" y="7754"/>
                  </a:lnTo>
                  <a:lnTo>
                    <a:pt x="31119" y="6916"/>
                  </a:lnTo>
                  <a:lnTo>
                    <a:pt x="31119" y="6182"/>
                  </a:lnTo>
                  <a:lnTo>
                    <a:pt x="31119" y="5868"/>
                  </a:lnTo>
                  <a:lnTo>
                    <a:pt x="31119" y="5763"/>
                  </a:lnTo>
                  <a:lnTo>
                    <a:pt x="31119" y="5658"/>
                  </a:lnTo>
                  <a:lnTo>
                    <a:pt x="31433" y="5449"/>
                  </a:lnTo>
                  <a:lnTo>
                    <a:pt x="31957" y="5239"/>
                  </a:lnTo>
                  <a:lnTo>
                    <a:pt x="32586" y="5030"/>
                  </a:lnTo>
                  <a:lnTo>
                    <a:pt x="33319" y="4715"/>
                  </a:lnTo>
                  <a:lnTo>
                    <a:pt x="34158" y="4296"/>
                  </a:lnTo>
                  <a:lnTo>
                    <a:pt x="35520" y="3353"/>
                  </a:lnTo>
                  <a:lnTo>
                    <a:pt x="35624" y="3353"/>
                  </a:lnTo>
                  <a:lnTo>
                    <a:pt x="35729" y="3144"/>
                  </a:lnTo>
                  <a:lnTo>
                    <a:pt x="35729" y="2934"/>
                  </a:lnTo>
                  <a:lnTo>
                    <a:pt x="35729" y="2725"/>
                  </a:lnTo>
                  <a:lnTo>
                    <a:pt x="35520" y="2410"/>
                  </a:lnTo>
                  <a:lnTo>
                    <a:pt x="35310" y="2306"/>
                  </a:lnTo>
                  <a:lnTo>
                    <a:pt x="35101" y="2201"/>
                  </a:lnTo>
                  <a:lnTo>
                    <a:pt x="34891" y="2201"/>
                  </a:lnTo>
                  <a:lnTo>
                    <a:pt x="34681" y="1991"/>
                  </a:lnTo>
                  <a:lnTo>
                    <a:pt x="34472" y="1991"/>
                  </a:lnTo>
                  <a:lnTo>
                    <a:pt x="34367" y="1887"/>
                  </a:lnTo>
                  <a:lnTo>
                    <a:pt x="34053" y="1887"/>
                  </a:lnTo>
                  <a:lnTo>
                    <a:pt x="33738" y="1677"/>
                  </a:lnTo>
                  <a:lnTo>
                    <a:pt x="33529" y="1572"/>
                  </a:lnTo>
                  <a:lnTo>
                    <a:pt x="33529" y="1467"/>
                  </a:lnTo>
                  <a:lnTo>
                    <a:pt x="33529" y="1363"/>
                  </a:lnTo>
                  <a:lnTo>
                    <a:pt x="33424" y="1258"/>
                  </a:lnTo>
                  <a:lnTo>
                    <a:pt x="33319" y="1048"/>
                  </a:lnTo>
                  <a:lnTo>
                    <a:pt x="33215" y="839"/>
                  </a:lnTo>
                  <a:lnTo>
                    <a:pt x="32900" y="629"/>
                  </a:lnTo>
                  <a:lnTo>
                    <a:pt x="32796" y="629"/>
                  </a:lnTo>
                  <a:lnTo>
                    <a:pt x="32272" y="420"/>
                  </a:lnTo>
                  <a:lnTo>
                    <a:pt x="31748" y="210"/>
                  </a:lnTo>
                  <a:lnTo>
                    <a:pt x="31538" y="210"/>
                  </a:lnTo>
                  <a:lnTo>
                    <a:pt x="31329" y="105"/>
                  </a:lnTo>
                  <a:lnTo>
                    <a:pt x="31119"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84;p31">
              <a:extLst>
                <a:ext uri="{FF2B5EF4-FFF2-40B4-BE49-F238E27FC236}">
                  <a16:creationId xmlns:a16="http://schemas.microsoft.com/office/drawing/2014/main" id="{A808ECB8-C1D5-3E46-BC06-35FC2977AF64}"/>
                </a:ext>
              </a:extLst>
            </p:cNvPr>
            <p:cNvSpPr/>
            <p:nvPr/>
          </p:nvSpPr>
          <p:spPr>
            <a:xfrm>
              <a:off x="3211590" y="2408164"/>
              <a:ext cx="44491" cy="47276"/>
            </a:xfrm>
            <a:custGeom>
              <a:avLst/>
              <a:gdLst/>
              <a:ahLst/>
              <a:cxnLst/>
              <a:rect l="l" t="t" r="r" b="b"/>
              <a:pathLst>
                <a:path w="3354" h="3564" extrusionOk="0">
                  <a:moveTo>
                    <a:pt x="1153" y="1"/>
                  </a:moveTo>
                  <a:lnTo>
                    <a:pt x="629" y="944"/>
                  </a:lnTo>
                  <a:lnTo>
                    <a:pt x="944" y="1677"/>
                  </a:lnTo>
                  <a:lnTo>
                    <a:pt x="944" y="1782"/>
                  </a:lnTo>
                  <a:lnTo>
                    <a:pt x="734" y="2201"/>
                  </a:lnTo>
                  <a:lnTo>
                    <a:pt x="525" y="2516"/>
                  </a:lnTo>
                  <a:lnTo>
                    <a:pt x="315" y="2725"/>
                  </a:lnTo>
                  <a:lnTo>
                    <a:pt x="106" y="2935"/>
                  </a:lnTo>
                  <a:lnTo>
                    <a:pt x="1" y="3144"/>
                  </a:lnTo>
                  <a:lnTo>
                    <a:pt x="420" y="3459"/>
                  </a:lnTo>
                  <a:lnTo>
                    <a:pt x="944" y="3354"/>
                  </a:lnTo>
                  <a:lnTo>
                    <a:pt x="1572" y="3249"/>
                  </a:lnTo>
                  <a:lnTo>
                    <a:pt x="1887" y="3354"/>
                  </a:lnTo>
                  <a:lnTo>
                    <a:pt x="2096" y="3459"/>
                  </a:lnTo>
                  <a:lnTo>
                    <a:pt x="2096" y="3563"/>
                  </a:lnTo>
                  <a:lnTo>
                    <a:pt x="2306" y="3459"/>
                  </a:lnTo>
                  <a:lnTo>
                    <a:pt x="2515" y="2935"/>
                  </a:lnTo>
                  <a:lnTo>
                    <a:pt x="2830" y="2411"/>
                  </a:lnTo>
                  <a:lnTo>
                    <a:pt x="2830" y="2201"/>
                  </a:lnTo>
                  <a:lnTo>
                    <a:pt x="2830" y="2096"/>
                  </a:lnTo>
                  <a:lnTo>
                    <a:pt x="2306" y="1782"/>
                  </a:lnTo>
                  <a:lnTo>
                    <a:pt x="2725" y="1049"/>
                  </a:lnTo>
                  <a:lnTo>
                    <a:pt x="3249" y="315"/>
                  </a:lnTo>
                  <a:lnTo>
                    <a:pt x="3354" y="210"/>
                  </a:lnTo>
                  <a:lnTo>
                    <a:pt x="3039" y="210"/>
                  </a:lnTo>
                  <a:lnTo>
                    <a:pt x="2725" y="106"/>
                  </a:lnTo>
                  <a:lnTo>
                    <a:pt x="2515" y="315"/>
                  </a:lnTo>
                  <a:lnTo>
                    <a:pt x="2411" y="420"/>
                  </a:lnTo>
                  <a:lnTo>
                    <a:pt x="2306" y="525"/>
                  </a:lnTo>
                  <a:lnTo>
                    <a:pt x="1782" y="525"/>
                  </a:lnTo>
                  <a:lnTo>
                    <a:pt x="1572" y="420"/>
                  </a:lnTo>
                  <a:lnTo>
                    <a:pt x="1363" y="315"/>
                  </a:lnTo>
                  <a:lnTo>
                    <a:pt x="1153"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85;p31">
              <a:extLst>
                <a:ext uri="{FF2B5EF4-FFF2-40B4-BE49-F238E27FC236}">
                  <a16:creationId xmlns:a16="http://schemas.microsoft.com/office/drawing/2014/main" id="{20EABBCA-C995-E84D-9B2C-A884263C7CB2}"/>
                </a:ext>
              </a:extLst>
            </p:cNvPr>
            <p:cNvSpPr/>
            <p:nvPr/>
          </p:nvSpPr>
          <p:spPr>
            <a:xfrm>
              <a:off x="3563219" y="2711150"/>
              <a:ext cx="144562" cy="130660"/>
            </a:xfrm>
            <a:custGeom>
              <a:avLst/>
              <a:gdLst/>
              <a:ahLst/>
              <a:cxnLst/>
              <a:rect l="l" t="t" r="r" b="b"/>
              <a:pathLst>
                <a:path w="10898" h="9850" extrusionOk="0">
                  <a:moveTo>
                    <a:pt x="4611" y="1"/>
                  </a:moveTo>
                  <a:lnTo>
                    <a:pt x="4401" y="106"/>
                  </a:lnTo>
                  <a:lnTo>
                    <a:pt x="4297" y="106"/>
                  </a:lnTo>
                  <a:lnTo>
                    <a:pt x="3668" y="315"/>
                  </a:lnTo>
                  <a:lnTo>
                    <a:pt x="3039" y="630"/>
                  </a:lnTo>
                  <a:lnTo>
                    <a:pt x="2725" y="734"/>
                  </a:lnTo>
                  <a:lnTo>
                    <a:pt x="1992" y="944"/>
                  </a:lnTo>
                  <a:lnTo>
                    <a:pt x="1572" y="1049"/>
                  </a:lnTo>
                  <a:lnTo>
                    <a:pt x="1153" y="944"/>
                  </a:lnTo>
                  <a:lnTo>
                    <a:pt x="839" y="734"/>
                  </a:lnTo>
                  <a:lnTo>
                    <a:pt x="420" y="525"/>
                  </a:lnTo>
                  <a:lnTo>
                    <a:pt x="525" y="630"/>
                  </a:lnTo>
                  <a:lnTo>
                    <a:pt x="106" y="1573"/>
                  </a:lnTo>
                  <a:lnTo>
                    <a:pt x="1" y="1782"/>
                  </a:lnTo>
                  <a:lnTo>
                    <a:pt x="1" y="1887"/>
                  </a:lnTo>
                  <a:lnTo>
                    <a:pt x="106" y="2096"/>
                  </a:lnTo>
                  <a:lnTo>
                    <a:pt x="315" y="2411"/>
                  </a:lnTo>
                  <a:lnTo>
                    <a:pt x="420" y="2620"/>
                  </a:lnTo>
                  <a:lnTo>
                    <a:pt x="630" y="2725"/>
                  </a:lnTo>
                  <a:lnTo>
                    <a:pt x="734" y="2935"/>
                  </a:lnTo>
                  <a:lnTo>
                    <a:pt x="944" y="3354"/>
                  </a:lnTo>
                  <a:lnTo>
                    <a:pt x="944" y="3458"/>
                  </a:lnTo>
                  <a:lnTo>
                    <a:pt x="944" y="4297"/>
                  </a:lnTo>
                  <a:lnTo>
                    <a:pt x="1049" y="4716"/>
                  </a:lnTo>
                  <a:lnTo>
                    <a:pt x="1572" y="5554"/>
                  </a:lnTo>
                  <a:lnTo>
                    <a:pt x="2096" y="6078"/>
                  </a:lnTo>
                  <a:lnTo>
                    <a:pt x="3144" y="6392"/>
                  </a:lnTo>
                  <a:lnTo>
                    <a:pt x="3773" y="7440"/>
                  </a:lnTo>
                  <a:lnTo>
                    <a:pt x="3668" y="7545"/>
                  </a:lnTo>
                  <a:lnTo>
                    <a:pt x="3354" y="7964"/>
                  </a:lnTo>
                  <a:lnTo>
                    <a:pt x="3249" y="8278"/>
                  </a:lnTo>
                  <a:lnTo>
                    <a:pt x="3249" y="8383"/>
                  </a:lnTo>
                  <a:lnTo>
                    <a:pt x="4087" y="8383"/>
                  </a:lnTo>
                  <a:lnTo>
                    <a:pt x="4297" y="8488"/>
                  </a:lnTo>
                  <a:lnTo>
                    <a:pt x="4611" y="8697"/>
                  </a:lnTo>
                  <a:lnTo>
                    <a:pt x="4925" y="8802"/>
                  </a:lnTo>
                  <a:lnTo>
                    <a:pt x="5030" y="9012"/>
                  </a:lnTo>
                  <a:lnTo>
                    <a:pt x="5135" y="9116"/>
                  </a:lnTo>
                  <a:lnTo>
                    <a:pt x="5135" y="9221"/>
                  </a:lnTo>
                  <a:lnTo>
                    <a:pt x="6392" y="9221"/>
                  </a:lnTo>
                  <a:lnTo>
                    <a:pt x="7230" y="9850"/>
                  </a:lnTo>
                  <a:lnTo>
                    <a:pt x="7021" y="9326"/>
                  </a:lnTo>
                  <a:lnTo>
                    <a:pt x="6706" y="9221"/>
                  </a:lnTo>
                  <a:lnTo>
                    <a:pt x="6392" y="9012"/>
                  </a:lnTo>
                  <a:lnTo>
                    <a:pt x="6287" y="8802"/>
                  </a:lnTo>
                  <a:lnTo>
                    <a:pt x="6183" y="8488"/>
                  </a:lnTo>
                  <a:lnTo>
                    <a:pt x="6183" y="8173"/>
                  </a:lnTo>
                  <a:lnTo>
                    <a:pt x="6078" y="8069"/>
                  </a:lnTo>
                  <a:lnTo>
                    <a:pt x="6078" y="7859"/>
                  </a:lnTo>
                  <a:lnTo>
                    <a:pt x="6078" y="7649"/>
                  </a:lnTo>
                  <a:lnTo>
                    <a:pt x="6287" y="7440"/>
                  </a:lnTo>
                  <a:lnTo>
                    <a:pt x="6706" y="7126"/>
                  </a:lnTo>
                  <a:lnTo>
                    <a:pt x="6916" y="6916"/>
                  </a:lnTo>
                  <a:lnTo>
                    <a:pt x="7230" y="6602"/>
                  </a:lnTo>
                  <a:lnTo>
                    <a:pt x="7335" y="6392"/>
                  </a:lnTo>
                  <a:lnTo>
                    <a:pt x="7440" y="6183"/>
                  </a:lnTo>
                  <a:lnTo>
                    <a:pt x="7649" y="6392"/>
                  </a:lnTo>
                  <a:lnTo>
                    <a:pt x="8278" y="6706"/>
                  </a:lnTo>
                  <a:lnTo>
                    <a:pt x="8278" y="6602"/>
                  </a:lnTo>
                  <a:lnTo>
                    <a:pt x="8592" y="6497"/>
                  </a:lnTo>
                  <a:lnTo>
                    <a:pt x="8697" y="6497"/>
                  </a:lnTo>
                  <a:lnTo>
                    <a:pt x="9745" y="7545"/>
                  </a:lnTo>
                  <a:lnTo>
                    <a:pt x="9954" y="7440"/>
                  </a:lnTo>
                  <a:lnTo>
                    <a:pt x="10269" y="7230"/>
                  </a:lnTo>
                  <a:lnTo>
                    <a:pt x="10478" y="6811"/>
                  </a:lnTo>
                  <a:lnTo>
                    <a:pt x="10793" y="6078"/>
                  </a:lnTo>
                  <a:lnTo>
                    <a:pt x="10897" y="5764"/>
                  </a:lnTo>
                  <a:lnTo>
                    <a:pt x="10478" y="5554"/>
                  </a:lnTo>
                  <a:lnTo>
                    <a:pt x="10164" y="5344"/>
                  </a:lnTo>
                  <a:lnTo>
                    <a:pt x="9954" y="5135"/>
                  </a:lnTo>
                  <a:lnTo>
                    <a:pt x="9640" y="4716"/>
                  </a:lnTo>
                  <a:lnTo>
                    <a:pt x="9326" y="3982"/>
                  </a:lnTo>
                  <a:lnTo>
                    <a:pt x="8802" y="3773"/>
                  </a:lnTo>
                  <a:lnTo>
                    <a:pt x="8592" y="3563"/>
                  </a:lnTo>
                  <a:lnTo>
                    <a:pt x="8592" y="3249"/>
                  </a:lnTo>
                  <a:lnTo>
                    <a:pt x="8488" y="2830"/>
                  </a:lnTo>
                  <a:lnTo>
                    <a:pt x="8383" y="2515"/>
                  </a:lnTo>
                  <a:lnTo>
                    <a:pt x="8173" y="2306"/>
                  </a:lnTo>
                  <a:lnTo>
                    <a:pt x="6497" y="1258"/>
                  </a:lnTo>
                  <a:lnTo>
                    <a:pt x="6602" y="1468"/>
                  </a:lnTo>
                  <a:lnTo>
                    <a:pt x="5554" y="734"/>
                  </a:lnTo>
                  <a:lnTo>
                    <a:pt x="5554" y="630"/>
                  </a:lnTo>
                  <a:lnTo>
                    <a:pt x="5344" y="525"/>
                  </a:lnTo>
                  <a:lnTo>
                    <a:pt x="5135" y="315"/>
                  </a:lnTo>
                  <a:lnTo>
                    <a:pt x="4925" y="106"/>
                  </a:lnTo>
                  <a:lnTo>
                    <a:pt x="461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86;p31">
              <a:extLst>
                <a:ext uri="{FF2B5EF4-FFF2-40B4-BE49-F238E27FC236}">
                  <a16:creationId xmlns:a16="http://schemas.microsoft.com/office/drawing/2014/main" id="{9E78F29A-0701-E848-9F12-8267ABFB1A20}"/>
                </a:ext>
              </a:extLst>
            </p:cNvPr>
            <p:cNvSpPr/>
            <p:nvPr/>
          </p:nvSpPr>
          <p:spPr>
            <a:xfrm>
              <a:off x="3360304" y="2894619"/>
              <a:ext cx="216830" cy="195977"/>
            </a:xfrm>
            <a:custGeom>
              <a:avLst/>
              <a:gdLst/>
              <a:ahLst/>
              <a:cxnLst/>
              <a:rect l="l" t="t" r="r" b="b"/>
              <a:pathLst>
                <a:path w="16346" h="14774" extrusionOk="0">
                  <a:moveTo>
                    <a:pt x="12574" y="0"/>
                  </a:moveTo>
                  <a:lnTo>
                    <a:pt x="12574" y="419"/>
                  </a:lnTo>
                  <a:lnTo>
                    <a:pt x="12469" y="838"/>
                  </a:lnTo>
                  <a:lnTo>
                    <a:pt x="12364" y="1153"/>
                  </a:lnTo>
                  <a:lnTo>
                    <a:pt x="12259" y="1467"/>
                  </a:lnTo>
                  <a:lnTo>
                    <a:pt x="12259" y="1781"/>
                  </a:lnTo>
                  <a:lnTo>
                    <a:pt x="11945" y="2515"/>
                  </a:lnTo>
                  <a:lnTo>
                    <a:pt x="11736" y="3039"/>
                  </a:lnTo>
                  <a:lnTo>
                    <a:pt x="11316" y="3563"/>
                  </a:lnTo>
                  <a:lnTo>
                    <a:pt x="11002" y="3877"/>
                  </a:lnTo>
                  <a:lnTo>
                    <a:pt x="10688" y="4086"/>
                  </a:lnTo>
                  <a:lnTo>
                    <a:pt x="10164" y="4506"/>
                  </a:lnTo>
                  <a:lnTo>
                    <a:pt x="9640" y="4506"/>
                  </a:lnTo>
                  <a:lnTo>
                    <a:pt x="9430" y="4715"/>
                  </a:lnTo>
                  <a:lnTo>
                    <a:pt x="9221" y="5029"/>
                  </a:lnTo>
                  <a:lnTo>
                    <a:pt x="8907" y="5239"/>
                  </a:lnTo>
                  <a:lnTo>
                    <a:pt x="8592" y="5448"/>
                  </a:lnTo>
                  <a:lnTo>
                    <a:pt x="8383" y="5763"/>
                  </a:lnTo>
                  <a:lnTo>
                    <a:pt x="8278" y="5763"/>
                  </a:lnTo>
                  <a:lnTo>
                    <a:pt x="7859" y="5658"/>
                  </a:lnTo>
                  <a:lnTo>
                    <a:pt x="7440" y="5763"/>
                  </a:lnTo>
                  <a:lnTo>
                    <a:pt x="7021" y="5868"/>
                  </a:lnTo>
                  <a:lnTo>
                    <a:pt x="6916" y="5868"/>
                  </a:lnTo>
                  <a:lnTo>
                    <a:pt x="6602" y="5972"/>
                  </a:lnTo>
                  <a:lnTo>
                    <a:pt x="6497" y="6182"/>
                  </a:lnTo>
                  <a:lnTo>
                    <a:pt x="6182" y="6182"/>
                  </a:lnTo>
                  <a:lnTo>
                    <a:pt x="6078" y="6287"/>
                  </a:lnTo>
                  <a:lnTo>
                    <a:pt x="5973" y="6496"/>
                  </a:lnTo>
                  <a:lnTo>
                    <a:pt x="5763" y="6811"/>
                  </a:lnTo>
                  <a:lnTo>
                    <a:pt x="5449" y="7020"/>
                  </a:lnTo>
                  <a:lnTo>
                    <a:pt x="5344" y="7020"/>
                  </a:lnTo>
                  <a:lnTo>
                    <a:pt x="5135" y="7230"/>
                  </a:lnTo>
                  <a:lnTo>
                    <a:pt x="5030" y="7439"/>
                  </a:lnTo>
                  <a:lnTo>
                    <a:pt x="4506" y="7439"/>
                  </a:lnTo>
                  <a:lnTo>
                    <a:pt x="4401" y="7649"/>
                  </a:lnTo>
                  <a:lnTo>
                    <a:pt x="4192" y="7754"/>
                  </a:lnTo>
                  <a:lnTo>
                    <a:pt x="4087" y="7649"/>
                  </a:lnTo>
                  <a:lnTo>
                    <a:pt x="3773" y="7544"/>
                  </a:lnTo>
                  <a:lnTo>
                    <a:pt x="3458" y="7439"/>
                  </a:lnTo>
                  <a:lnTo>
                    <a:pt x="3144" y="7544"/>
                  </a:lnTo>
                  <a:lnTo>
                    <a:pt x="2830" y="7649"/>
                  </a:lnTo>
                  <a:lnTo>
                    <a:pt x="2725" y="7754"/>
                  </a:lnTo>
                  <a:lnTo>
                    <a:pt x="2620" y="8068"/>
                  </a:lnTo>
                  <a:lnTo>
                    <a:pt x="2515" y="8382"/>
                  </a:lnTo>
                  <a:lnTo>
                    <a:pt x="2515" y="8487"/>
                  </a:lnTo>
                  <a:lnTo>
                    <a:pt x="2096" y="8592"/>
                  </a:lnTo>
                  <a:lnTo>
                    <a:pt x="1782" y="8801"/>
                  </a:lnTo>
                  <a:lnTo>
                    <a:pt x="1677" y="8801"/>
                  </a:lnTo>
                  <a:lnTo>
                    <a:pt x="1572" y="8906"/>
                  </a:lnTo>
                  <a:lnTo>
                    <a:pt x="1468" y="9011"/>
                  </a:lnTo>
                  <a:lnTo>
                    <a:pt x="629" y="9325"/>
                  </a:lnTo>
                  <a:lnTo>
                    <a:pt x="420" y="9639"/>
                  </a:lnTo>
                  <a:lnTo>
                    <a:pt x="420" y="9744"/>
                  </a:lnTo>
                  <a:lnTo>
                    <a:pt x="210" y="9849"/>
                  </a:lnTo>
                  <a:lnTo>
                    <a:pt x="105" y="9954"/>
                  </a:lnTo>
                  <a:lnTo>
                    <a:pt x="1" y="10268"/>
                  </a:lnTo>
                  <a:lnTo>
                    <a:pt x="1" y="10582"/>
                  </a:lnTo>
                  <a:lnTo>
                    <a:pt x="210" y="10687"/>
                  </a:lnTo>
                  <a:lnTo>
                    <a:pt x="210" y="10792"/>
                  </a:lnTo>
                  <a:lnTo>
                    <a:pt x="734" y="10792"/>
                  </a:lnTo>
                  <a:lnTo>
                    <a:pt x="944" y="10687"/>
                  </a:lnTo>
                  <a:lnTo>
                    <a:pt x="1363" y="10478"/>
                  </a:lnTo>
                  <a:lnTo>
                    <a:pt x="1572" y="10478"/>
                  </a:lnTo>
                  <a:lnTo>
                    <a:pt x="1782" y="10582"/>
                  </a:lnTo>
                  <a:lnTo>
                    <a:pt x="1887" y="10687"/>
                  </a:lnTo>
                  <a:lnTo>
                    <a:pt x="2306" y="10687"/>
                  </a:lnTo>
                  <a:lnTo>
                    <a:pt x="2306" y="10792"/>
                  </a:lnTo>
                  <a:lnTo>
                    <a:pt x="2306" y="11002"/>
                  </a:lnTo>
                  <a:lnTo>
                    <a:pt x="2411" y="11211"/>
                  </a:lnTo>
                  <a:lnTo>
                    <a:pt x="2411" y="11421"/>
                  </a:lnTo>
                  <a:lnTo>
                    <a:pt x="2096" y="11525"/>
                  </a:lnTo>
                  <a:lnTo>
                    <a:pt x="1887" y="11630"/>
                  </a:lnTo>
                  <a:lnTo>
                    <a:pt x="1782" y="11630"/>
                  </a:lnTo>
                  <a:lnTo>
                    <a:pt x="1572" y="11945"/>
                  </a:lnTo>
                  <a:lnTo>
                    <a:pt x="629" y="11945"/>
                  </a:lnTo>
                  <a:lnTo>
                    <a:pt x="420" y="12049"/>
                  </a:lnTo>
                  <a:lnTo>
                    <a:pt x="315" y="12259"/>
                  </a:lnTo>
                  <a:lnTo>
                    <a:pt x="420" y="12468"/>
                  </a:lnTo>
                  <a:lnTo>
                    <a:pt x="525" y="12573"/>
                  </a:lnTo>
                  <a:lnTo>
                    <a:pt x="734" y="12678"/>
                  </a:lnTo>
                  <a:lnTo>
                    <a:pt x="944" y="12783"/>
                  </a:lnTo>
                  <a:lnTo>
                    <a:pt x="1048" y="12783"/>
                  </a:lnTo>
                  <a:lnTo>
                    <a:pt x="1468" y="12888"/>
                  </a:lnTo>
                  <a:lnTo>
                    <a:pt x="1572" y="12992"/>
                  </a:lnTo>
                  <a:lnTo>
                    <a:pt x="1677" y="13202"/>
                  </a:lnTo>
                  <a:lnTo>
                    <a:pt x="1782" y="13307"/>
                  </a:lnTo>
                  <a:lnTo>
                    <a:pt x="2096" y="13411"/>
                  </a:lnTo>
                  <a:lnTo>
                    <a:pt x="2201" y="13411"/>
                  </a:lnTo>
                  <a:lnTo>
                    <a:pt x="2411" y="13516"/>
                  </a:lnTo>
                  <a:lnTo>
                    <a:pt x="2515" y="13621"/>
                  </a:lnTo>
                  <a:lnTo>
                    <a:pt x="2830" y="13830"/>
                  </a:lnTo>
                  <a:lnTo>
                    <a:pt x="2934" y="14145"/>
                  </a:lnTo>
                  <a:lnTo>
                    <a:pt x="2934" y="14250"/>
                  </a:lnTo>
                  <a:lnTo>
                    <a:pt x="3144" y="14459"/>
                  </a:lnTo>
                  <a:lnTo>
                    <a:pt x="3354" y="14564"/>
                  </a:lnTo>
                  <a:lnTo>
                    <a:pt x="3458" y="14564"/>
                  </a:lnTo>
                  <a:lnTo>
                    <a:pt x="3877" y="14669"/>
                  </a:lnTo>
                  <a:lnTo>
                    <a:pt x="3982" y="14773"/>
                  </a:lnTo>
                  <a:lnTo>
                    <a:pt x="4611" y="14773"/>
                  </a:lnTo>
                  <a:lnTo>
                    <a:pt x="4820" y="14669"/>
                  </a:lnTo>
                  <a:lnTo>
                    <a:pt x="4925" y="14564"/>
                  </a:lnTo>
                  <a:lnTo>
                    <a:pt x="4925" y="14459"/>
                  </a:lnTo>
                  <a:lnTo>
                    <a:pt x="5135" y="14145"/>
                  </a:lnTo>
                  <a:lnTo>
                    <a:pt x="5449" y="14145"/>
                  </a:lnTo>
                  <a:lnTo>
                    <a:pt x="5763" y="14250"/>
                  </a:lnTo>
                  <a:lnTo>
                    <a:pt x="5973" y="14145"/>
                  </a:lnTo>
                  <a:lnTo>
                    <a:pt x="6078" y="14040"/>
                  </a:lnTo>
                  <a:lnTo>
                    <a:pt x="6182" y="13935"/>
                  </a:lnTo>
                  <a:lnTo>
                    <a:pt x="6287" y="13935"/>
                  </a:lnTo>
                  <a:lnTo>
                    <a:pt x="6497" y="13830"/>
                  </a:lnTo>
                  <a:lnTo>
                    <a:pt x="6602" y="13830"/>
                  </a:lnTo>
                  <a:lnTo>
                    <a:pt x="6811" y="13726"/>
                  </a:lnTo>
                  <a:lnTo>
                    <a:pt x="6916" y="13621"/>
                  </a:lnTo>
                  <a:lnTo>
                    <a:pt x="6916" y="13307"/>
                  </a:lnTo>
                  <a:lnTo>
                    <a:pt x="6916" y="13202"/>
                  </a:lnTo>
                  <a:lnTo>
                    <a:pt x="7021" y="13097"/>
                  </a:lnTo>
                  <a:lnTo>
                    <a:pt x="7125" y="12888"/>
                  </a:lnTo>
                  <a:lnTo>
                    <a:pt x="7125" y="12678"/>
                  </a:lnTo>
                  <a:lnTo>
                    <a:pt x="7230" y="12573"/>
                  </a:lnTo>
                  <a:lnTo>
                    <a:pt x="8068" y="12573"/>
                  </a:lnTo>
                  <a:lnTo>
                    <a:pt x="8173" y="12468"/>
                  </a:lnTo>
                  <a:lnTo>
                    <a:pt x="8278" y="12468"/>
                  </a:lnTo>
                  <a:lnTo>
                    <a:pt x="8697" y="12573"/>
                  </a:lnTo>
                  <a:lnTo>
                    <a:pt x="8802" y="12678"/>
                  </a:lnTo>
                  <a:lnTo>
                    <a:pt x="9011" y="12678"/>
                  </a:lnTo>
                  <a:lnTo>
                    <a:pt x="9221" y="12573"/>
                  </a:lnTo>
                  <a:lnTo>
                    <a:pt x="9430" y="12468"/>
                  </a:lnTo>
                  <a:lnTo>
                    <a:pt x="9430" y="12573"/>
                  </a:lnTo>
                  <a:lnTo>
                    <a:pt x="9535" y="12783"/>
                  </a:lnTo>
                  <a:lnTo>
                    <a:pt x="9745" y="13202"/>
                  </a:lnTo>
                  <a:lnTo>
                    <a:pt x="10059" y="13411"/>
                  </a:lnTo>
                  <a:lnTo>
                    <a:pt x="10269" y="13621"/>
                  </a:lnTo>
                  <a:lnTo>
                    <a:pt x="10688" y="13516"/>
                  </a:lnTo>
                  <a:lnTo>
                    <a:pt x="10688" y="13621"/>
                  </a:lnTo>
                  <a:lnTo>
                    <a:pt x="11526" y="13621"/>
                  </a:lnTo>
                  <a:lnTo>
                    <a:pt x="12050" y="13411"/>
                  </a:lnTo>
                  <a:lnTo>
                    <a:pt x="12364" y="13202"/>
                  </a:lnTo>
                  <a:lnTo>
                    <a:pt x="12469" y="12992"/>
                  </a:lnTo>
                  <a:lnTo>
                    <a:pt x="12678" y="12678"/>
                  </a:lnTo>
                  <a:lnTo>
                    <a:pt x="12888" y="12364"/>
                  </a:lnTo>
                  <a:lnTo>
                    <a:pt x="13098" y="12049"/>
                  </a:lnTo>
                  <a:lnTo>
                    <a:pt x="13412" y="11840"/>
                  </a:lnTo>
                  <a:lnTo>
                    <a:pt x="13831" y="11630"/>
                  </a:lnTo>
                  <a:lnTo>
                    <a:pt x="14564" y="11316"/>
                  </a:lnTo>
                  <a:lnTo>
                    <a:pt x="14774" y="11106"/>
                  </a:lnTo>
                  <a:lnTo>
                    <a:pt x="15507" y="10163"/>
                  </a:lnTo>
                  <a:lnTo>
                    <a:pt x="15927" y="9849"/>
                  </a:lnTo>
                  <a:lnTo>
                    <a:pt x="16241" y="8697"/>
                  </a:lnTo>
                  <a:lnTo>
                    <a:pt x="16346" y="8277"/>
                  </a:lnTo>
                  <a:lnTo>
                    <a:pt x="16346" y="7544"/>
                  </a:lnTo>
                  <a:lnTo>
                    <a:pt x="16346" y="7230"/>
                  </a:lnTo>
                  <a:lnTo>
                    <a:pt x="16136" y="7125"/>
                  </a:lnTo>
                  <a:lnTo>
                    <a:pt x="16031" y="6811"/>
                  </a:lnTo>
                  <a:lnTo>
                    <a:pt x="15927" y="6601"/>
                  </a:lnTo>
                  <a:lnTo>
                    <a:pt x="15717" y="6391"/>
                  </a:lnTo>
                  <a:lnTo>
                    <a:pt x="15403" y="5972"/>
                  </a:lnTo>
                  <a:lnTo>
                    <a:pt x="15298" y="5763"/>
                  </a:lnTo>
                  <a:lnTo>
                    <a:pt x="15298" y="5553"/>
                  </a:lnTo>
                  <a:lnTo>
                    <a:pt x="15298" y="5134"/>
                  </a:lnTo>
                  <a:lnTo>
                    <a:pt x="15507" y="4715"/>
                  </a:lnTo>
                  <a:lnTo>
                    <a:pt x="15717" y="4401"/>
                  </a:lnTo>
                  <a:lnTo>
                    <a:pt x="15507" y="3458"/>
                  </a:lnTo>
                  <a:lnTo>
                    <a:pt x="15612" y="3353"/>
                  </a:lnTo>
                  <a:lnTo>
                    <a:pt x="16241" y="2515"/>
                  </a:lnTo>
                  <a:lnTo>
                    <a:pt x="16346" y="2410"/>
                  </a:lnTo>
                  <a:lnTo>
                    <a:pt x="16136" y="2305"/>
                  </a:lnTo>
                  <a:lnTo>
                    <a:pt x="15927" y="2410"/>
                  </a:lnTo>
                  <a:lnTo>
                    <a:pt x="15507" y="1572"/>
                  </a:lnTo>
                  <a:lnTo>
                    <a:pt x="15507" y="1257"/>
                  </a:lnTo>
                  <a:lnTo>
                    <a:pt x="15507" y="524"/>
                  </a:lnTo>
                  <a:lnTo>
                    <a:pt x="15193" y="734"/>
                  </a:lnTo>
                  <a:lnTo>
                    <a:pt x="14984" y="838"/>
                  </a:lnTo>
                  <a:lnTo>
                    <a:pt x="14774" y="734"/>
                  </a:lnTo>
                  <a:lnTo>
                    <a:pt x="14564" y="524"/>
                  </a:lnTo>
                  <a:lnTo>
                    <a:pt x="1446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87;p31">
              <a:extLst>
                <a:ext uri="{FF2B5EF4-FFF2-40B4-BE49-F238E27FC236}">
                  <a16:creationId xmlns:a16="http://schemas.microsoft.com/office/drawing/2014/main" id="{CB42D9B0-3D07-4040-83EB-B4D4C7727591}"/>
                </a:ext>
              </a:extLst>
            </p:cNvPr>
            <p:cNvSpPr/>
            <p:nvPr/>
          </p:nvSpPr>
          <p:spPr>
            <a:xfrm>
              <a:off x="3436750" y="2695869"/>
              <a:ext cx="169566" cy="193205"/>
            </a:xfrm>
            <a:custGeom>
              <a:avLst/>
              <a:gdLst/>
              <a:ahLst/>
              <a:cxnLst/>
              <a:rect l="l" t="t" r="r" b="b"/>
              <a:pathLst>
                <a:path w="12783" h="14565" extrusionOk="0">
                  <a:moveTo>
                    <a:pt x="3772" y="0"/>
                  </a:moveTo>
                  <a:lnTo>
                    <a:pt x="3248" y="105"/>
                  </a:lnTo>
                  <a:lnTo>
                    <a:pt x="2724" y="105"/>
                  </a:lnTo>
                  <a:lnTo>
                    <a:pt x="2410" y="210"/>
                  </a:lnTo>
                  <a:lnTo>
                    <a:pt x="2096" y="315"/>
                  </a:lnTo>
                  <a:lnTo>
                    <a:pt x="1886" y="524"/>
                  </a:lnTo>
                  <a:lnTo>
                    <a:pt x="1782" y="734"/>
                  </a:lnTo>
                  <a:lnTo>
                    <a:pt x="1886" y="943"/>
                  </a:lnTo>
                  <a:lnTo>
                    <a:pt x="1886" y="1362"/>
                  </a:lnTo>
                  <a:lnTo>
                    <a:pt x="1782" y="1677"/>
                  </a:lnTo>
                  <a:lnTo>
                    <a:pt x="1677" y="1677"/>
                  </a:lnTo>
                  <a:lnTo>
                    <a:pt x="1677" y="1782"/>
                  </a:lnTo>
                  <a:lnTo>
                    <a:pt x="1048" y="1782"/>
                  </a:lnTo>
                  <a:lnTo>
                    <a:pt x="734" y="1991"/>
                  </a:lnTo>
                  <a:lnTo>
                    <a:pt x="629" y="2096"/>
                  </a:lnTo>
                  <a:lnTo>
                    <a:pt x="629" y="2410"/>
                  </a:lnTo>
                  <a:lnTo>
                    <a:pt x="734" y="2829"/>
                  </a:lnTo>
                  <a:lnTo>
                    <a:pt x="943" y="2934"/>
                  </a:lnTo>
                  <a:lnTo>
                    <a:pt x="1153" y="3039"/>
                  </a:lnTo>
                  <a:lnTo>
                    <a:pt x="1362" y="3144"/>
                  </a:lnTo>
                  <a:lnTo>
                    <a:pt x="1572" y="3458"/>
                  </a:lnTo>
                  <a:lnTo>
                    <a:pt x="1677" y="3563"/>
                  </a:lnTo>
                  <a:lnTo>
                    <a:pt x="2201" y="3563"/>
                  </a:lnTo>
                  <a:lnTo>
                    <a:pt x="2201" y="3667"/>
                  </a:lnTo>
                  <a:lnTo>
                    <a:pt x="2305" y="3877"/>
                  </a:lnTo>
                  <a:lnTo>
                    <a:pt x="2515" y="4191"/>
                  </a:lnTo>
                  <a:lnTo>
                    <a:pt x="2724" y="4506"/>
                  </a:lnTo>
                  <a:lnTo>
                    <a:pt x="2934" y="4715"/>
                  </a:lnTo>
                  <a:lnTo>
                    <a:pt x="3667" y="5239"/>
                  </a:lnTo>
                  <a:lnTo>
                    <a:pt x="3982" y="5344"/>
                  </a:lnTo>
                  <a:lnTo>
                    <a:pt x="3982" y="5658"/>
                  </a:lnTo>
                  <a:lnTo>
                    <a:pt x="4087" y="5973"/>
                  </a:lnTo>
                  <a:lnTo>
                    <a:pt x="4087" y="6182"/>
                  </a:lnTo>
                  <a:lnTo>
                    <a:pt x="3982" y="6392"/>
                  </a:lnTo>
                  <a:lnTo>
                    <a:pt x="3877" y="6601"/>
                  </a:lnTo>
                  <a:lnTo>
                    <a:pt x="3667" y="6811"/>
                  </a:lnTo>
                  <a:lnTo>
                    <a:pt x="3248" y="7125"/>
                  </a:lnTo>
                  <a:lnTo>
                    <a:pt x="2829" y="7544"/>
                  </a:lnTo>
                  <a:lnTo>
                    <a:pt x="2724" y="7649"/>
                  </a:lnTo>
                  <a:lnTo>
                    <a:pt x="2515" y="7858"/>
                  </a:lnTo>
                  <a:lnTo>
                    <a:pt x="1991" y="7858"/>
                  </a:lnTo>
                  <a:lnTo>
                    <a:pt x="1886" y="7963"/>
                  </a:lnTo>
                  <a:lnTo>
                    <a:pt x="1886" y="8068"/>
                  </a:lnTo>
                  <a:lnTo>
                    <a:pt x="1258" y="8487"/>
                  </a:lnTo>
                  <a:lnTo>
                    <a:pt x="734" y="9116"/>
                  </a:lnTo>
                  <a:lnTo>
                    <a:pt x="524" y="9430"/>
                  </a:lnTo>
                  <a:lnTo>
                    <a:pt x="210" y="9849"/>
                  </a:lnTo>
                  <a:lnTo>
                    <a:pt x="0" y="10373"/>
                  </a:lnTo>
                  <a:lnTo>
                    <a:pt x="0" y="10687"/>
                  </a:lnTo>
                  <a:lnTo>
                    <a:pt x="210" y="10897"/>
                  </a:lnTo>
                  <a:lnTo>
                    <a:pt x="524" y="11002"/>
                  </a:lnTo>
                  <a:lnTo>
                    <a:pt x="734" y="11002"/>
                  </a:lnTo>
                  <a:lnTo>
                    <a:pt x="839" y="10897"/>
                  </a:lnTo>
                  <a:lnTo>
                    <a:pt x="943" y="10792"/>
                  </a:lnTo>
                  <a:lnTo>
                    <a:pt x="1153" y="10792"/>
                  </a:lnTo>
                  <a:lnTo>
                    <a:pt x="1258" y="10687"/>
                  </a:lnTo>
                  <a:lnTo>
                    <a:pt x="1467" y="10687"/>
                  </a:lnTo>
                  <a:lnTo>
                    <a:pt x="1677" y="10583"/>
                  </a:lnTo>
                  <a:lnTo>
                    <a:pt x="1991" y="10478"/>
                  </a:lnTo>
                  <a:lnTo>
                    <a:pt x="2096" y="10687"/>
                  </a:lnTo>
                  <a:lnTo>
                    <a:pt x="2410" y="11002"/>
                  </a:lnTo>
                  <a:lnTo>
                    <a:pt x="2829" y="11002"/>
                  </a:lnTo>
                  <a:lnTo>
                    <a:pt x="2829" y="10897"/>
                  </a:lnTo>
                  <a:lnTo>
                    <a:pt x="3144" y="10583"/>
                  </a:lnTo>
                  <a:lnTo>
                    <a:pt x="3248" y="10373"/>
                  </a:lnTo>
                  <a:lnTo>
                    <a:pt x="3144" y="10059"/>
                  </a:lnTo>
                  <a:lnTo>
                    <a:pt x="3248" y="9954"/>
                  </a:lnTo>
                  <a:lnTo>
                    <a:pt x="3353" y="9849"/>
                  </a:lnTo>
                  <a:lnTo>
                    <a:pt x="3353" y="9744"/>
                  </a:lnTo>
                  <a:lnTo>
                    <a:pt x="3353" y="9640"/>
                  </a:lnTo>
                  <a:lnTo>
                    <a:pt x="3772" y="9430"/>
                  </a:lnTo>
                  <a:lnTo>
                    <a:pt x="3982" y="9325"/>
                  </a:lnTo>
                  <a:lnTo>
                    <a:pt x="4296" y="9325"/>
                  </a:lnTo>
                  <a:lnTo>
                    <a:pt x="4715" y="9116"/>
                  </a:lnTo>
                  <a:lnTo>
                    <a:pt x="5134" y="9011"/>
                  </a:lnTo>
                  <a:lnTo>
                    <a:pt x="5449" y="8906"/>
                  </a:lnTo>
                  <a:lnTo>
                    <a:pt x="5868" y="9011"/>
                  </a:lnTo>
                  <a:lnTo>
                    <a:pt x="5973" y="9011"/>
                  </a:lnTo>
                  <a:lnTo>
                    <a:pt x="6077" y="9430"/>
                  </a:lnTo>
                  <a:lnTo>
                    <a:pt x="6077" y="9535"/>
                  </a:lnTo>
                  <a:lnTo>
                    <a:pt x="6182" y="9744"/>
                  </a:lnTo>
                  <a:lnTo>
                    <a:pt x="6182" y="9849"/>
                  </a:lnTo>
                  <a:lnTo>
                    <a:pt x="5973" y="10059"/>
                  </a:lnTo>
                  <a:lnTo>
                    <a:pt x="5973" y="10373"/>
                  </a:lnTo>
                  <a:lnTo>
                    <a:pt x="6077" y="10687"/>
                  </a:lnTo>
                  <a:lnTo>
                    <a:pt x="6287" y="11002"/>
                  </a:lnTo>
                  <a:lnTo>
                    <a:pt x="6706" y="11630"/>
                  </a:lnTo>
                  <a:lnTo>
                    <a:pt x="6915" y="11840"/>
                  </a:lnTo>
                  <a:lnTo>
                    <a:pt x="6601" y="12259"/>
                  </a:lnTo>
                  <a:lnTo>
                    <a:pt x="6392" y="12678"/>
                  </a:lnTo>
                  <a:lnTo>
                    <a:pt x="6182" y="12992"/>
                  </a:lnTo>
                  <a:lnTo>
                    <a:pt x="6182" y="13307"/>
                  </a:lnTo>
                  <a:lnTo>
                    <a:pt x="6182" y="13621"/>
                  </a:lnTo>
                  <a:lnTo>
                    <a:pt x="6392" y="13935"/>
                  </a:lnTo>
                  <a:lnTo>
                    <a:pt x="6392" y="14040"/>
                  </a:lnTo>
                  <a:lnTo>
                    <a:pt x="6706" y="14564"/>
                  </a:lnTo>
                  <a:lnTo>
                    <a:pt x="8278" y="14145"/>
                  </a:lnTo>
                  <a:lnTo>
                    <a:pt x="8697" y="13516"/>
                  </a:lnTo>
                  <a:lnTo>
                    <a:pt x="8697" y="12678"/>
                  </a:lnTo>
                  <a:lnTo>
                    <a:pt x="9221" y="12364"/>
                  </a:lnTo>
                  <a:lnTo>
                    <a:pt x="9535" y="12154"/>
                  </a:lnTo>
                  <a:lnTo>
                    <a:pt x="9744" y="12154"/>
                  </a:lnTo>
                  <a:lnTo>
                    <a:pt x="9849" y="12259"/>
                  </a:lnTo>
                  <a:lnTo>
                    <a:pt x="11002" y="11840"/>
                  </a:lnTo>
                  <a:lnTo>
                    <a:pt x="11002" y="10268"/>
                  </a:lnTo>
                  <a:lnTo>
                    <a:pt x="11840" y="9744"/>
                  </a:lnTo>
                  <a:lnTo>
                    <a:pt x="12364" y="9640"/>
                  </a:lnTo>
                  <a:lnTo>
                    <a:pt x="12364" y="9535"/>
                  </a:lnTo>
                  <a:lnTo>
                    <a:pt x="12364" y="9221"/>
                  </a:lnTo>
                  <a:lnTo>
                    <a:pt x="12469" y="9011"/>
                  </a:lnTo>
                  <a:lnTo>
                    <a:pt x="12783" y="8592"/>
                  </a:lnTo>
                  <a:lnTo>
                    <a:pt x="12364" y="7858"/>
                  </a:lnTo>
                  <a:lnTo>
                    <a:pt x="11421" y="7649"/>
                  </a:lnTo>
                  <a:lnTo>
                    <a:pt x="10792" y="6916"/>
                  </a:lnTo>
                  <a:lnTo>
                    <a:pt x="10164" y="5973"/>
                  </a:lnTo>
                  <a:lnTo>
                    <a:pt x="10059" y="5449"/>
                  </a:lnTo>
                  <a:lnTo>
                    <a:pt x="10059" y="4610"/>
                  </a:lnTo>
                  <a:lnTo>
                    <a:pt x="9849" y="4087"/>
                  </a:lnTo>
                  <a:lnTo>
                    <a:pt x="9535" y="3877"/>
                  </a:lnTo>
                  <a:lnTo>
                    <a:pt x="9221" y="3458"/>
                  </a:lnTo>
                  <a:lnTo>
                    <a:pt x="9116" y="3144"/>
                  </a:lnTo>
                  <a:lnTo>
                    <a:pt x="9116" y="2829"/>
                  </a:lnTo>
                  <a:lnTo>
                    <a:pt x="9325" y="2515"/>
                  </a:lnTo>
                  <a:lnTo>
                    <a:pt x="9744" y="1572"/>
                  </a:lnTo>
                  <a:lnTo>
                    <a:pt x="9430" y="1467"/>
                  </a:lnTo>
                  <a:lnTo>
                    <a:pt x="9011" y="1362"/>
                  </a:lnTo>
                  <a:lnTo>
                    <a:pt x="8801" y="1362"/>
                  </a:lnTo>
                  <a:lnTo>
                    <a:pt x="8697" y="1572"/>
                  </a:lnTo>
                  <a:lnTo>
                    <a:pt x="8592" y="1677"/>
                  </a:lnTo>
                  <a:lnTo>
                    <a:pt x="8592" y="1886"/>
                  </a:lnTo>
                  <a:lnTo>
                    <a:pt x="8592" y="1991"/>
                  </a:lnTo>
                  <a:lnTo>
                    <a:pt x="8801" y="2201"/>
                  </a:lnTo>
                  <a:lnTo>
                    <a:pt x="8697" y="2201"/>
                  </a:lnTo>
                  <a:lnTo>
                    <a:pt x="8278" y="2515"/>
                  </a:lnTo>
                  <a:lnTo>
                    <a:pt x="7754" y="2725"/>
                  </a:lnTo>
                  <a:lnTo>
                    <a:pt x="7335" y="3039"/>
                  </a:lnTo>
                  <a:lnTo>
                    <a:pt x="7020" y="3144"/>
                  </a:lnTo>
                  <a:lnTo>
                    <a:pt x="7230" y="2829"/>
                  </a:lnTo>
                  <a:lnTo>
                    <a:pt x="7439" y="2305"/>
                  </a:lnTo>
                  <a:lnTo>
                    <a:pt x="7439" y="2096"/>
                  </a:lnTo>
                  <a:lnTo>
                    <a:pt x="7335" y="1991"/>
                  </a:lnTo>
                  <a:lnTo>
                    <a:pt x="7230" y="1886"/>
                  </a:lnTo>
                  <a:lnTo>
                    <a:pt x="7020" y="1782"/>
                  </a:lnTo>
                  <a:lnTo>
                    <a:pt x="6392" y="1782"/>
                  </a:lnTo>
                  <a:lnTo>
                    <a:pt x="6077" y="1886"/>
                  </a:lnTo>
                  <a:lnTo>
                    <a:pt x="5868" y="1991"/>
                  </a:lnTo>
                  <a:lnTo>
                    <a:pt x="5763" y="1886"/>
                  </a:lnTo>
                  <a:lnTo>
                    <a:pt x="5763" y="1782"/>
                  </a:lnTo>
                  <a:lnTo>
                    <a:pt x="5553" y="1362"/>
                  </a:lnTo>
                  <a:lnTo>
                    <a:pt x="5344" y="1153"/>
                  </a:lnTo>
                  <a:lnTo>
                    <a:pt x="5239" y="943"/>
                  </a:lnTo>
                  <a:lnTo>
                    <a:pt x="5239" y="629"/>
                  </a:lnTo>
                  <a:lnTo>
                    <a:pt x="5134" y="419"/>
                  </a:lnTo>
                  <a:lnTo>
                    <a:pt x="4925" y="210"/>
                  </a:lnTo>
                  <a:lnTo>
                    <a:pt x="4610" y="210"/>
                  </a:lnTo>
                  <a:lnTo>
                    <a:pt x="419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88;p31">
              <a:extLst>
                <a:ext uri="{FF2B5EF4-FFF2-40B4-BE49-F238E27FC236}">
                  <a16:creationId xmlns:a16="http://schemas.microsoft.com/office/drawing/2014/main" id="{84305A46-177E-384E-ADFD-4529B1C1359A}"/>
                </a:ext>
              </a:extLst>
            </p:cNvPr>
            <p:cNvSpPr/>
            <p:nvPr/>
          </p:nvSpPr>
          <p:spPr>
            <a:xfrm>
              <a:off x="3656339" y="2533253"/>
              <a:ext cx="133446" cy="145955"/>
            </a:xfrm>
            <a:custGeom>
              <a:avLst/>
              <a:gdLst/>
              <a:ahLst/>
              <a:cxnLst/>
              <a:rect l="l" t="t" r="r" b="b"/>
              <a:pathLst>
                <a:path w="10060" h="11003" extrusionOk="0">
                  <a:moveTo>
                    <a:pt x="5449" y="1"/>
                  </a:moveTo>
                  <a:lnTo>
                    <a:pt x="4925" y="105"/>
                  </a:lnTo>
                  <a:lnTo>
                    <a:pt x="4297" y="420"/>
                  </a:lnTo>
                  <a:lnTo>
                    <a:pt x="3668" y="420"/>
                  </a:lnTo>
                  <a:lnTo>
                    <a:pt x="2934" y="105"/>
                  </a:lnTo>
                  <a:lnTo>
                    <a:pt x="2515" y="315"/>
                  </a:lnTo>
                  <a:lnTo>
                    <a:pt x="2096" y="629"/>
                  </a:lnTo>
                  <a:lnTo>
                    <a:pt x="2306" y="1048"/>
                  </a:lnTo>
                  <a:lnTo>
                    <a:pt x="2306" y="1363"/>
                  </a:lnTo>
                  <a:lnTo>
                    <a:pt x="2201" y="1572"/>
                  </a:lnTo>
                  <a:lnTo>
                    <a:pt x="1887" y="1782"/>
                  </a:lnTo>
                  <a:lnTo>
                    <a:pt x="1677" y="1991"/>
                  </a:lnTo>
                  <a:lnTo>
                    <a:pt x="1468" y="2201"/>
                  </a:lnTo>
                  <a:lnTo>
                    <a:pt x="1363" y="2515"/>
                  </a:lnTo>
                  <a:lnTo>
                    <a:pt x="1363" y="2830"/>
                  </a:lnTo>
                  <a:lnTo>
                    <a:pt x="1468" y="3039"/>
                  </a:lnTo>
                  <a:lnTo>
                    <a:pt x="1677" y="3563"/>
                  </a:lnTo>
                  <a:lnTo>
                    <a:pt x="1782" y="3668"/>
                  </a:lnTo>
                  <a:lnTo>
                    <a:pt x="1677" y="3668"/>
                  </a:lnTo>
                  <a:lnTo>
                    <a:pt x="1258" y="3773"/>
                  </a:lnTo>
                  <a:lnTo>
                    <a:pt x="839" y="3982"/>
                  </a:lnTo>
                  <a:lnTo>
                    <a:pt x="315" y="4192"/>
                  </a:lnTo>
                  <a:lnTo>
                    <a:pt x="210" y="4296"/>
                  </a:lnTo>
                  <a:lnTo>
                    <a:pt x="106" y="4506"/>
                  </a:lnTo>
                  <a:lnTo>
                    <a:pt x="106" y="5135"/>
                  </a:lnTo>
                  <a:lnTo>
                    <a:pt x="1" y="5763"/>
                  </a:lnTo>
                  <a:lnTo>
                    <a:pt x="1" y="6497"/>
                  </a:lnTo>
                  <a:lnTo>
                    <a:pt x="1" y="6602"/>
                  </a:lnTo>
                  <a:lnTo>
                    <a:pt x="1" y="7125"/>
                  </a:lnTo>
                  <a:lnTo>
                    <a:pt x="210" y="7440"/>
                  </a:lnTo>
                  <a:lnTo>
                    <a:pt x="525" y="7754"/>
                  </a:lnTo>
                  <a:lnTo>
                    <a:pt x="944" y="7859"/>
                  </a:lnTo>
                  <a:lnTo>
                    <a:pt x="525" y="8487"/>
                  </a:lnTo>
                  <a:lnTo>
                    <a:pt x="210" y="9011"/>
                  </a:lnTo>
                  <a:lnTo>
                    <a:pt x="315" y="8907"/>
                  </a:lnTo>
                  <a:lnTo>
                    <a:pt x="1153" y="9850"/>
                  </a:lnTo>
                  <a:lnTo>
                    <a:pt x="525" y="9850"/>
                  </a:lnTo>
                  <a:lnTo>
                    <a:pt x="525" y="9954"/>
                  </a:lnTo>
                  <a:lnTo>
                    <a:pt x="1153" y="10478"/>
                  </a:lnTo>
                  <a:lnTo>
                    <a:pt x="1572" y="10478"/>
                  </a:lnTo>
                  <a:lnTo>
                    <a:pt x="1992" y="10583"/>
                  </a:lnTo>
                  <a:lnTo>
                    <a:pt x="2201" y="10688"/>
                  </a:lnTo>
                  <a:lnTo>
                    <a:pt x="2411" y="10897"/>
                  </a:lnTo>
                  <a:lnTo>
                    <a:pt x="2515" y="11002"/>
                  </a:lnTo>
                  <a:lnTo>
                    <a:pt x="2934" y="10688"/>
                  </a:lnTo>
                  <a:lnTo>
                    <a:pt x="3039" y="10583"/>
                  </a:lnTo>
                  <a:lnTo>
                    <a:pt x="3249" y="10478"/>
                  </a:lnTo>
                  <a:lnTo>
                    <a:pt x="3458" y="10269"/>
                  </a:lnTo>
                  <a:lnTo>
                    <a:pt x="3563" y="10269"/>
                  </a:lnTo>
                  <a:lnTo>
                    <a:pt x="3773" y="9640"/>
                  </a:lnTo>
                  <a:lnTo>
                    <a:pt x="3773" y="9535"/>
                  </a:lnTo>
                  <a:lnTo>
                    <a:pt x="3877" y="9430"/>
                  </a:lnTo>
                  <a:lnTo>
                    <a:pt x="4087" y="9221"/>
                  </a:lnTo>
                  <a:lnTo>
                    <a:pt x="4506" y="9221"/>
                  </a:lnTo>
                  <a:lnTo>
                    <a:pt x="5135" y="9116"/>
                  </a:lnTo>
                  <a:lnTo>
                    <a:pt x="5449" y="9011"/>
                  </a:lnTo>
                  <a:lnTo>
                    <a:pt x="5763" y="9011"/>
                  </a:lnTo>
                  <a:lnTo>
                    <a:pt x="6078" y="9116"/>
                  </a:lnTo>
                  <a:lnTo>
                    <a:pt x="6392" y="9116"/>
                  </a:lnTo>
                  <a:lnTo>
                    <a:pt x="7230" y="8278"/>
                  </a:lnTo>
                  <a:lnTo>
                    <a:pt x="7230" y="8173"/>
                  </a:lnTo>
                  <a:lnTo>
                    <a:pt x="7964" y="8173"/>
                  </a:lnTo>
                  <a:lnTo>
                    <a:pt x="8068" y="8278"/>
                  </a:lnTo>
                  <a:lnTo>
                    <a:pt x="8383" y="8487"/>
                  </a:lnTo>
                  <a:lnTo>
                    <a:pt x="8592" y="8278"/>
                  </a:lnTo>
                  <a:lnTo>
                    <a:pt x="9116" y="7335"/>
                  </a:lnTo>
                  <a:lnTo>
                    <a:pt x="9011" y="7125"/>
                  </a:lnTo>
                  <a:lnTo>
                    <a:pt x="8907" y="6811"/>
                  </a:lnTo>
                  <a:lnTo>
                    <a:pt x="9011" y="6182"/>
                  </a:lnTo>
                  <a:lnTo>
                    <a:pt x="9116" y="5554"/>
                  </a:lnTo>
                  <a:lnTo>
                    <a:pt x="9326" y="5135"/>
                  </a:lnTo>
                  <a:lnTo>
                    <a:pt x="9326" y="5030"/>
                  </a:lnTo>
                  <a:lnTo>
                    <a:pt x="9431" y="5030"/>
                  </a:lnTo>
                  <a:lnTo>
                    <a:pt x="9850" y="4716"/>
                  </a:lnTo>
                  <a:lnTo>
                    <a:pt x="10059" y="4611"/>
                  </a:lnTo>
                  <a:lnTo>
                    <a:pt x="10059" y="4401"/>
                  </a:lnTo>
                  <a:lnTo>
                    <a:pt x="10059" y="4296"/>
                  </a:lnTo>
                  <a:lnTo>
                    <a:pt x="9954" y="4192"/>
                  </a:lnTo>
                  <a:lnTo>
                    <a:pt x="9535" y="3982"/>
                  </a:lnTo>
                  <a:lnTo>
                    <a:pt x="9116" y="3773"/>
                  </a:lnTo>
                  <a:lnTo>
                    <a:pt x="8907" y="3563"/>
                  </a:lnTo>
                  <a:lnTo>
                    <a:pt x="8802" y="3353"/>
                  </a:lnTo>
                  <a:lnTo>
                    <a:pt x="8802" y="3144"/>
                  </a:lnTo>
                  <a:lnTo>
                    <a:pt x="8173" y="2830"/>
                  </a:lnTo>
                  <a:lnTo>
                    <a:pt x="7545" y="2411"/>
                  </a:lnTo>
                  <a:lnTo>
                    <a:pt x="6602" y="1572"/>
                  </a:lnTo>
                  <a:lnTo>
                    <a:pt x="5659" y="420"/>
                  </a:lnTo>
                  <a:lnTo>
                    <a:pt x="5659" y="315"/>
                  </a:lnTo>
                  <a:lnTo>
                    <a:pt x="5449"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89;p31">
              <a:extLst>
                <a:ext uri="{FF2B5EF4-FFF2-40B4-BE49-F238E27FC236}">
                  <a16:creationId xmlns:a16="http://schemas.microsoft.com/office/drawing/2014/main" id="{8CC90BC2-B053-C249-A36F-42BEF1628C31}"/>
                </a:ext>
              </a:extLst>
            </p:cNvPr>
            <p:cNvSpPr/>
            <p:nvPr/>
          </p:nvSpPr>
          <p:spPr>
            <a:xfrm>
              <a:off x="3495116" y="3050270"/>
              <a:ext cx="91754" cy="52834"/>
            </a:xfrm>
            <a:custGeom>
              <a:avLst/>
              <a:gdLst/>
              <a:ahLst/>
              <a:cxnLst/>
              <a:rect l="l" t="t" r="r" b="b"/>
              <a:pathLst>
                <a:path w="6917" h="3983" extrusionOk="0">
                  <a:moveTo>
                    <a:pt x="4506" y="1"/>
                  </a:moveTo>
                  <a:lnTo>
                    <a:pt x="3878" y="315"/>
                  </a:lnTo>
                  <a:lnTo>
                    <a:pt x="3458" y="525"/>
                  </a:lnTo>
                  <a:lnTo>
                    <a:pt x="3144" y="839"/>
                  </a:lnTo>
                  <a:lnTo>
                    <a:pt x="2935" y="1049"/>
                  </a:lnTo>
                  <a:lnTo>
                    <a:pt x="2830" y="1258"/>
                  </a:lnTo>
                  <a:lnTo>
                    <a:pt x="2620" y="1363"/>
                  </a:lnTo>
                  <a:lnTo>
                    <a:pt x="2725" y="1573"/>
                  </a:lnTo>
                  <a:lnTo>
                    <a:pt x="2515" y="1782"/>
                  </a:lnTo>
                  <a:lnTo>
                    <a:pt x="2096" y="2096"/>
                  </a:lnTo>
                  <a:lnTo>
                    <a:pt x="1468" y="2306"/>
                  </a:lnTo>
                  <a:lnTo>
                    <a:pt x="210" y="2306"/>
                  </a:lnTo>
                  <a:lnTo>
                    <a:pt x="1" y="2411"/>
                  </a:lnTo>
                  <a:lnTo>
                    <a:pt x="1" y="2620"/>
                  </a:lnTo>
                  <a:lnTo>
                    <a:pt x="1" y="2830"/>
                  </a:lnTo>
                  <a:lnTo>
                    <a:pt x="106" y="2935"/>
                  </a:lnTo>
                  <a:lnTo>
                    <a:pt x="106" y="3039"/>
                  </a:lnTo>
                  <a:lnTo>
                    <a:pt x="1" y="3249"/>
                  </a:lnTo>
                  <a:lnTo>
                    <a:pt x="106" y="3459"/>
                  </a:lnTo>
                  <a:lnTo>
                    <a:pt x="210" y="3563"/>
                  </a:lnTo>
                  <a:lnTo>
                    <a:pt x="210" y="3668"/>
                  </a:lnTo>
                  <a:lnTo>
                    <a:pt x="525" y="3773"/>
                  </a:lnTo>
                  <a:lnTo>
                    <a:pt x="734" y="3878"/>
                  </a:lnTo>
                  <a:lnTo>
                    <a:pt x="944" y="3878"/>
                  </a:lnTo>
                  <a:lnTo>
                    <a:pt x="1153" y="3982"/>
                  </a:lnTo>
                  <a:lnTo>
                    <a:pt x="1782" y="3982"/>
                  </a:lnTo>
                  <a:lnTo>
                    <a:pt x="1992" y="3878"/>
                  </a:lnTo>
                  <a:lnTo>
                    <a:pt x="2096" y="3773"/>
                  </a:lnTo>
                  <a:lnTo>
                    <a:pt x="2096" y="3668"/>
                  </a:lnTo>
                  <a:lnTo>
                    <a:pt x="2096" y="3563"/>
                  </a:lnTo>
                  <a:lnTo>
                    <a:pt x="2306" y="3668"/>
                  </a:lnTo>
                  <a:lnTo>
                    <a:pt x="2935" y="3668"/>
                  </a:lnTo>
                  <a:lnTo>
                    <a:pt x="3249" y="3563"/>
                  </a:lnTo>
                  <a:lnTo>
                    <a:pt x="3458" y="3668"/>
                  </a:lnTo>
                  <a:lnTo>
                    <a:pt x="3668" y="3563"/>
                  </a:lnTo>
                  <a:lnTo>
                    <a:pt x="3773" y="3354"/>
                  </a:lnTo>
                  <a:lnTo>
                    <a:pt x="3668" y="3144"/>
                  </a:lnTo>
                  <a:lnTo>
                    <a:pt x="3563" y="2935"/>
                  </a:lnTo>
                  <a:lnTo>
                    <a:pt x="3668" y="2830"/>
                  </a:lnTo>
                  <a:lnTo>
                    <a:pt x="3982" y="2725"/>
                  </a:lnTo>
                  <a:lnTo>
                    <a:pt x="4716" y="2725"/>
                  </a:lnTo>
                  <a:lnTo>
                    <a:pt x="4925" y="3144"/>
                  </a:lnTo>
                  <a:lnTo>
                    <a:pt x="5240" y="3459"/>
                  </a:lnTo>
                  <a:lnTo>
                    <a:pt x="5344" y="3878"/>
                  </a:lnTo>
                  <a:lnTo>
                    <a:pt x="6078" y="3563"/>
                  </a:lnTo>
                  <a:lnTo>
                    <a:pt x="6392" y="3039"/>
                  </a:lnTo>
                  <a:lnTo>
                    <a:pt x="6392" y="2516"/>
                  </a:lnTo>
                  <a:lnTo>
                    <a:pt x="6497" y="2201"/>
                  </a:lnTo>
                  <a:lnTo>
                    <a:pt x="6706" y="2096"/>
                  </a:lnTo>
                  <a:lnTo>
                    <a:pt x="6916" y="2096"/>
                  </a:lnTo>
                  <a:lnTo>
                    <a:pt x="6916" y="106"/>
                  </a:lnTo>
                  <a:lnTo>
                    <a:pt x="6706" y="211"/>
                  </a:lnTo>
                  <a:lnTo>
                    <a:pt x="5973" y="315"/>
                  </a:lnTo>
                  <a:lnTo>
                    <a:pt x="5659" y="420"/>
                  </a:lnTo>
                  <a:lnTo>
                    <a:pt x="5030" y="315"/>
                  </a:lnTo>
                  <a:lnTo>
                    <a:pt x="4506"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90;p31">
              <a:extLst>
                <a:ext uri="{FF2B5EF4-FFF2-40B4-BE49-F238E27FC236}">
                  <a16:creationId xmlns:a16="http://schemas.microsoft.com/office/drawing/2014/main" id="{8172358C-53C4-274C-9052-D7813C23450F}"/>
                </a:ext>
              </a:extLst>
            </p:cNvPr>
            <p:cNvSpPr/>
            <p:nvPr/>
          </p:nvSpPr>
          <p:spPr>
            <a:xfrm>
              <a:off x="3638272" y="2656950"/>
              <a:ext cx="69509" cy="63951"/>
            </a:xfrm>
            <a:custGeom>
              <a:avLst/>
              <a:gdLst/>
              <a:ahLst/>
              <a:cxnLst/>
              <a:rect l="l" t="t" r="r" b="b"/>
              <a:pathLst>
                <a:path w="5240" h="4821" extrusionOk="0">
                  <a:moveTo>
                    <a:pt x="1468" y="1"/>
                  </a:moveTo>
                  <a:lnTo>
                    <a:pt x="1153" y="420"/>
                  </a:lnTo>
                  <a:lnTo>
                    <a:pt x="944" y="839"/>
                  </a:lnTo>
                  <a:lnTo>
                    <a:pt x="944" y="1258"/>
                  </a:lnTo>
                  <a:lnTo>
                    <a:pt x="1048" y="1677"/>
                  </a:lnTo>
                  <a:lnTo>
                    <a:pt x="1258" y="1991"/>
                  </a:lnTo>
                  <a:lnTo>
                    <a:pt x="1363" y="2410"/>
                  </a:lnTo>
                  <a:lnTo>
                    <a:pt x="1572" y="2830"/>
                  </a:lnTo>
                  <a:lnTo>
                    <a:pt x="1153" y="3039"/>
                  </a:lnTo>
                  <a:lnTo>
                    <a:pt x="525" y="3458"/>
                  </a:lnTo>
                  <a:lnTo>
                    <a:pt x="315" y="3458"/>
                  </a:lnTo>
                  <a:lnTo>
                    <a:pt x="105" y="3668"/>
                  </a:lnTo>
                  <a:lnTo>
                    <a:pt x="1" y="3877"/>
                  </a:lnTo>
                  <a:lnTo>
                    <a:pt x="1" y="4087"/>
                  </a:lnTo>
                  <a:lnTo>
                    <a:pt x="210" y="4401"/>
                  </a:lnTo>
                  <a:lnTo>
                    <a:pt x="420" y="4716"/>
                  </a:lnTo>
                  <a:lnTo>
                    <a:pt x="2934" y="4716"/>
                  </a:lnTo>
                  <a:lnTo>
                    <a:pt x="3354" y="4820"/>
                  </a:lnTo>
                  <a:lnTo>
                    <a:pt x="3458" y="4820"/>
                  </a:lnTo>
                  <a:lnTo>
                    <a:pt x="3668" y="4716"/>
                  </a:lnTo>
                  <a:lnTo>
                    <a:pt x="3773" y="4611"/>
                  </a:lnTo>
                  <a:lnTo>
                    <a:pt x="3982" y="4506"/>
                  </a:lnTo>
                  <a:lnTo>
                    <a:pt x="4192" y="3773"/>
                  </a:lnTo>
                  <a:lnTo>
                    <a:pt x="4192" y="3668"/>
                  </a:lnTo>
                  <a:lnTo>
                    <a:pt x="4925" y="3668"/>
                  </a:lnTo>
                  <a:lnTo>
                    <a:pt x="5030" y="3144"/>
                  </a:lnTo>
                  <a:lnTo>
                    <a:pt x="5239" y="2410"/>
                  </a:lnTo>
                  <a:lnTo>
                    <a:pt x="4506" y="1677"/>
                  </a:lnTo>
                  <a:lnTo>
                    <a:pt x="4192" y="1887"/>
                  </a:lnTo>
                  <a:lnTo>
                    <a:pt x="4087" y="2096"/>
                  </a:lnTo>
                  <a:lnTo>
                    <a:pt x="3877" y="2096"/>
                  </a:lnTo>
                  <a:lnTo>
                    <a:pt x="3668" y="1991"/>
                  </a:lnTo>
                  <a:lnTo>
                    <a:pt x="3458" y="1782"/>
                  </a:lnTo>
                  <a:lnTo>
                    <a:pt x="3249" y="1572"/>
                  </a:lnTo>
                  <a:lnTo>
                    <a:pt x="2515" y="1572"/>
                  </a:lnTo>
                  <a:lnTo>
                    <a:pt x="2411" y="1677"/>
                  </a:lnTo>
                  <a:lnTo>
                    <a:pt x="2411" y="1572"/>
                  </a:lnTo>
                  <a:lnTo>
                    <a:pt x="1677" y="944"/>
                  </a:lnTo>
                  <a:lnTo>
                    <a:pt x="1468" y="734"/>
                  </a:lnTo>
                  <a:lnTo>
                    <a:pt x="1468" y="420"/>
                  </a:lnTo>
                  <a:lnTo>
                    <a:pt x="1468" y="315"/>
                  </a:lnTo>
                  <a:lnTo>
                    <a:pt x="1677" y="210"/>
                  </a:lnTo>
                  <a:lnTo>
                    <a:pt x="1468"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91;p31">
              <a:extLst>
                <a:ext uri="{FF2B5EF4-FFF2-40B4-BE49-F238E27FC236}">
                  <a16:creationId xmlns:a16="http://schemas.microsoft.com/office/drawing/2014/main" id="{A9336A3B-D7AB-714C-8FCD-D186CD9CEDE1}"/>
                </a:ext>
              </a:extLst>
            </p:cNvPr>
            <p:cNvSpPr/>
            <p:nvPr/>
          </p:nvSpPr>
          <p:spPr>
            <a:xfrm>
              <a:off x="3314447" y="3222622"/>
              <a:ext cx="201535" cy="202928"/>
            </a:xfrm>
            <a:custGeom>
              <a:avLst/>
              <a:gdLst/>
              <a:ahLst/>
              <a:cxnLst/>
              <a:rect l="l" t="t" r="r" b="b"/>
              <a:pathLst>
                <a:path w="15193" h="15298" extrusionOk="0">
                  <a:moveTo>
                    <a:pt x="11316" y="0"/>
                  </a:moveTo>
                  <a:lnTo>
                    <a:pt x="11211" y="314"/>
                  </a:lnTo>
                  <a:lnTo>
                    <a:pt x="11106" y="629"/>
                  </a:lnTo>
                  <a:lnTo>
                    <a:pt x="11211" y="943"/>
                  </a:lnTo>
                  <a:lnTo>
                    <a:pt x="11211" y="1153"/>
                  </a:lnTo>
                  <a:lnTo>
                    <a:pt x="11316" y="1257"/>
                  </a:lnTo>
                  <a:lnTo>
                    <a:pt x="11211" y="1467"/>
                  </a:lnTo>
                  <a:lnTo>
                    <a:pt x="11316" y="1676"/>
                  </a:lnTo>
                  <a:lnTo>
                    <a:pt x="11316" y="2200"/>
                  </a:lnTo>
                  <a:lnTo>
                    <a:pt x="11106" y="2305"/>
                  </a:lnTo>
                  <a:lnTo>
                    <a:pt x="11002" y="2410"/>
                  </a:lnTo>
                  <a:lnTo>
                    <a:pt x="10897" y="2515"/>
                  </a:lnTo>
                  <a:lnTo>
                    <a:pt x="10792" y="2619"/>
                  </a:lnTo>
                  <a:lnTo>
                    <a:pt x="10687" y="2619"/>
                  </a:lnTo>
                  <a:lnTo>
                    <a:pt x="10478" y="2934"/>
                  </a:lnTo>
                  <a:lnTo>
                    <a:pt x="10268" y="3248"/>
                  </a:lnTo>
                  <a:lnTo>
                    <a:pt x="10059" y="3458"/>
                  </a:lnTo>
                  <a:lnTo>
                    <a:pt x="9849" y="3667"/>
                  </a:lnTo>
                  <a:lnTo>
                    <a:pt x="9744" y="3772"/>
                  </a:lnTo>
                  <a:lnTo>
                    <a:pt x="9535" y="3877"/>
                  </a:lnTo>
                  <a:lnTo>
                    <a:pt x="9325" y="4086"/>
                  </a:lnTo>
                  <a:lnTo>
                    <a:pt x="9220" y="4296"/>
                  </a:lnTo>
                  <a:lnTo>
                    <a:pt x="9220" y="4505"/>
                  </a:lnTo>
                  <a:lnTo>
                    <a:pt x="9220" y="4610"/>
                  </a:lnTo>
                  <a:lnTo>
                    <a:pt x="9116" y="5029"/>
                  </a:lnTo>
                  <a:lnTo>
                    <a:pt x="8906" y="5029"/>
                  </a:lnTo>
                  <a:lnTo>
                    <a:pt x="8906" y="5134"/>
                  </a:lnTo>
                  <a:lnTo>
                    <a:pt x="8592" y="5134"/>
                  </a:lnTo>
                  <a:lnTo>
                    <a:pt x="8277" y="5239"/>
                  </a:lnTo>
                  <a:lnTo>
                    <a:pt x="8173" y="5134"/>
                  </a:lnTo>
                  <a:lnTo>
                    <a:pt x="7858" y="5134"/>
                  </a:lnTo>
                  <a:lnTo>
                    <a:pt x="7649" y="5344"/>
                  </a:lnTo>
                  <a:lnTo>
                    <a:pt x="7649" y="5448"/>
                  </a:lnTo>
                  <a:lnTo>
                    <a:pt x="7544" y="5448"/>
                  </a:lnTo>
                  <a:lnTo>
                    <a:pt x="7334" y="5553"/>
                  </a:lnTo>
                  <a:lnTo>
                    <a:pt x="7334" y="5658"/>
                  </a:lnTo>
                  <a:lnTo>
                    <a:pt x="7230" y="5763"/>
                  </a:lnTo>
                  <a:lnTo>
                    <a:pt x="7125" y="5763"/>
                  </a:lnTo>
                  <a:lnTo>
                    <a:pt x="7020" y="5658"/>
                  </a:lnTo>
                  <a:lnTo>
                    <a:pt x="6915" y="5658"/>
                  </a:lnTo>
                  <a:lnTo>
                    <a:pt x="6811" y="5763"/>
                  </a:lnTo>
                  <a:lnTo>
                    <a:pt x="6706" y="5867"/>
                  </a:lnTo>
                  <a:lnTo>
                    <a:pt x="6601" y="5972"/>
                  </a:lnTo>
                  <a:lnTo>
                    <a:pt x="6706" y="6182"/>
                  </a:lnTo>
                  <a:lnTo>
                    <a:pt x="6601" y="6391"/>
                  </a:lnTo>
                  <a:lnTo>
                    <a:pt x="6601" y="6706"/>
                  </a:lnTo>
                  <a:lnTo>
                    <a:pt x="6601" y="7020"/>
                  </a:lnTo>
                  <a:lnTo>
                    <a:pt x="6601" y="7334"/>
                  </a:lnTo>
                  <a:lnTo>
                    <a:pt x="6496" y="7649"/>
                  </a:lnTo>
                  <a:lnTo>
                    <a:pt x="6391" y="7753"/>
                  </a:lnTo>
                  <a:lnTo>
                    <a:pt x="5972" y="7753"/>
                  </a:lnTo>
                  <a:lnTo>
                    <a:pt x="5658" y="8068"/>
                  </a:lnTo>
                  <a:lnTo>
                    <a:pt x="5448" y="8277"/>
                  </a:lnTo>
                  <a:lnTo>
                    <a:pt x="5448" y="8592"/>
                  </a:lnTo>
                  <a:lnTo>
                    <a:pt x="5344" y="8801"/>
                  </a:lnTo>
                  <a:lnTo>
                    <a:pt x="5239" y="9116"/>
                  </a:lnTo>
                  <a:lnTo>
                    <a:pt x="5134" y="9220"/>
                  </a:lnTo>
                  <a:lnTo>
                    <a:pt x="4925" y="9325"/>
                  </a:lnTo>
                  <a:lnTo>
                    <a:pt x="4715" y="9430"/>
                  </a:lnTo>
                  <a:lnTo>
                    <a:pt x="4610" y="9639"/>
                  </a:lnTo>
                  <a:lnTo>
                    <a:pt x="4610" y="9954"/>
                  </a:lnTo>
                  <a:lnTo>
                    <a:pt x="4505" y="9954"/>
                  </a:lnTo>
                  <a:lnTo>
                    <a:pt x="4296" y="10058"/>
                  </a:lnTo>
                  <a:lnTo>
                    <a:pt x="4191" y="10163"/>
                  </a:lnTo>
                  <a:lnTo>
                    <a:pt x="4086" y="10373"/>
                  </a:lnTo>
                  <a:lnTo>
                    <a:pt x="3877" y="10478"/>
                  </a:lnTo>
                  <a:lnTo>
                    <a:pt x="3353" y="10478"/>
                  </a:lnTo>
                  <a:lnTo>
                    <a:pt x="3143" y="10582"/>
                  </a:lnTo>
                  <a:lnTo>
                    <a:pt x="2829" y="11106"/>
                  </a:lnTo>
                  <a:lnTo>
                    <a:pt x="2724" y="11001"/>
                  </a:lnTo>
                  <a:lnTo>
                    <a:pt x="2515" y="10792"/>
                  </a:lnTo>
                  <a:lnTo>
                    <a:pt x="2096" y="10792"/>
                  </a:lnTo>
                  <a:lnTo>
                    <a:pt x="1886" y="10897"/>
                  </a:lnTo>
                  <a:lnTo>
                    <a:pt x="1781" y="10897"/>
                  </a:lnTo>
                  <a:lnTo>
                    <a:pt x="1677" y="11001"/>
                  </a:lnTo>
                  <a:lnTo>
                    <a:pt x="1572" y="11106"/>
                  </a:lnTo>
                  <a:lnTo>
                    <a:pt x="1467" y="11106"/>
                  </a:lnTo>
                  <a:lnTo>
                    <a:pt x="1362" y="11211"/>
                  </a:lnTo>
                  <a:lnTo>
                    <a:pt x="1153" y="11316"/>
                  </a:lnTo>
                  <a:lnTo>
                    <a:pt x="1153" y="11421"/>
                  </a:lnTo>
                  <a:lnTo>
                    <a:pt x="943" y="11630"/>
                  </a:lnTo>
                  <a:lnTo>
                    <a:pt x="734" y="11630"/>
                  </a:lnTo>
                  <a:lnTo>
                    <a:pt x="524" y="11735"/>
                  </a:lnTo>
                  <a:lnTo>
                    <a:pt x="314" y="11944"/>
                  </a:lnTo>
                  <a:lnTo>
                    <a:pt x="210" y="12154"/>
                  </a:lnTo>
                  <a:lnTo>
                    <a:pt x="105" y="12364"/>
                  </a:lnTo>
                  <a:lnTo>
                    <a:pt x="105" y="12573"/>
                  </a:lnTo>
                  <a:lnTo>
                    <a:pt x="105" y="12783"/>
                  </a:lnTo>
                  <a:lnTo>
                    <a:pt x="105" y="12992"/>
                  </a:lnTo>
                  <a:lnTo>
                    <a:pt x="105" y="13202"/>
                  </a:lnTo>
                  <a:lnTo>
                    <a:pt x="0" y="13307"/>
                  </a:lnTo>
                  <a:lnTo>
                    <a:pt x="0" y="13411"/>
                  </a:lnTo>
                  <a:lnTo>
                    <a:pt x="105" y="13621"/>
                  </a:lnTo>
                  <a:lnTo>
                    <a:pt x="210" y="13726"/>
                  </a:lnTo>
                  <a:lnTo>
                    <a:pt x="314" y="13830"/>
                  </a:lnTo>
                  <a:lnTo>
                    <a:pt x="419" y="14040"/>
                  </a:lnTo>
                  <a:lnTo>
                    <a:pt x="734" y="14145"/>
                  </a:lnTo>
                  <a:lnTo>
                    <a:pt x="1048" y="14040"/>
                  </a:lnTo>
                  <a:lnTo>
                    <a:pt x="1362" y="13935"/>
                  </a:lnTo>
                  <a:lnTo>
                    <a:pt x="1362" y="13830"/>
                  </a:lnTo>
                  <a:lnTo>
                    <a:pt x="1572" y="13830"/>
                  </a:lnTo>
                  <a:lnTo>
                    <a:pt x="1781" y="13726"/>
                  </a:lnTo>
                  <a:lnTo>
                    <a:pt x="1991" y="13621"/>
                  </a:lnTo>
                  <a:lnTo>
                    <a:pt x="2096" y="13516"/>
                  </a:lnTo>
                  <a:lnTo>
                    <a:pt x="2200" y="13307"/>
                  </a:lnTo>
                  <a:lnTo>
                    <a:pt x="2200" y="13202"/>
                  </a:lnTo>
                  <a:lnTo>
                    <a:pt x="2305" y="12887"/>
                  </a:lnTo>
                  <a:lnTo>
                    <a:pt x="2410" y="12678"/>
                  </a:lnTo>
                  <a:lnTo>
                    <a:pt x="2829" y="12992"/>
                  </a:lnTo>
                  <a:lnTo>
                    <a:pt x="2934" y="12992"/>
                  </a:lnTo>
                  <a:lnTo>
                    <a:pt x="2934" y="13097"/>
                  </a:lnTo>
                  <a:lnTo>
                    <a:pt x="3353" y="13097"/>
                  </a:lnTo>
                  <a:lnTo>
                    <a:pt x="3562" y="13307"/>
                  </a:lnTo>
                  <a:lnTo>
                    <a:pt x="3877" y="13307"/>
                  </a:lnTo>
                  <a:lnTo>
                    <a:pt x="4086" y="13411"/>
                  </a:lnTo>
                  <a:lnTo>
                    <a:pt x="4296" y="13726"/>
                  </a:lnTo>
                  <a:lnTo>
                    <a:pt x="4296" y="14040"/>
                  </a:lnTo>
                  <a:lnTo>
                    <a:pt x="4401" y="14354"/>
                  </a:lnTo>
                  <a:lnTo>
                    <a:pt x="4505" y="14564"/>
                  </a:lnTo>
                  <a:lnTo>
                    <a:pt x="4715" y="14878"/>
                  </a:lnTo>
                  <a:lnTo>
                    <a:pt x="4925" y="14983"/>
                  </a:lnTo>
                  <a:lnTo>
                    <a:pt x="4925" y="15192"/>
                  </a:lnTo>
                  <a:lnTo>
                    <a:pt x="5029" y="15192"/>
                  </a:lnTo>
                  <a:lnTo>
                    <a:pt x="5239" y="15297"/>
                  </a:lnTo>
                  <a:lnTo>
                    <a:pt x="5448" y="15192"/>
                  </a:lnTo>
                  <a:lnTo>
                    <a:pt x="5658" y="14983"/>
                  </a:lnTo>
                  <a:lnTo>
                    <a:pt x="5658" y="14878"/>
                  </a:lnTo>
                  <a:lnTo>
                    <a:pt x="5763" y="14669"/>
                  </a:lnTo>
                  <a:lnTo>
                    <a:pt x="5972" y="14564"/>
                  </a:lnTo>
                  <a:lnTo>
                    <a:pt x="6077" y="14564"/>
                  </a:lnTo>
                  <a:lnTo>
                    <a:pt x="6287" y="14459"/>
                  </a:lnTo>
                  <a:lnTo>
                    <a:pt x="6391" y="14354"/>
                  </a:lnTo>
                  <a:lnTo>
                    <a:pt x="6496" y="14145"/>
                  </a:lnTo>
                  <a:lnTo>
                    <a:pt x="6811" y="13935"/>
                  </a:lnTo>
                  <a:lnTo>
                    <a:pt x="6915" y="13621"/>
                  </a:lnTo>
                  <a:lnTo>
                    <a:pt x="6915" y="13516"/>
                  </a:lnTo>
                  <a:lnTo>
                    <a:pt x="6811" y="13097"/>
                  </a:lnTo>
                  <a:lnTo>
                    <a:pt x="6601" y="12887"/>
                  </a:lnTo>
                  <a:lnTo>
                    <a:pt x="6601" y="12678"/>
                  </a:lnTo>
                  <a:lnTo>
                    <a:pt x="6915" y="12468"/>
                  </a:lnTo>
                  <a:lnTo>
                    <a:pt x="7020" y="12573"/>
                  </a:lnTo>
                  <a:lnTo>
                    <a:pt x="7125" y="12573"/>
                  </a:lnTo>
                  <a:lnTo>
                    <a:pt x="7334" y="12468"/>
                  </a:lnTo>
                  <a:lnTo>
                    <a:pt x="7439" y="12364"/>
                  </a:lnTo>
                  <a:lnTo>
                    <a:pt x="7544" y="12259"/>
                  </a:lnTo>
                  <a:lnTo>
                    <a:pt x="7649" y="12154"/>
                  </a:lnTo>
                  <a:lnTo>
                    <a:pt x="7649" y="12049"/>
                  </a:lnTo>
                  <a:lnTo>
                    <a:pt x="7753" y="11840"/>
                  </a:lnTo>
                  <a:lnTo>
                    <a:pt x="7753" y="11735"/>
                  </a:lnTo>
                  <a:lnTo>
                    <a:pt x="7858" y="11630"/>
                  </a:lnTo>
                  <a:lnTo>
                    <a:pt x="8068" y="11630"/>
                  </a:lnTo>
                  <a:lnTo>
                    <a:pt x="8277" y="11525"/>
                  </a:lnTo>
                  <a:lnTo>
                    <a:pt x="8382" y="11316"/>
                  </a:lnTo>
                  <a:lnTo>
                    <a:pt x="8487" y="11211"/>
                  </a:lnTo>
                  <a:lnTo>
                    <a:pt x="8592" y="11106"/>
                  </a:lnTo>
                  <a:lnTo>
                    <a:pt x="8906" y="11211"/>
                  </a:lnTo>
                  <a:lnTo>
                    <a:pt x="9116" y="11316"/>
                  </a:lnTo>
                  <a:lnTo>
                    <a:pt x="9325" y="11211"/>
                  </a:lnTo>
                  <a:lnTo>
                    <a:pt x="9430" y="11001"/>
                  </a:lnTo>
                  <a:lnTo>
                    <a:pt x="9535" y="10687"/>
                  </a:lnTo>
                  <a:lnTo>
                    <a:pt x="9639" y="10582"/>
                  </a:lnTo>
                  <a:lnTo>
                    <a:pt x="9639" y="10268"/>
                  </a:lnTo>
                  <a:lnTo>
                    <a:pt x="9535" y="10268"/>
                  </a:lnTo>
                  <a:lnTo>
                    <a:pt x="9535" y="10163"/>
                  </a:lnTo>
                  <a:lnTo>
                    <a:pt x="9744" y="10058"/>
                  </a:lnTo>
                  <a:lnTo>
                    <a:pt x="9849" y="9744"/>
                  </a:lnTo>
                  <a:lnTo>
                    <a:pt x="9849" y="9639"/>
                  </a:lnTo>
                  <a:lnTo>
                    <a:pt x="9954" y="9535"/>
                  </a:lnTo>
                  <a:lnTo>
                    <a:pt x="10059" y="9744"/>
                  </a:lnTo>
                  <a:lnTo>
                    <a:pt x="10163" y="9849"/>
                  </a:lnTo>
                  <a:lnTo>
                    <a:pt x="10582" y="9849"/>
                  </a:lnTo>
                  <a:lnTo>
                    <a:pt x="10687" y="9639"/>
                  </a:lnTo>
                  <a:lnTo>
                    <a:pt x="10897" y="9744"/>
                  </a:lnTo>
                  <a:lnTo>
                    <a:pt x="11002" y="9639"/>
                  </a:lnTo>
                  <a:lnTo>
                    <a:pt x="11002" y="9430"/>
                  </a:lnTo>
                  <a:lnTo>
                    <a:pt x="11106" y="9639"/>
                  </a:lnTo>
                  <a:lnTo>
                    <a:pt x="11106" y="9744"/>
                  </a:lnTo>
                  <a:lnTo>
                    <a:pt x="11316" y="9639"/>
                  </a:lnTo>
                  <a:lnTo>
                    <a:pt x="11525" y="9744"/>
                  </a:lnTo>
                  <a:lnTo>
                    <a:pt x="11944" y="9744"/>
                  </a:lnTo>
                  <a:lnTo>
                    <a:pt x="12049" y="9639"/>
                  </a:lnTo>
                  <a:lnTo>
                    <a:pt x="12364" y="9639"/>
                  </a:lnTo>
                  <a:lnTo>
                    <a:pt x="12468" y="9535"/>
                  </a:lnTo>
                  <a:lnTo>
                    <a:pt x="12678" y="9325"/>
                  </a:lnTo>
                  <a:lnTo>
                    <a:pt x="12783" y="9116"/>
                  </a:lnTo>
                  <a:lnTo>
                    <a:pt x="13307" y="9116"/>
                  </a:lnTo>
                  <a:lnTo>
                    <a:pt x="14250" y="9325"/>
                  </a:lnTo>
                  <a:lnTo>
                    <a:pt x="14354" y="9535"/>
                  </a:lnTo>
                  <a:lnTo>
                    <a:pt x="14459" y="9639"/>
                  </a:lnTo>
                  <a:lnTo>
                    <a:pt x="14564" y="9744"/>
                  </a:lnTo>
                  <a:lnTo>
                    <a:pt x="14669" y="9849"/>
                  </a:lnTo>
                  <a:lnTo>
                    <a:pt x="15088" y="9849"/>
                  </a:lnTo>
                  <a:lnTo>
                    <a:pt x="15193" y="9744"/>
                  </a:lnTo>
                  <a:lnTo>
                    <a:pt x="14878" y="9011"/>
                  </a:lnTo>
                  <a:lnTo>
                    <a:pt x="14878" y="8487"/>
                  </a:lnTo>
                  <a:lnTo>
                    <a:pt x="14459" y="7649"/>
                  </a:lnTo>
                  <a:lnTo>
                    <a:pt x="14564" y="7334"/>
                  </a:lnTo>
                  <a:lnTo>
                    <a:pt x="14669" y="6915"/>
                  </a:lnTo>
                  <a:lnTo>
                    <a:pt x="14354" y="6496"/>
                  </a:lnTo>
                  <a:lnTo>
                    <a:pt x="13935" y="5763"/>
                  </a:lnTo>
                  <a:lnTo>
                    <a:pt x="13726" y="5029"/>
                  </a:lnTo>
                  <a:lnTo>
                    <a:pt x="13411" y="4505"/>
                  </a:lnTo>
                  <a:lnTo>
                    <a:pt x="13097" y="3982"/>
                  </a:lnTo>
                  <a:lnTo>
                    <a:pt x="13097" y="3039"/>
                  </a:lnTo>
                  <a:lnTo>
                    <a:pt x="12887" y="2515"/>
                  </a:lnTo>
                  <a:lnTo>
                    <a:pt x="12678" y="2410"/>
                  </a:lnTo>
                  <a:lnTo>
                    <a:pt x="12468" y="2200"/>
                  </a:lnTo>
                  <a:lnTo>
                    <a:pt x="12364" y="1886"/>
                  </a:lnTo>
                  <a:lnTo>
                    <a:pt x="12259" y="1572"/>
                  </a:lnTo>
                  <a:lnTo>
                    <a:pt x="12364" y="1048"/>
                  </a:lnTo>
                  <a:lnTo>
                    <a:pt x="12468" y="629"/>
                  </a:lnTo>
                  <a:lnTo>
                    <a:pt x="12259" y="419"/>
                  </a:lnTo>
                  <a:lnTo>
                    <a:pt x="12154" y="105"/>
                  </a:lnTo>
                  <a:lnTo>
                    <a:pt x="11316"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92;p31">
              <a:extLst>
                <a:ext uri="{FF2B5EF4-FFF2-40B4-BE49-F238E27FC236}">
                  <a16:creationId xmlns:a16="http://schemas.microsoft.com/office/drawing/2014/main" id="{54B4644F-286C-C640-9A42-9B582862FF4C}"/>
                </a:ext>
              </a:extLst>
            </p:cNvPr>
            <p:cNvSpPr/>
            <p:nvPr/>
          </p:nvSpPr>
          <p:spPr>
            <a:xfrm>
              <a:off x="3581286" y="2310879"/>
              <a:ext cx="197370" cy="258522"/>
            </a:xfrm>
            <a:custGeom>
              <a:avLst/>
              <a:gdLst/>
              <a:ahLst/>
              <a:cxnLst/>
              <a:rect l="l" t="t" r="r" b="b"/>
              <a:pathLst>
                <a:path w="14879" h="19489" extrusionOk="0">
                  <a:moveTo>
                    <a:pt x="9535" y="1"/>
                  </a:moveTo>
                  <a:lnTo>
                    <a:pt x="9012" y="734"/>
                  </a:lnTo>
                  <a:lnTo>
                    <a:pt x="8278" y="1468"/>
                  </a:lnTo>
                  <a:lnTo>
                    <a:pt x="6707" y="2725"/>
                  </a:lnTo>
                  <a:lnTo>
                    <a:pt x="6287" y="3039"/>
                  </a:lnTo>
                  <a:lnTo>
                    <a:pt x="5764" y="3353"/>
                  </a:lnTo>
                  <a:lnTo>
                    <a:pt x="4716" y="3773"/>
                  </a:lnTo>
                  <a:lnTo>
                    <a:pt x="3354" y="4192"/>
                  </a:lnTo>
                  <a:lnTo>
                    <a:pt x="3249" y="4506"/>
                  </a:lnTo>
                  <a:lnTo>
                    <a:pt x="3144" y="4716"/>
                  </a:lnTo>
                  <a:lnTo>
                    <a:pt x="2830" y="4716"/>
                  </a:lnTo>
                  <a:lnTo>
                    <a:pt x="2725" y="4820"/>
                  </a:lnTo>
                  <a:lnTo>
                    <a:pt x="2516" y="5135"/>
                  </a:lnTo>
                  <a:lnTo>
                    <a:pt x="2411" y="5239"/>
                  </a:lnTo>
                  <a:lnTo>
                    <a:pt x="2096" y="5973"/>
                  </a:lnTo>
                  <a:lnTo>
                    <a:pt x="1992" y="6392"/>
                  </a:lnTo>
                  <a:lnTo>
                    <a:pt x="1992" y="6811"/>
                  </a:lnTo>
                  <a:lnTo>
                    <a:pt x="1887" y="7230"/>
                  </a:lnTo>
                  <a:lnTo>
                    <a:pt x="1573" y="7544"/>
                  </a:lnTo>
                  <a:lnTo>
                    <a:pt x="1258" y="7964"/>
                  </a:lnTo>
                  <a:lnTo>
                    <a:pt x="944" y="8487"/>
                  </a:lnTo>
                  <a:lnTo>
                    <a:pt x="734" y="9011"/>
                  </a:lnTo>
                  <a:lnTo>
                    <a:pt x="630" y="9221"/>
                  </a:lnTo>
                  <a:lnTo>
                    <a:pt x="630" y="9430"/>
                  </a:lnTo>
                  <a:lnTo>
                    <a:pt x="525" y="10269"/>
                  </a:lnTo>
                  <a:lnTo>
                    <a:pt x="420" y="10583"/>
                  </a:lnTo>
                  <a:lnTo>
                    <a:pt x="210" y="11002"/>
                  </a:lnTo>
                  <a:lnTo>
                    <a:pt x="106" y="11316"/>
                  </a:lnTo>
                  <a:lnTo>
                    <a:pt x="1" y="11526"/>
                  </a:lnTo>
                  <a:lnTo>
                    <a:pt x="106" y="11735"/>
                  </a:lnTo>
                  <a:lnTo>
                    <a:pt x="315" y="12050"/>
                  </a:lnTo>
                  <a:lnTo>
                    <a:pt x="420" y="12155"/>
                  </a:lnTo>
                  <a:lnTo>
                    <a:pt x="734" y="12574"/>
                  </a:lnTo>
                  <a:lnTo>
                    <a:pt x="1049" y="12888"/>
                  </a:lnTo>
                  <a:lnTo>
                    <a:pt x="1153" y="12993"/>
                  </a:lnTo>
                  <a:lnTo>
                    <a:pt x="1363" y="13307"/>
                  </a:lnTo>
                  <a:lnTo>
                    <a:pt x="1573" y="13621"/>
                  </a:lnTo>
                  <a:lnTo>
                    <a:pt x="1573" y="13726"/>
                  </a:lnTo>
                  <a:lnTo>
                    <a:pt x="1887" y="14145"/>
                  </a:lnTo>
                  <a:lnTo>
                    <a:pt x="2096" y="14460"/>
                  </a:lnTo>
                  <a:lnTo>
                    <a:pt x="2096" y="14774"/>
                  </a:lnTo>
                  <a:lnTo>
                    <a:pt x="2096" y="15088"/>
                  </a:lnTo>
                  <a:lnTo>
                    <a:pt x="2201" y="15403"/>
                  </a:lnTo>
                  <a:lnTo>
                    <a:pt x="2411" y="15926"/>
                  </a:lnTo>
                  <a:lnTo>
                    <a:pt x="2620" y="16136"/>
                  </a:lnTo>
                  <a:lnTo>
                    <a:pt x="2830" y="16450"/>
                  </a:lnTo>
                  <a:lnTo>
                    <a:pt x="3144" y="16974"/>
                  </a:lnTo>
                  <a:lnTo>
                    <a:pt x="3354" y="17079"/>
                  </a:lnTo>
                  <a:lnTo>
                    <a:pt x="3773" y="17079"/>
                  </a:lnTo>
                  <a:lnTo>
                    <a:pt x="3668" y="17289"/>
                  </a:lnTo>
                  <a:lnTo>
                    <a:pt x="3563" y="17498"/>
                  </a:lnTo>
                  <a:lnTo>
                    <a:pt x="3563" y="17708"/>
                  </a:lnTo>
                  <a:lnTo>
                    <a:pt x="3668" y="18232"/>
                  </a:lnTo>
                  <a:lnTo>
                    <a:pt x="3773" y="18651"/>
                  </a:lnTo>
                  <a:lnTo>
                    <a:pt x="4192" y="19279"/>
                  </a:lnTo>
                  <a:lnTo>
                    <a:pt x="4401" y="19489"/>
                  </a:lnTo>
                  <a:lnTo>
                    <a:pt x="4925" y="19489"/>
                  </a:lnTo>
                  <a:lnTo>
                    <a:pt x="5030" y="19279"/>
                  </a:lnTo>
                  <a:lnTo>
                    <a:pt x="5135" y="19070"/>
                  </a:lnTo>
                  <a:lnTo>
                    <a:pt x="5240" y="18965"/>
                  </a:lnTo>
                  <a:lnTo>
                    <a:pt x="5344" y="18651"/>
                  </a:lnTo>
                  <a:lnTo>
                    <a:pt x="5449" y="18546"/>
                  </a:lnTo>
                  <a:lnTo>
                    <a:pt x="5868" y="17917"/>
                  </a:lnTo>
                  <a:lnTo>
                    <a:pt x="6183" y="17289"/>
                  </a:lnTo>
                  <a:lnTo>
                    <a:pt x="6287" y="17393"/>
                  </a:lnTo>
                  <a:lnTo>
                    <a:pt x="6497" y="17708"/>
                  </a:lnTo>
                  <a:lnTo>
                    <a:pt x="6811" y="17812"/>
                  </a:lnTo>
                  <a:lnTo>
                    <a:pt x="6916" y="17708"/>
                  </a:lnTo>
                  <a:lnTo>
                    <a:pt x="7230" y="17708"/>
                  </a:lnTo>
                  <a:lnTo>
                    <a:pt x="7440" y="17603"/>
                  </a:lnTo>
                  <a:lnTo>
                    <a:pt x="7545" y="17393"/>
                  </a:lnTo>
                  <a:lnTo>
                    <a:pt x="7545" y="17289"/>
                  </a:lnTo>
                  <a:lnTo>
                    <a:pt x="7440" y="17079"/>
                  </a:lnTo>
                  <a:lnTo>
                    <a:pt x="8069" y="16660"/>
                  </a:lnTo>
                  <a:lnTo>
                    <a:pt x="8383" y="16555"/>
                  </a:lnTo>
                  <a:lnTo>
                    <a:pt x="8697" y="16555"/>
                  </a:lnTo>
                  <a:lnTo>
                    <a:pt x="9431" y="16765"/>
                  </a:lnTo>
                  <a:lnTo>
                    <a:pt x="9850" y="16765"/>
                  </a:lnTo>
                  <a:lnTo>
                    <a:pt x="10478" y="16555"/>
                  </a:lnTo>
                  <a:lnTo>
                    <a:pt x="10898" y="16450"/>
                  </a:lnTo>
                  <a:lnTo>
                    <a:pt x="10793" y="16346"/>
                  </a:lnTo>
                  <a:lnTo>
                    <a:pt x="10688" y="16136"/>
                  </a:lnTo>
                  <a:lnTo>
                    <a:pt x="10688" y="15926"/>
                  </a:lnTo>
                  <a:lnTo>
                    <a:pt x="10898" y="15717"/>
                  </a:lnTo>
                  <a:lnTo>
                    <a:pt x="11107" y="15507"/>
                  </a:lnTo>
                  <a:lnTo>
                    <a:pt x="11841" y="15298"/>
                  </a:lnTo>
                  <a:lnTo>
                    <a:pt x="12364" y="15193"/>
                  </a:lnTo>
                  <a:lnTo>
                    <a:pt x="12574" y="14879"/>
                  </a:lnTo>
                  <a:lnTo>
                    <a:pt x="12888" y="14669"/>
                  </a:lnTo>
                  <a:lnTo>
                    <a:pt x="12783" y="14460"/>
                  </a:lnTo>
                  <a:lnTo>
                    <a:pt x="12888" y="14355"/>
                  </a:lnTo>
                  <a:lnTo>
                    <a:pt x="12993" y="14041"/>
                  </a:lnTo>
                  <a:lnTo>
                    <a:pt x="13203" y="13831"/>
                  </a:lnTo>
                  <a:lnTo>
                    <a:pt x="12993" y="13621"/>
                  </a:lnTo>
                  <a:lnTo>
                    <a:pt x="12888" y="13412"/>
                  </a:lnTo>
                  <a:lnTo>
                    <a:pt x="12993" y="13202"/>
                  </a:lnTo>
                  <a:lnTo>
                    <a:pt x="13203" y="13098"/>
                  </a:lnTo>
                  <a:lnTo>
                    <a:pt x="13098" y="12574"/>
                  </a:lnTo>
                  <a:lnTo>
                    <a:pt x="13203" y="12259"/>
                  </a:lnTo>
                  <a:lnTo>
                    <a:pt x="13307" y="11945"/>
                  </a:lnTo>
                  <a:lnTo>
                    <a:pt x="13726" y="11316"/>
                  </a:lnTo>
                  <a:lnTo>
                    <a:pt x="14669" y="10897"/>
                  </a:lnTo>
                  <a:lnTo>
                    <a:pt x="14879" y="10583"/>
                  </a:lnTo>
                  <a:lnTo>
                    <a:pt x="14774" y="10164"/>
                  </a:lnTo>
                  <a:lnTo>
                    <a:pt x="14774" y="10059"/>
                  </a:lnTo>
                  <a:lnTo>
                    <a:pt x="14460" y="9640"/>
                  </a:lnTo>
                  <a:lnTo>
                    <a:pt x="14250" y="9535"/>
                  </a:lnTo>
                  <a:lnTo>
                    <a:pt x="13936" y="9430"/>
                  </a:lnTo>
                  <a:lnTo>
                    <a:pt x="13517" y="9326"/>
                  </a:lnTo>
                  <a:lnTo>
                    <a:pt x="13412" y="9221"/>
                  </a:lnTo>
                  <a:lnTo>
                    <a:pt x="13307" y="9116"/>
                  </a:lnTo>
                  <a:lnTo>
                    <a:pt x="13307" y="9011"/>
                  </a:lnTo>
                  <a:lnTo>
                    <a:pt x="13517" y="8907"/>
                  </a:lnTo>
                  <a:lnTo>
                    <a:pt x="13412" y="8278"/>
                  </a:lnTo>
                  <a:lnTo>
                    <a:pt x="13203" y="7964"/>
                  </a:lnTo>
                  <a:lnTo>
                    <a:pt x="13098" y="7859"/>
                  </a:lnTo>
                  <a:lnTo>
                    <a:pt x="12993" y="7649"/>
                  </a:lnTo>
                  <a:lnTo>
                    <a:pt x="12993" y="7230"/>
                  </a:lnTo>
                  <a:lnTo>
                    <a:pt x="12993" y="7021"/>
                  </a:lnTo>
                  <a:lnTo>
                    <a:pt x="12993" y="6706"/>
                  </a:lnTo>
                  <a:lnTo>
                    <a:pt x="12993" y="6287"/>
                  </a:lnTo>
                  <a:lnTo>
                    <a:pt x="13098" y="5763"/>
                  </a:lnTo>
                  <a:lnTo>
                    <a:pt x="12155" y="5344"/>
                  </a:lnTo>
                  <a:lnTo>
                    <a:pt x="11736" y="5659"/>
                  </a:lnTo>
                  <a:lnTo>
                    <a:pt x="11526" y="5868"/>
                  </a:lnTo>
                  <a:lnTo>
                    <a:pt x="11317" y="5868"/>
                  </a:lnTo>
                  <a:lnTo>
                    <a:pt x="11002" y="5763"/>
                  </a:lnTo>
                  <a:lnTo>
                    <a:pt x="10793" y="5554"/>
                  </a:lnTo>
                  <a:lnTo>
                    <a:pt x="10583" y="5344"/>
                  </a:lnTo>
                  <a:lnTo>
                    <a:pt x="10374" y="5239"/>
                  </a:lnTo>
                  <a:lnTo>
                    <a:pt x="10374" y="5030"/>
                  </a:lnTo>
                  <a:lnTo>
                    <a:pt x="10374" y="4611"/>
                  </a:lnTo>
                  <a:lnTo>
                    <a:pt x="10374" y="4192"/>
                  </a:lnTo>
                  <a:lnTo>
                    <a:pt x="10583" y="3773"/>
                  </a:lnTo>
                  <a:lnTo>
                    <a:pt x="11212" y="2096"/>
                  </a:lnTo>
                  <a:lnTo>
                    <a:pt x="11002" y="1468"/>
                  </a:lnTo>
                  <a:lnTo>
                    <a:pt x="10793" y="1153"/>
                  </a:lnTo>
                  <a:lnTo>
                    <a:pt x="10583" y="839"/>
                  </a:lnTo>
                  <a:lnTo>
                    <a:pt x="9955" y="420"/>
                  </a:lnTo>
                  <a:lnTo>
                    <a:pt x="953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93;p31">
              <a:extLst>
                <a:ext uri="{FF2B5EF4-FFF2-40B4-BE49-F238E27FC236}">
                  <a16:creationId xmlns:a16="http://schemas.microsoft.com/office/drawing/2014/main" id="{4A181A1C-D4CE-4A47-8094-1B4B69497712}"/>
                </a:ext>
              </a:extLst>
            </p:cNvPr>
            <p:cNvSpPr/>
            <p:nvPr/>
          </p:nvSpPr>
          <p:spPr>
            <a:xfrm>
              <a:off x="3465933" y="3158685"/>
              <a:ext cx="205714" cy="218223"/>
            </a:xfrm>
            <a:custGeom>
              <a:avLst/>
              <a:gdLst/>
              <a:ahLst/>
              <a:cxnLst/>
              <a:rect l="l" t="t" r="r" b="b"/>
              <a:pathLst>
                <a:path w="15508" h="16451" extrusionOk="0">
                  <a:moveTo>
                    <a:pt x="7544" y="0"/>
                  </a:moveTo>
                  <a:lnTo>
                    <a:pt x="6916" y="105"/>
                  </a:lnTo>
                  <a:lnTo>
                    <a:pt x="6182" y="105"/>
                  </a:lnTo>
                  <a:lnTo>
                    <a:pt x="5763" y="315"/>
                  </a:lnTo>
                  <a:lnTo>
                    <a:pt x="5449" y="315"/>
                  </a:lnTo>
                  <a:lnTo>
                    <a:pt x="5030" y="420"/>
                  </a:lnTo>
                  <a:lnTo>
                    <a:pt x="4715" y="315"/>
                  </a:lnTo>
                  <a:lnTo>
                    <a:pt x="4296" y="420"/>
                  </a:lnTo>
                  <a:lnTo>
                    <a:pt x="3982" y="420"/>
                  </a:lnTo>
                  <a:lnTo>
                    <a:pt x="3668" y="524"/>
                  </a:lnTo>
                  <a:lnTo>
                    <a:pt x="3458" y="524"/>
                  </a:lnTo>
                  <a:lnTo>
                    <a:pt x="3249" y="734"/>
                  </a:lnTo>
                  <a:lnTo>
                    <a:pt x="3144" y="734"/>
                  </a:lnTo>
                  <a:lnTo>
                    <a:pt x="2934" y="839"/>
                  </a:lnTo>
                  <a:lnTo>
                    <a:pt x="2934" y="1048"/>
                  </a:lnTo>
                  <a:lnTo>
                    <a:pt x="3039" y="1258"/>
                  </a:lnTo>
                  <a:lnTo>
                    <a:pt x="3144" y="1467"/>
                  </a:lnTo>
                  <a:lnTo>
                    <a:pt x="3039" y="1467"/>
                  </a:lnTo>
                  <a:lnTo>
                    <a:pt x="2830" y="1572"/>
                  </a:lnTo>
                  <a:lnTo>
                    <a:pt x="2725" y="1782"/>
                  </a:lnTo>
                  <a:lnTo>
                    <a:pt x="2725" y="1886"/>
                  </a:lnTo>
                  <a:lnTo>
                    <a:pt x="2830" y="1991"/>
                  </a:lnTo>
                  <a:lnTo>
                    <a:pt x="2934" y="2201"/>
                  </a:lnTo>
                  <a:lnTo>
                    <a:pt x="2934" y="2305"/>
                  </a:lnTo>
                  <a:lnTo>
                    <a:pt x="3039" y="2305"/>
                  </a:lnTo>
                  <a:lnTo>
                    <a:pt x="3039" y="2620"/>
                  </a:lnTo>
                  <a:lnTo>
                    <a:pt x="3039" y="2829"/>
                  </a:lnTo>
                  <a:lnTo>
                    <a:pt x="3039" y="2934"/>
                  </a:lnTo>
                  <a:lnTo>
                    <a:pt x="2830" y="3039"/>
                  </a:lnTo>
                  <a:lnTo>
                    <a:pt x="2830" y="3144"/>
                  </a:lnTo>
                  <a:lnTo>
                    <a:pt x="2725" y="3248"/>
                  </a:lnTo>
                  <a:lnTo>
                    <a:pt x="2515" y="3458"/>
                  </a:lnTo>
                  <a:lnTo>
                    <a:pt x="2096" y="3772"/>
                  </a:lnTo>
                  <a:lnTo>
                    <a:pt x="1782" y="3772"/>
                  </a:lnTo>
                  <a:lnTo>
                    <a:pt x="1782" y="3668"/>
                  </a:lnTo>
                  <a:lnTo>
                    <a:pt x="1572" y="3458"/>
                  </a:lnTo>
                  <a:lnTo>
                    <a:pt x="1363" y="3458"/>
                  </a:lnTo>
                  <a:lnTo>
                    <a:pt x="944" y="3353"/>
                  </a:lnTo>
                  <a:lnTo>
                    <a:pt x="315" y="3353"/>
                  </a:lnTo>
                  <a:lnTo>
                    <a:pt x="210" y="3458"/>
                  </a:lnTo>
                  <a:lnTo>
                    <a:pt x="105" y="3563"/>
                  </a:lnTo>
                  <a:lnTo>
                    <a:pt x="105" y="3772"/>
                  </a:lnTo>
                  <a:lnTo>
                    <a:pt x="1" y="4296"/>
                  </a:lnTo>
                  <a:lnTo>
                    <a:pt x="1" y="4401"/>
                  </a:lnTo>
                  <a:lnTo>
                    <a:pt x="629" y="4401"/>
                  </a:lnTo>
                  <a:lnTo>
                    <a:pt x="1048" y="4611"/>
                  </a:lnTo>
                  <a:lnTo>
                    <a:pt x="1153" y="4820"/>
                  </a:lnTo>
                  <a:lnTo>
                    <a:pt x="1467" y="5344"/>
                  </a:lnTo>
                  <a:lnTo>
                    <a:pt x="1572" y="5449"/>
                  </a:lnTo>
                  <a:lnTo>
                    <a:pt x="1467" y="5554"/>
                  </a:lnTo>
                  <a:lnTo>
                    <a:pt x="1363" y="5763"/>
                  </a:lnTo>
                  <a:lnTo>
                    <a:pt x="1258" y="6392"/>
                  </a:lnTo>
                  <a:lnTo>
                    <a:pt x="1363" y="6706"/>
                  </a:lnTo>
                  <a:lnTo>
                    <a:pt x="1363" y="6811"/>
                  </a:lnTo>
                  <a:lnTo>
                    <a:pt x="1887" y="7020"/>
                  </a:lnTo>
                  <a:lnTo>
                    <a:pt x="2096" y="7754"/>
                  </a:lnTo>
                  <a:lnTo>
                    <a:pt x="2096" y="8697"/>
                  </a:lnTo>
                  <a:lnTo>
                    <a:pt x="2306" y="9116"/>
                  </a:lnTo>
                  <a:lnTo>
                    <a:pt x="2725" y="9640"/>
                  </a:lnTo>
                  <a:lnTo>
                    <a:pt x="2934" y="10373"/>
                  </a:lnTo>
                  <a:lnTo>
                    <a:pt x="3353" y="11107"/>
                  </a:lnTo>
                  <a:lnTo>
                    <a:pt x="3773" y="11630"/>
                  </a:lnTo>
                  <a:lnTo>
                    <a:pt x="3668" y="11735"/>
                  </a:lnTo>
                  <a:lnTo>
                    <a:pt x="3563" y="12154"/>
                  </a:lnTo>
                  <a:lnTo>
                    <a:pt x="3563" y="12469"/>
                  </a:lnTo>
                  <a:lnTo>
                    <a:pt x="3877" y="13202"/>
                  </a:lnTo>
                  <a:lnTo>
                    <a:pt x="3877" y="13831"/>
                  </a:lnTo>
                  <a:lnTo>
                    <a:pt x="4192" y="14564"/>
                  </a:lnTo>
                  <a:lnTo>
                    <a:pt x="4506" y="14774"/>
                  </a:lnTo>
                  <a:lnTo>
                    <a:pt x="4820" y="14878"/>
                  </a:lnTo>
                  <a:lnTo>
                    <a:pt x="5030" y="14983"/>
                  </a:lnTo>
                  <a:lnTo>
                    <a:pt x="5344" y="14983"/>
                  </a:lnTo>
                  <a:lnTo>
                    <a:pt x="5554" y="14878"/>
                  </a:lnTo>
                  <a:lnTo>
                    <a:pt x="5763" y="14878"/>
                  </a:lnTo>
                  <a:lnTo>
                    <a:pt x="5868" y="14774"/>
                  </a:lnTo>
                  <a:lnTo>
                    <a:pt x="6078" y="14983"/>
                  </a:lnTo>
                  <a:lnTo>
                    <a:pt x="6287" y="14983"/>
                  </a:lnTo>
                  <a:lnTo>
                    <a:pt x="6392" y="15193"/>
                  </a:lnTo>
                  <a:lnTo>
                    <a:pt x="6497" y="15402"/>
                  </a:lnTo>
                  <a:lnTo>
                    <a:pt x="6497" y="15612"/>
                  </a:lnTo>
                  <a:lnTo>
                    <a:pt x="6706" y="15821"/>
                  </a:lnTo>
                  <a:lnTo>
                    <a:pt x="6916" y="16031"/>
                  </a:lnTo>
                  <a:lnTo>
                    <a:pt x="7230" y="16136"/>
                  </a:lnTo>
                  <a:lnTo>
                    <a:pt x="7544" y="16241"/>
                  </a:lnTo>
                  <a:lnTo>
                    <a:pt x="7649" y="16241"/>
                  </a:lnTo>
                  <a:lnTo>
                    <a:pt x="7754" y="16136"/>
                  </a:lnTo>
                  <a:lnTo>
                    <a:pt x="7859" y="16136"/>
                  </a:lnTo>
                  <a:lnTo>
                    <a:pt x="7964" y="16345"/>
                  </a:lnTo>
                  <a:lnTo>
                    <a:pt x="8173" y="16450"/>
                  </a:lnTo>
                  <a:lnTo>
                    <a:pt x="8383" y="16345"/>
                  </a:lnTo>
                  <a:lnTo>
                    <a:pt x="8592" y="16241"/>
                  </a:lnTo>
                  <a:lnTo>
                    <a:pt x="8592" y="16136"/>
                  </a:lnTo>
                  <a:lnTo>
                    <a:pt x="8802" y="16136"/>
                  </a:lnTo>
                  <a:lnTo>
                    <a:pt x="9011" y="16031"/>
                  </a:lnTo>
                  <a:lnTo>
                    <a:pt x="9116" y="15926"/>
                  </a:lnTo>
                  <a:lnTo>
                    <a:pt x="9221" y="15717"/>
                  </a:lnTo>
                  <a:lnTo>
                    <a:pt x="9116" y="15402"/>
                  </a:lnTo>
                  <a:lnTo>
                    <a:pt x="9221" y="15088"/>
                  </a:lnTo>
                  <a:lnTo>
                    <a:pt x="9326" y="14774"/>
                  </a:lnTo>
                  <a:lnTo>
                    <a:pt x="9535" y="14564"/>
                  </a:lnTo>
                  <a:lnTo>
                    <a:pt x="9745" y="14355"/>
                  </a:lnTo>
                  <a:lnTo>
                    <a:pt x="10059" y="14355"/>
                  </a:lnTo>
                  <a:lnTo>
                    <a:pt x="10269" y="14250"/>
                  </a:lnTo>
                  <a:lnTo>
                    <a:pt x="10269" y="14145"/>
                  </a:lnTo>
                  <a:lnTo>
                    <a:pt x="10373" y="14040"/>
                  </a:lnTo>
                  <a:lnTo>
                    <a:pt x="10478" y="13831"/>
                  </a:lnTo>
                  <a:lnTo>
                    <a:pt x="10478" y="13726"/>
                  </a:lnTo>
                  <a:lnTo>
                    <a:pt x="10478" y="13621"/>
                  </a:lnTo>
                  <a:lnTo>
                    <a:pt x="10583" y="13412"/>
                  </a:lnTo>
                  <a:lnTo>
                    <a:pt x="10688" y="13307"/>
                  </a:lnTo>
                  <a:lnTo>
                    <a:pt x="10688" y="13202"/>
                  </a:lnTo>
                  <a:lnTo>
                    <a:pt x="10688" y="13097"/>
                  </a:lnTo>
                  <a:lnTo>
                    <a:pt x="10688" y="12888"/>
                  </a:lnTo>
                  <a:lnTo>
                    <a:pt x="10478" y="12783"/>
                  </a:lnTo>
                  <a:lnTo>
                    <a:pt x="10269" y="12783"/>
                  </a:lnTo>
                  <a:lnTo>
                    <a:pt x="10164" y="12678"/>
                  </a:lnTo>
                  <a:lnTo>
                    <a:pt x="10269" y="12573"/>
                  </a:lnTo>
                  <a:lnTo>
                    <a:pt x="10373" y="12469"/>
                  </a:lnTo>
                  <a:lnTo>
                    <a:pt x="10478" y="12364"/>
                  </a:lnTo>
                  <a:lnTo>
                    <a:pt x="10688" y="12364"/>
                  </a:lnTo>
                  <a:lnTo>
                    <a:pt x="10688" y="12154"/>
                  </a:lnTo>
                  <a:lnTo>
                    <a:pt x="10688" y="12050"/>
                  </a:lnTo>
                  <a:lnTo>
                    <a:pt x="10583" y="11840"/>
                  </a:lnTo>
                  <a:lnTo>
                    <a:pt x="10583" y="11735"/>
                  </a:lnTo>
                  <a:lnTo>
                    <a:pt x="10583" y="11630"/>
                  </a:lnTo>
                  <a:lnTo>
                    <a:pt x="10583" y="11421"/>
                  </a:lnTo>
                  <a:lnTo>
                    <a:pt x="10688" y="11211"/>
                  </a:lnTo>
                  <a:lnTo>
                    <a:pt x="10792" y="10792"/>
                  </a:lnTo>
                  <a:lnTo>
                    <a:pt x="10897" y="10583"/>
                  </a:lnTo>
                  <a:lnTo>
                    <a:pt x="11212" y="10164"/>
                  </a:lnTo>
                  <a:lnTo>
                    <a:pt x="11212" y="10059"/>
                  </a:lnTo>
                  <a:lnTo>
                    <a:pt x="11526" y="10164"/>
                  </a:lnTo>
                  <a:lnTo>
                    <a:pt x="11840" y="10059"/>
                  </a:lnTo>
                  <a:lnTo>
                    <a:pt x="12050" y="9849"/>
                  </a:lnTo>
                  <a:lnTo>
                    <a:pt x="12364" y="9849"/>
                  </a:lnTo>
                  <a:lnTo>
                    <a:pt x="12574" y="9745"/>
                  </a:lnTo>
                  <a:lnTo>
                    <a:pt x="12783" y="9430"/>
                  </a:lnTo>
                  <a:lnTo>
                    <a:pt x="12888" y="9116"/>
                  </a:lnTo>
                  <a:lnTo>
                    <a:pt x="13097" y="9011"/>
                  </a:lnTo>
                  <a:lnTo>
                    <a:pt x="13936" y="9011"/>
                  </a:lnTo>
                  <a:lnTo>
                    <a:pt x="14355" y="8906"/>
                  </a:lnTo>
                  <a:lnTo>
                    <a:pt x="14564" y="8697"/>
                  </a:lnTo>
                  <a:lnTo>
                    <a:pt x="15403" y="8697"/>
                  </a:lnTo>
                  <a:lnTo>
                    <a:pt x="15403" y="8592"/>
                  </a:lnTo>
                  <a:lnTo>
                    <a:pt x="15507" y="7544"/>
                  </a:lnTo>
                  <a:lnTo>
                    <a:pt x="15193" y="7020"/>
                  </a:lnTo>
                  <a:lnTo>
                    <a:pt x="14564" y="6077"/>
                  </a:lnTo>
                  <a:lnTo>
                    <a:pt x="13936" y="5344"/>
                  </a:lnTo>
                  <a:lnTo>
                    <a:pt x="13621" y="5134"/>
                  </a:lnTo>
                  <a:lnTo>
                    <a:pt x="13097" y="4925"/>
                  </a:lnTo>
                  <a:lnTo>
                    <a:pt x="12888" y="4820"/>
                  </a:lnTo>
                  <a:lnTo>
                    <a:pt x="12469" y="4715"/>
                  </a:lnTo>
                  <a:lnTo>
                    <a:pt x="12050" y="4611"/>
                  </a:lnTo>
                  <a:lnTo>
                    <a:pt x="11631" y="4296"/>
                  </a:lnTo>
                  <a:lnTo>
                    <a:pt x="11526" y="4087"/>
                  </a:lnTo>
                  <a:lnTo>
                    <a:pt x="11526" y="3982"/>
                  </a:lnTo>
                  <a:lnTo>
                    <a:pt x="11421" y="3772"/>
                  </a:lnTo>
                  <a:lnTo>
                    <a:pt x="11212" y="3772"/>
                  </a:lnTo>
                  <a:lnTo>
                    <a:pt x="10897" y="3668"/>
                  </a:lnTo>
                  <a:lnTo>
                    <a:pt x="10688" y="3458"/>
                  </a:lnTo>
                  <a:lnTo>
                    <a:pt x="10583" y="3458"/>
                  </a:lnTo>
                  <a:lnTo>
                    <a:pt x="10373" y="3563"/>
                  </a:lnTo>
                  <a:lnTo>
                    <a:pt x="9954" y="3772"/>
                  </a:lnTo>
                  <a:lnTo>
                    <a:pt x="9221" y="3772"/>
                  </a:lnTo>
                  <a:lnTo>
                    <a:pt x="9116" y="3668"/>
                  </a:lnTo>
                  <a:lnTo>
                    <a:pt x="9116" y="3353"/>
                  </a:lnTo>
                  <a:lnTo>
                    <a:pt x="8697" y="3144"/>
                  </a:lnTo>
                  <a:lnTo>
                    <a:pt x="8278" y="2725"/>
                  </a:lnTo>
                  <a:lnTo>
                    <a:pt x="7754" y="2201"/>
                  </a:lnTo>
                  <a:lnTo>
                    <a:pt x="7440" y="1886"/>
                  </a:lnTo>
                  <a:lnTo>
                    <a:pt x="7125" y="1782"/>
                  </a:lnTo>
                  <a:lnTo>
                    <a:pt x="6811" y="1572"/>
                  </a:lnTo>
                  <a:lnTo>
                    <a:pt x="6706" y="1467"/>
                  </a:lnTo>
                  <a:lnTo>
                    <a:pt x="6706" y="1258"/>
                  </a:lnTo>
                  <a:lnTo>
                    <a:pt x="6706" y="1153"/>
                  </a:lnTo>
                  <a:lnTo>
                    <a:pt x="6811" y="1048"/>
                  </a:lnTo>
                  <a:lnTo>
                    <a:pt x="7021" y="943"/>
                  </a:lnTo>
                  <a:lnTo>
                    <a:pt x="7440" y="839"/>
                  </a:lnTo>
                  <a:lnTo>
                    <a:pt x="8068" y="839"/>
                  </a:lnTo>
                  <a:lnTo>
                    <a:pt x="8278" y="734"/>
                  </a:lnTo>
                  <a:lnTo>
                    <a:pt x="8278" y="524"/>
                  </a:lnTo>
                  <a:lnTo>
                    <a:pt x="8173"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94;p31">
              <a:extLst>
                <a:ext uri="{FF2B5EF4-FFF2-40B4-BE49-F238E27FC236}">
                  <a16:creationId xmlns:a16="http://schemas.microsoft.com/office/drawing/2014/main" id="{8C1E7368-057B-2A4B-A495-1743455500F0}"/>
                </a:ext>
              </a:extLst>
            </p:cNvPr>
            <p:cNvSpPr/>
            <p:nvPr/>
          </p:nvSpPr>
          <p:spPr>
            <a:xfrm>
              <a:off x="3561839" y="3143390"/>
              <a:ext cx="200142" cy="94526"/>
            </a:xfrm>
            <a:custGeom>
              <a:avLst/>
              <a:gdLst/>
              <a:ahLst/>
              <a:cxnLst/>
              <a:rect l="l" t="t" r="r" b="b"/>
              <a:pathLst>
                <a:path w="15088" h="7126" extrusionOk="0">
                  <a:moveTo>
                    <a:pt x="7544" y="1"/>
                  </a:moveTo>
                  <a:lnTo>
                    <a:pt x="7439" y="106"/>
                  </a:lnTo>
                  <a:lnTo>
                    <a:pt x="7649" y="315"/>
                  </a:lnTo>
                  <a:lnTo>
                    <a:pt x="7649" y="525"/>
                  </a:lnTo>
                  <a:lnTo>
                    <a:pt x="7649" y="944"/>
                  </a:lnTo>
                  <a:lnTo>
                    <a:pt x="7753" y="1258"/>
                  </a:lnTo>
                  <a:lnTo>
                    <a:pt x="7753" y="1468"/>
                  </a:lnTo>
                  <a:lnTo>
                    <a:pt x="7544" y="1468"/>
                  </a:lnTo>
                  <a:lnTo>
                    <a:pt x="7439" y="1573"/>
                  </a:lnTo>
                  <a:lnTo>
                    <a:pt x="7334" y="1677"/>
                  </a:lnTo>
                  <a:lnTo>
                    <a:pt x="7230" y="1677"/>
                  </a:lnTo>
                  <a:lnTo>
                    <a:pt x="6810" y="1573"/>
                  </a:lnTo>
                  <a:lnTo>
                    <a:pt x="6287" y="1677"/>
                  </a:lnTo>
                  <a:lnTo>
                    <a:pt x="5448" y="1992"/>
                  </a:lnTo>
                  <a:lnTo>
                    <a:pt x="4505" y="2096"/>
                  </a:lnTo>
                  <a:lnTo>
                    <a:pt x="4191" y="2096"/>
                  </a:lnTo>
                  <a:lnTo>
                    <a:pt x="3877" y="1782"/>
                  </a:lnTo>
                  <a:lnTo>
                    <a:pt x="3458" y="1468"/>
                  </a:lnTo>
                  <a:lnTo>
                    <a:pt x="3353" y="1468"/>
                  </a:lnTo>
                  <a:lnTo>
                    <a:pt x="3039" y="1363"/>
                  </a:lnTo>
                  <a:lnTo>
                    <a:pt x="2619" y="1258"/>
                  </a:lnTo>
                  <a:lnTo>
                    <a:pt x="2305" y="1258"/>
                  </a:lnTo>
                  <a:lnTo>
                    <a:pt x="2096" y="1468"/>
                  </a:lnTo>
                  <a:lnTo>
                    <a:pt x="1991" y="1468"/>
                  </a:lnTo>
                  <a:lnTo>
                    <a:pt x="1572" y="1363"/>
                  </a:lnTo>
                  <a:lnTo>
                    <a:pt x="1362" y="1258"/>
                  </a:lnTo>
                  <a:lnTo>
                    <a:pt x="1467" y="1573"/>
                  </a:lnTo>
                  <a:lnTo>
                    <a:pt x="1467" y="1782"/>
                  </a:lnTo>
                  <a:lnTo>
                    <a:pt x="1467" y="1992"/>
                  </a:lnTo>
                  <a:lnTo>
                    <a:pt x="1257" y="2201"/>
                  </a:lnTo>
                  <a:lnTo>
                    <a:pt x="1048" y="2411"/>
                  </a:lnTo>
                  <a:lnTo>
                    <a:pt x="314" y="2411"/>
                  </a:lnTo>
                  <a:lnTo>
                    <a:pt x="0" y="2516"/>
                  </a:lnTo>
                  <a:lnTo>
                    <a:pt x="105" y="2516"/>
                  </a:lnTo>
                  <a:lnTo>
                    <a:pt x="419" y="2725"/>
                  </a:lnTo>
                  <a:lnTo>
                    <a:pt x="838" y="3039"/>
                  </a:lnTo>
                  <a:lnTo>
                    <a:pt x="1362" y="3563"/>
                  </a:lnTo>
                  <a:lnTo>
                    <a:pt x="1676" y="3878"/>
                  </a:lnTo>
                  <a:lnTo>
                    <a:pt x="1886" y="3982"/>
                  </a:lnTo>
                  <a:lnTo>
                    <a:pt x="2096" y="4087"/>
                  </a:lnTo>
                  <a:lnTo>
                    <a:pt x="2305" y="4087"/>
                  </a:lnTo>
                  <a:lnTo>
                    <a:pt x="2305" y="4506"/>
                  </a:lnTo>
                  <a:lnTo>
                    <a:pt x="2515" y="4506"/>
                  </a:lnTo>
                  <a:lnTo>
                    <a:pt x="2934" y="4297"/>
                  </a:lnTo>
                  <a:lnTo>
                    <a:pt x="3248" y="4192"/>
                  </a:lnTo>
                  <a:lnTo>
                    <a:pt x="3562" y="4192"/>
                  </a:lnTo>
                  <a:lnTo>
                    <a:pt x="3772" y="4297"/>
                  </a:lnTo>
                  <a:lnTo>
                    <a:pt x="3877" y="4401"/>
                  </a:lnTo>
                  <a:lnTo>
                    <a:pt x="4086" y="4506"/>
                  </a:lnTo>
                  <a:lnTo>
                    <a:pt x="4401" y="4611"/>
                  </a:lnTo>
                  <a:lnTo>
                    <a:pt x="4505" y="4716"/>
                  </a:lnTo>
                  <a:lnTo>
                    <a:pt x="4610" y="4821"/>
                  </a:lnTo>
                  <a:lnTo>
                    <a:pt x="4715" y="5030"/>
                  </a:lnTo>
                  <a:lnTo>
                    <a:pt x="4715" y="5240"/>
                  </a:lnTo>
                  <a:lnTo>
                    <a:pt x="5029" y="5344"/>
                  </a:lnTo>
                  <a:lnTo>
                    <a:pt x="5344" y="5449"/>
                  </a:lnTo>
                  <a:lnTo>
                    <a:pt x="5763" y="5659"/>
                  </a:lnTo>
                  <a:lnTo>
                    <a:pt x="5972" y="5659"/>
                  </a:lnTo>
                  <a:lnTo>
                    <a:pt x="6496" y="5868"/>
                  </a:lnTo>
                  <a:lnTo>
                    <a:pt x="7020" y="6183"/>
                  </a:lnTo>
                  <a:lnTo>
                    <a:pt x="7649" y="6916"/>
                  </a:lnTo>
                  <a:lnTo>
                    <a:pt x="8173" y="7126"/>
                  </a:lnTo>
                  <a:lnTo>
                    <a:pt x="9744" y="7126"/>
                  </a:lnTo>
                  <a:lnTo>
                    <a:pt x="10268" y="7021"/>
                  </a:lnTo>
                  <a:lnTo>
                    <a:pt x="10373" y="7021"/>
                  </a:lnTo>
                  <a:lnTo>
                    <a:pt x="10687" y="6916"/>
                  </a:lnTo>
                  <a:lnTo>
                    <a:pt x="11001" y="6811"/>
                  </a:lnTo>
                  <a:lnTo>
                    <a:pt x="11106" y="6707"/>
                  </a:lnTo>
                  <a:lnTo>
                    <a:pt x="11211" y="6497"/>
                  </a:lnTo>
                  <a:lnTo>
                    <a:pt x="11421" y="5659"/>
                  </a:lnTo>
                  <a:lnTo>
                    <a:pt x="11525" y="5449"/>
                  </a:lnTo>
                  <a:lnTo>
                    <a:pt x="11735" y="5344"/>
                  </a:lnTo>
                  <a:lnTo>
                    <a:pt x="12049" y="5135"/>
                  </a:lnTo>
                  <a:lnTo>
                    <a:pt x="12364" y="5135"/>
                  </a:lnTo>
                  <a:lnTo>
                    <a:pt x="12573" y="5344"/>
                  </a:lnTo>
                  <a:lnTo>
                    <a:pt x="12992" y="5659"/>
                  </a:lnTo>
                  <a:lnTo>
                    <a:pt x="13830" y="5554"/>
                  </a:lnTo>
                  <a:lnTo>
                    <a:pt x="13726" y="5030"/>
                  </a:lnTo>
                  <a:lnTo>
                    <a:pt x="14145" y="3878"/>
                  </a:lnTo>
                  <a:lnTo>
                    <a:pt x="14145" y="3354"/>
                  </a:lnTo>
                  <a:lnTo>
                    <a:pt x="14669" y="2935"/>
                  </a:lnTo>
                  <a:lnTo>
                    <a:pt x="14669" y="2201"/>
                  </a:lnTo>
                  <a:lnTo>
                    <a:pt x="14669" y="2096"/>
                  </a:lnTo>
                  <a:lnTo>
                    <a:pt x="14878" y="1887"/>
                  </a:lnTo>
                  <a:lnTo>
                    <a:pt x="14983" y="1468"/>
                  </a:lnTo>
                  <a:lnTo>
                    <a:pt x="15088" y="1049"/>
                  </a:lnTo>
                  <a:lnTo>
                    <a:pt x="15088" y="734"/>
                  </a:lnTo>
                  <a:lnTo>
                    <a:pt x="14983" y="525"/>
                  </a:lnTo>
                  <a:lnTo>
                    <a:pt x="14878" y="420"/>
                  </a:lnTo>
                  <a:lnTo>
                    <a:pt x="14669" y="420"/>
                  </a:lnTo>
                  <a:lnTo>
                    <a:pt x="14669" y="210"/>
                  </a:lnTo>
                  <a:lnTo>
                    <a:pt x="14249" y="420"/>
                  </a:lnTo>
                  <a:lnTo>
                    <a:pt x="14145" y="420"/>
                  </a:lnTo>
                  <a:lnTo>
                    <a:pt x="13935" y="525"/>
                  </a:lnTo>
                  <a:lnTo>
                    <a:pt x="13411" y="734"/>
                  </a:lnTo>
                  <a:lnTo>
                    <a:pt x="13097" y="839"/>
                  </a:lnTo>
                  <a:lnTo>
                    <a:pt x="12364" y="839"/>
                  </a:lnTo>
                  <a:lnTo>
                    <a:pt x="11630" y="734"/>
                  </a:lnTo>
                  <a:lnTo>
                    <a:pt x="10792" y="420"/>
                  </a:lnTo>
                  <a:lnTo>
                    <a:pt x="10268" y="420"/>
                  </a:lnTo>
                  <a:lnTo>
                    <a:pt x="9954" y="630"/>
                  </a:lnTo>
                  <a:lnTo>
                    <a:pt x="9639" y="734"/>
                  </a:lnTo>
                  <a:lnTo>
                    <a:pt x="9325" y="839"/>
                  </a:lnTo>
                  <a:lnTo>
                    <a:pt x="8696" y="944"/>
                  </a:lnTo>
                  <a:lnTo>
                    <a:pt x="8592" y="944"/>
                  </a:lnTo>
                  <a:lnTo>
                    <a:pt x="7544"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95;p31">
              <a:extLst>
                <a:ext uri="{FF2B5EF4-FFF2-40B4-BE49-F238E27FC236}">
                  <a16:creationId xmlns:a16="http://schemas.microsoft.com/office/drawing/2014/main" id="{9F6E0CAE-06B7-FA45-8B7A-B77258DAA49E}"/>
                </a:ext>
              </a:extLst>
            </p:cNvPr>
            <p:cNvSpPr/>
            <p:nvPr/>
          </p:nvSpPr>
          <p:spPr>
            <a:xfrm>
              <a:off x="3666076" y="3075288"/>
              <a:ext cx="93134" cy="75067"/>
            </a:xfrm>
            <a:custGeom>
              <a:avLst/>
              <a:gdLst/>
              <a:ahLst/>
              <a:cxnLst/>
              <a:rect l="l" t="t" r="r" b="b"/>
              <a:pathLst>
                <a:path w="7021" h="5659" extrusionOk="0">
                  <a:moveTo>
                    <a:pt x="4191" y="1"/>
                  </a:moveTo>
                  <a:lnTo>
                    <a:pt x="4086" y="420"/>
                  </a:lnTo>
                  <a:lnTo>
                    <a:pt x="3877" y="839"/>
                  </a:lnTo>
                  <a:lnTo>
                    <a:pt x="3353" y="1363"/>
                  </a:lnTo>
                  <a:lnTo>
                    <a:pt x="3143" y="1258"/>
                  </a:lnTo>
                  <a:lnTo>
                    <a:pt x="3039" y="1573"/>
                  </a:lnTo>
                  <a:lnTo>
                    <a:pt x="2934" y="1887"/>
                  </a:lnTo>
                  <a:lnTo>
                    <a:pt x="2829" y="2096"/>
                  </a:lnTo>
                  <a:lnTo>
                    <a:pt x="2724" y="2201"/>
                  </a:lnTo>
                  <a:lnTo>
                    <a:pt x="2620" y="2306"/>
                  </a:lnTo>
                  <a:lnTo>
                    <a:pt x="2410" y="2306"/>
                  </a:lnTo>
                  <a:lnTo>
                    <a:pt x="2096" y="2411"/>
                  </a:lnTo>
                  <a:lnTo>
                    <a:pt x="1781" y="2620"/>
                  </a:lnTo>
                  <a:lnTo>
                    <a:pt x="1362" y="3144"/>
                  </a:lnTo>
                  <a:lnTo>
                    <a:pt x="1048" y="3668"/>
                  </a:lnTo>
                  <a:lnTo>
                    <a:pt x="838" y="3773"/>
                  </a:lnTo>
                  <a:lnTo>
                    <a:pt x="734" y="3878"/>
                  </a:lnTo>
                  <a:lnTo>
                    <a:pt x="734" y="3773"/>
                  </a:lnTo>
                  <a:lnTo>
                    <a:pt x="629" y="3773"/>
                  </a:lnTo>
                  <a:lnTo>
                    <a:pt x="315" y="3878"/>
                  </a:lnTo>
                  <a:lnTo>
                    <a:pt x="210" y="3982"/>
                  </a:lnTo>
                  <a:lnTo>
                    <a:pt x="210" y="4192"/>
                  </a:lnTo>
                  <a:lnTo>
                    <a:pt x="210" y="4401"/>
                  </a:lnTo>
                  <a:lnTo>
                    <a:pt x="105" y="4401"/>
                  </a:lnTo>
                  <a:lnTo>
                    <a:pt x="0" y="4611"/>
                  </a:lnTo>
                  <a:lnTo>
                    <a:pt x="0" y="4716"/>
                  </a:lnTo>
                  <a:lnTo>
                    <a:pt x="0" y="4821"/>
                  </a:lnTo>
                  <a:lnTo>
                    <a:pt x="0" y="4925"/>
                  </a:lnTo>
                  <a:lnTo>
                    <a:pt x="838" y="5659"/>
                  </a:lnTo>
                  <a:lnTo>
                    <a:pt x="1362" y="5659"/>
                  </a:lnTo>
                  <a:lnTo>
                    <a:pt x="1677" y="5554"/>
                  </a:lnTo>
                  <a:lnTo>
                    <a:pt x="1886" y="5449"/>
                  </a:lnTo>
                  <a:lnTo>
                    <a:pt x="2200" y="5240"/>
                  </a:lnTo>
                  <a:lnTo>
                    <a:pt x="2620" y="5135"/>
                  </a:lnTo>
                  <a:lnTo>
                    <a:pt x="3039" y="5135"/>
                  </a:lnTo>
                  <a:lnTo>
                    <a:pt x="3877" y="5449"/>
                  </a:lnTo>
                  <a:lnTo>
                    <a:pt x="4715" y="5554"/>
                  </a:lnTo>
                  <a:lnTo>
                    <a:pt x="5134" y="5554"/>
                  </a:lnTo>
                  <a:lnTo>
                    <a:pt x="5344" y="5449"/>
                  </a:lnTo>
                  <a:lnTo>
                    <a:pt x="5868" y="5240"/>
                  </a:lnTo>
                  <a:lnTo>
                    <a:pt x="6182" y="5135"/>
                  </a:lnTo>
                  <a:lnTo>
                    <a:pt x="6811" y="4821"/>
                  </a:lnTo>
                  <a:lnTo>
                    <a:pt x="6811" y="3459"/>
                  </a:lnTo>
                  <a:lnTo>
                    <a:pt x="6811" y="2096"/>
                  </a:lnTo>
                  <a:lnTo>
                    <a:pt x="6811" y="1992"/>
                  </a:lnTo>
                  <a:lnTo>
                    <a:pt x="6811" y="1782"/>
                  </a:lnTo>
                  <a:lnTo>
                    <a:pt x="6811" y="1573"/>
                  </a:lnTo>
                  <a:lnTo>
                    <a:pt x="6811" y="1468"/>
                  </a:lnTo>
                  <a:lnTo>
                    <a:pt x="7020" y="1049"/>
                  </a:lnTo>
                  <a:lnTo>
                    <a:pt x="6915" y="1049"/>
                  </a:lnTo>
                  <a:lnTo>
                    <a:pt x="6706" y="944"/>
                  </a:lnTo>
                  <a:lnTo>
                    <a:pt x="6077" y="630"/>
                  </a:lnTo>
                  <a:lnTo>
                    <a:pt x="5763" y="420"/>
                  </a:lnTo>
                  <a:lnTo>
                    <a:pt x="5344" y="315"/>
                  </a:lnTo>
                  <a:lnTo>
                    <a:pt x="5239" y="210"/>
                  </a:lnTo>
                  <a:lnTo>
                    <a:pt x="419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96;p31">
              <a:extLst>
                <a:ext uri="{FF2B5EF4-FFF2-40B4-BE49-F238E27FC236}">
                  <a16:creationId xmlns:a16="http://schemas.microsoft.com/office/drawing/2014/main" id="{25602FE5-3B31-4042-8D6C-F52CA361B983}"/>
                </a:ext>
              </a:extLst>
            </p:cNvPr>
            <p:cNvSpPr/>
            <p:nvPr/>
          </p:nvSpPr>
          <p:spPr>
            <a:xfrm>
              <a:off x="3592415" y="3103091"/>
              <a:ext cx="61165" cy="31982"/>
            </a:xfrm>
            <a:custGeom>
              <a:avLst/>
              <a:gdLst/>
              <a:ahLst/>
              <a:cxnLst/>
              <a:rect l="l" t="t" r="r" b="b"/>
              <a:pathLst>
                <a:path w="4611" h="2411" extrusionOk="0">
                  <a:moveTo>
                    <a:pt x="3143" y="0"/>
                  </a:moveTo>
                  <a:lnTo>
                    <a:pt x="2620" y="315"/>
                  </a:lnTo>
                  <a:lnTo>
                    <a:pt x="1886" y="315"/>
                  </a:lnTo>
                  <a:lnTo>
                    <a:pt x="1153" y="420"/>
                  </a:lnTo>
                  <a:lnTo>
                    <a:pt x="838" y="524"/>
                  </a:lnTo>
                  <a:lnTo>
                    <a:pt x="524" y="524"/>
                  </a:lnTo>
                  <a:lnTo>
                    <a:pt x="0" y="1886"/>
                  </a:lnTo>
                  <a:lnTo>
                    <a:pt x="314" y="2096"/>
                  </a:lnTo>
                  <a:lnTo>
                    <a:pt x="734" y="2201"/>
                  </a:lnTo>
                  <a:lnTo>
                    <a:pt x="1362" y="2305"/>
                  </a:lnTo>
                  <a:lnTo>
                    <a:pt x="2200" y="2410"/>
                  </a:lnTo>
                  <a:lnTo>
                    <a:pt x="2829" y="2305"/>
                  </a:lnTo>
                  <a:lnTo>
                    <a:pt x="3143" y="2201"/>
                  </a:lnTo>
                  <a:lnTo>
                    <a:pt x="3353" y="2201"/>
                  </a:lnTo>
                  <a:lnTo>
                    <a:pt x="3458" y="2096"/>
                  </a:lnTo>
                  <a:lnTo>
                    <a:pt x="3877" y="2096"/>
                  </a:lnTo>
                  <a:lnTo>
                    <a:pt x="4086" y="1991"/>
                  </a:lnTo>
                  <a:lnTo>
                    <a:pt x="4191" y="1886"/>
                  </a:lnTo>
                  <a:lnTo>
                    <a:pt x="4296" y="1677"/>
                  </a:lnTo>
                  <a:lnTo>
                    <a:pt x="4296" y="1258"/>
                  </a:lnTo>
                  <a:lnTo>
                    <a:pt x="4401" y="1153"/>
                  </a:lnTo>
                  <a:lnTo>
                    <a:pt x="4505" y="839"/>
                  </a:lnTo>
                  <a:lnTo>
                    <a:pt x="4610" y="734"/>
                  </a:lnTo>
                  <a:lnTo>
                    <a:pt x="440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97;p31">
              <a:extLst>
                <a:ext uri="{FF2B5EF4-FFF2-40B4-BE49-F238E27FC236}">
                  <a16:creationId xmlns:a16="http://schemas.microsoft.com/office/drawing/2014/main" id="{25A63BF4-571E-B646-8ED8-9188AA2BD40D}"/>
                </a:ext>
              </a:extLst>
            </p:cNvPr>
            <p:cNvSpPr/>
            <p:nvPr/>
          </p:nvSpPr>
          <p:spPr>
            <a:xfrm>
              <a:off x="3567397" y="3039154"/>
              <a:ext cx="86183" cy="83410"/>
            </a:xfrm>
            <a:custGeom>
              <a:avLst/>
              <a:gdLst/>
              <a:ahLst/>
              <a:cxnLst/>
              <a:rect l="l" t="t" r="r" b="b"/>
              <a:pathLst>
                <a:path w="6497" h="6288" extrusionOk="0">
                  <a:moveTo>
                    <a:pt x="0" y="4925"/>
                  </a:moveTo>
                  <a:lnTo>
                    <a:pt x="0" y="5030"/>
                  </a:lnTo>
                  <a:lnTo>
                    <a:pt x="32" y="5020"/>
                  </a:lnTo>
                  <a:lnTo>
                    <a:pt x="32" y="5020"/>
                  </a:lnTo>
                  <a:lnTo>
                    <a:pt x="0" y="4925"/>
                  </a:lnTo>
                  <a:close/>
                  <a:moveTo>
                    <a:pt x="3458" y="1"/>
                  </a:moveTo>
                  <a:lnTo>
                    <a:pt x="3353" y="106"/>
                  </a:lnTo>
                  <a:lnTo>
                    <a:pt x="3039" y="315"/>
                  </a:lnTo>
                  <a:lnTo>
                    <a:pt x="2829" y="525"/>
                  </a:lnTo>
                  <a:lnTo>
                    <a:pt x="2515" y="734"/>
                  </a:lnTo>
                  <a:lnTo>
                    <a:pt x="1886" y="944"/>
                  </a:lnTo>
                  <a:lnTo>
                    <a:pt x="1886" y="3458"/>
                  </a:lnTo>
                  <a:lnTo>
                    <a:pt x="1572" y="3354"/>
                  </a:lnTo>
                  <a:lnTo>
                    <a:pt x="1362" y="3354"/>
                  </a:lnTo>
                  <a:lnTo>
                    <a:pt x="1362" y="3982"/>
                  </a:lnTo>
                  <a:lnTo>
                    <a:pt x="943" y="4716"/>
                  </a:lnTo>
                  <a:lnTo>
                    <a:pt x="32" y="5020"/>
                  </a:lnTo>
                  <a:lnTo>
                    <a:pt x="32" y="5020"/>
                  </a:lnTo>
                  <a:lnTo>
                    <a:pt x="105" y="5240"/>
                  </a:lnTo>
                  <a:lnTo>
                    <a:pt x="210" y="5449"/>
                  </a:lnTo>
                  <a:lnTo>
                    <a:pt x="419" y="5659"/>
                  </a:lnTo>
                  <a:lnTo>
                    <a:pt x="524" y="5763"/>
                  </a:lnTo>
                  <a:lnTo>
                    <a:pt x="943" y="5763"/>
                  </a:lnTo>
                  <a:lnTo>
                    <a:pt x="1048" y="5659"/>
                  </a:lnTo>
                  <a:lnTo>
                    <a:pt x="1257" y="5973"/>
                  </a:lnTo>
                  <a:lnTo>
                    <a:pt x="1467" y="6078"/>
                  </a:lnTo>
                  <a:lnTo>
                    <a:pt x="1572" y="6287"/>
                  </a:lnTo>
                  <a:lnTo>
                    <a:pt x="2096" y="5135"/>
                  </a:lnTo>
                  <a:lnTo>
                    <a:pt x="2305" y="5030"/>
                  </a:lnTo>
                  <a:lnTo>
                    <a:pt x="2515" y="4925"/>
                  </a:lnTo>
                  <a:lnTo>
                    <a:pt x="3039" y="4820"/>
                  </a:lnTo>
                  <a:lnTo>
                    <a:pt x="3772" y="4716"/>
                  </a:lnTo>
                  <a:lnTo>
                    <a:pt x="4401" y="4716"/>
                  </a:lnTo>
                  <a:lnTo>
                    <a:pt x="5029" y="4401"/>
                  </a:lnTo>
                  <a:lnTo>
                    <a:pt x="6287" y="4401"/>
                  </a:lnTo>
                  <a:lnTo>
                    <a:pt x="6496" y="3877"/>
                  </a:lnTo>
                  <a:lnTo>
                    <a:pt x="6496" y="3773"/>
                  </a:lnTo>
                  <a:lnTo>
                    <a:pt x="4925" y="3773"/>
                  </a:lnTo>
                  <a:lnTo>
                    <a:pt x="4925" y="3563"/>
                  </a:lnTo>
                  <a:lnTo>
                    <a:pt x="4925" y="3249"/>
                  </a:lnTo>
                  <a:lnTo>
                    <a:pt x="5134" y="2620"/>
                  </a:lnTo>
                  <a:lnTo>
                    <a:pt x="5239" y="2411"/>
                  </a:lnTo>
                  <a:lnTo>
                    <a:pt x="5239" y="2096"/>
                  </a:lnTo>
                  <a:lnTo>
                    <a:pt x="5029" y="1782"/>
                  </a:lnTo>
                  <a:lnTo>
                    <a:pt x="4820" y="1468"/>
                  </a:lnTo>
                  <a:lnTo>
                    <a:pt x="4715" y="1153"/>
                  </a:lnTo>
                  <a:lnTo>
                    <a:pt x="4610" y="944"/>
                  </a:lnTo>
                  <a:lnTo>
                    <a:pt x="4506" y="734"/>
                  </a:lnTo>
                  <a:lnTo>
                    <a:pt x="4086" y="629"/>
                  </a:lnTo>
                  <a:lnTo>
                    <a:pt x="3877" y="629"/>
                  </a:lnTo>
                  <a:lnTo>
                    <a:pt x="3667" y="525"/>
                  </a:lnTo>
                  <a:lnTo>
                    <a:pt x="3458" y="210"/>
                  </a:lnTo>
                  <a:lnTo>
                    <a:pt x="3458"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98;p31">
              <a:extLst>
                <a:ext uri="{FF2B5EF4-FFF2-40B4-BE49-F238E27FC236}">
                  <a16:creationId xmlns:a16="http://schemas.microsoft.com/office/drawing/2014/main" id="{A90D187B-EC60-2145-858D-B6FA2566E214}"/>
                </a:ext>
              </a:extLst>
            </p:cNvPr>
            <p:cNvSpPr/>
            <p:nvPr/>
          </p:nvSpPr>
          <p:spPr>
            <a:xfrm>
              <a:off x="3631321" y="2997462"/>
              <a:ext cx="84803" cy="112593"/>
            </a:xfrm>
            <a:custGeom>
              <a:avLst/>
              <a:gdLst/>
              <a:ahLst/>
              <a:cxnLst/>
              <a:rect l="l" t="t" r="r" b="b"/>
              <a:pathLst>
                <a:path w="6393" h="8488" extrusionOk="0">
                  <a:moveTo>
                    <a:pt x="2620" y="1"/>
                  </a:moveTo>
                  <a:lnTo>
                    <a:pt x="2411" y="105"/>
                  </a:lnTo>
                  <a:lnTo>
                    <a:pt x="2201" y="210"/>
                  </a:lnTo>
                  <a:lnTo>
                    <a:pt x="2201" y="420"/>
                  </a:lnTo>
                  <a:lnTo>
                    <a:pt x="2306" y="734"/>
                  </a:lnTo>
                  <a:lnTo>
                    <a:pt x="2306" y="1258"/>
                  </a:lnTo>
                  <a:lnTo>
                    <a:pt x="2096" y="1886"/>
                  </a:lnTo>
                  <a:lnTo>
                    <a:pt x="2096" y="2096"/>
                  </a:lnTo>
                  <a:lnTo>
                    <a:pt x="2096" y="2410"/>
                  </a:lnTo>
                  <a:lnTo>
                    <a:pt x="1992" y="2620"/>
                  </a:lnTo>
                  <a:lnTo>
                    <a:pt x="1887" y="2829"/>
                  </a:lnTo>
                  <a:lnTo>
                    <a:pt x="1887" y="2934"/>
                  </a:lnTo>
                  <a:lnTo>
                    <a:pt x="1887" y="3353"/>
                  </a:lnTo>
                  <a:lnTo>
                    <a:pt x="1782" y="3668"/>
                  </a:lnTo>
                  <a:lnTo>
                    <a:pt x="1677" y="3877"/>
                  </a:lnTo>
                  <a:lnTo>
                    <a:pt x="1468" y="3982"/>
                  </a:lnTo>
                  <a:lnTo>
                    <a:pt x="1258" y="3982"/>
                  </a:lnTo>
                  <a:lnTo>
                    <a:pt x="734" y="3772"/>
                  </a:lnTo>
                  <a:lnTo>
                    <a:pt x="525" y="3668"/>
                  </a:lnTo>
                  <a:lnTo>
                    <a:pt x="210" y="3458"/>
                  </a:lnTo>
                  <a:lnTo>
                    <a:pt x="1" y="3458"/>
                  </a:lnTo>
                  <a:lnTo>
                    <a:pt x="1" y="3668"/>
                  </a:lnTo>
                  <a:lnTo>
                    <a:pt x="210" y="3877"/>
                  </a:lnTo>
                  <a:lnTo>
                    <a:pt x="315" y="4192"/>
                  </a:lnTo>
                  <a:lnTo>
                    <a:pt x="525" y="4611"/>
                  </a:lnTo>
                  <a:lnTo>
                    <a:pt x="734" y="4925"/>
                  </a:lnTo>
                  <a:lnTo>
                    <a:pt x="839" y="5239"/>
                  </a:lnTo>
                  <a:lnTo>
                    <a:pt x="839" y="5554"/>
                  </a:lnTo>
                  <a:lnTo>
                    <a:pt x="839" y="5658"/>
                  </a:lnTo>
                  <a:lnTo>
                    <a:pt x="629" y="5973"/>
                  </a:lnTo>
                  <a:lnTo>
                    <a:pt x="525" y="6497"/>
                  </a:lnTo>
                  <a:lnTo>
                    <a:pt x="2096" y="6497"/>
                  </a:lnTo>
                  <a:lnTo>
                    <a:pt x="2096" y="7230"/>
                  </a:lnTo>
                  <a:lnTo>
                    <a:pt x="1782" y="7754"/>
                  </a:lnTo>
                  <a:lnTo>
                    <a:pt x="2096" y="8487"/>
                  </a:lnTo>
                  <a:lnTo>
                    <a:pt x="2515" y="8173"/>
                  </a:lnTo>
                  <a:lnTo>
                    <a:pt x="2935" y="7859"/>
                  </a:lnTo>
                  <a:lnTo>
                    <a:pt x="3039" y="7859"/>
                  </a:lnTo>
                  <a:lnTo>
                    <a:pt x="3144" y="7963"/>
                  </a:lnTo>
                  <a:lnTo>
                    <a:pt x="3878" y="7963"/>
                  </a:lnTo>
                  <a:lnTo>
                    <a:pt x="4506" y="7649"/>
                  </a:lnTo>
                  <a:lnTo>
                    <a:pt x="5135" y="7335"/>
                  </a:lnTo>
                  <a:lnTo>
                    <a:pt x="5763" y="7020"/>
                  </a:lnTo>
                  <a:lnTo>
                    <a:pt x="5659" y="6916"/>
                  </a:lnTo>
                  <a:lnTo>
                    <a:pt x="6287" y="6287"/>
                  </a:lnTo>
                  <a:lnTo>
                    <a:pt x="6392" y="5973"/>
                  </a:lnTo>
                  <a:lnTo>
                    <a:pt x="6392" y="5763"/>
                  </a:lnTo>
                  <a:lnTo>
                    <a:pt x="6183" y="5135"/>
                  </a:lnTo>
                  <a:lnTo>
                    <a:pt x="6078" y="4087"/>
                  </a:lnTo>
                  <a:lnTo>
                    <a:pt x="5973" y="1991"/>
                  </a:lnTo>
                  <a:lnTo>
                    <a:pt x="5344" y="1572"/>
                  </a:lnTo>
                  <a:lnTo>
                    <a:pt x="4820" y="1258"/>
                  </a:lnTo>
                  <a:lnTo>
                    <a:pt x="4506" y="1048"/>
                  </a:lnTo>
                  <a:lnTo>
                    <a:pt x="4192" y="944"/>
                  </a:lnTo>
                  <a:lnTo>
                    <a:pt x="3773" y="839"/>
                  </a:lnTo>
                  <a:lnTo>
                    <a:pt x="3354" y="629"/>
                  </a:lnTo>
                  <a:lnTo>
                    <a:pt x="2935" y="420"/>
                  </a:lnTo>
                  <a:lnTo>
                    <a:pt x="262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99;p31">
              <a:extLst>
                <a:ext uri="{FF2B5EF4-FFF2-40B4-BE49-F238E27FC236}">
                  <a16:creationId xmlns:a16="http://schemas.microsoft.com/office/drawing/2014/main" id="{FD276330-B8AC-864D-B0B1-A668AEAEFBDC}"/>
                </a:ext>
              </a:extLst>
            </p:cNvPr>
            <p:cNvSpPr/>
            <p:nvPr/>
          </p:nvSpPr>
          <p:spPr>
            <a:xfrm>
              <a:off x="3561839" y="1716023"/>
              <a:ext cx="268245" cy="236289"/>
            </a:xfrm>
            <a:custGeom>
              <a:avLst/>
              <a:gdLst/>
              <a:ahLst/>
              <a:cxnLst/>
              <a:rect l="l" t="t" r="r" b="b"/>
              <a:pathLst>
                <a:path w="20222" h="17813" extrusionOk="0">
                  <a:moveTo>
                    <a:pt x="4401" y="1"/>
                  </a:moveTo>
                  <a:lnTo>
                    <a:pt x="4191" y="106"/>
                  </a:lnTo>
                  <a:lnTo>
                    <a:pt x="3772" y="106"/>
                  </a:lnTo>
                  <a:lnTo>
                    <a:pt x="3458" y="211"/>
                  </a:lnTo>
                  <a:lnTo>
                    <a:pt x="3353" y="315"/>
                  </a:lnTo>
                  <a:lnTo>
                    <a:pt x="3248" y="420"/>
                  </a:lnTo>
                  <a:lnTo>
                    <a:pt x="3143" y="420"/>
                  </a:lnTo>
                  <a:lnTo>
                    <a:pt x="2934" y="630"/>
                  </a:lnTo>
                  <a:lnTo>
                    <a:pt x="2934" y="944"/>
                  </a:lnTo>
                  <a:lnTo>
                    <a:pt x="2829" y="1049"/>
                  </a:lnTo>
                  <a:lnTo>
                    <a:pt x="2305" y="1049"/>
                  </a:lnTo>
                  <a:lnTo>
                    <a:pt x="1886" y="1154"/>
                  </a:lnTo>
                  <a:lnTo>
                    <a:pt x="1153" y="1154"/>
                  </a:lnTo>
                  <a:lnTo>
                    <a:pt x="1153" y="1258"/>
                  </a:lnTo>
                  <a:lnTo>
                    <a:pt x="1048" y="1258"/>
                  </a:lnTo>
                  <a:lnTo>
                    <a:pt x="838" y="1468"/>
                  </a:lnTo>
                  <a:lnTo>
                    <a:pt x="524" y="1573"/>
                  </a:lnTo>
                  <a:lnTo>
                    <a:pt x="419" y="1782"/>
                  </a:lnTo>
                  <a:lnTo>
                    <a:pt x="314" y="1782"/>
                  </a:lnTo>
                  <a:lnTo>
                    <a:pt x="0" y="2096"/>
                  </a:lnTo>
                  <a:lnTo>
                    <a:pt x="210" y="1992"/>
                  </a:lnTo>
                  <a:lnTo>
                    <a:pt x="838" y="2830"/>
                  </a:lnTo>
                  <a:lnTo>
                    <a:pt x="1153" y="4821"/>
                  </a:lnTo>
                  <a:lnTo>
                    <a:pt x="1048" y="4821"/>
                  </a:lnTo>
                  <a:lnTo>
                    <a:pt x="734" y="5345"/>
                  </a:lnTo>
                  <a:lnTo>
                    <a:pt x="524" y="5764"/>
                  </a:lnTo>
                  <a:lnTo>
                    <a:pt x="1048" y="5659"/>
                  </a:lnTo>
                  <a:lnTo>
                    <a:pt x="1676" y="5345"/>
                  </a:lnTo>
                  <a:lnTo>
                    <a:pt x="2305" y="5135"/>
                  </a:lnTo>
                  <a:lnTo>
                    <a:pt x="2619" y="5030"/>
                  </a:lnTo>
                  <a:lnTo>
                    <a:pt x="2724" y="5135"/>
                  </a:lnTo>
                  <a:lnTo>
                    <a:pt x="3143" y="5345"/>
                  </a:lnTo>
                  <a:lnTo>
                    <a:pt x="3458" y="5764"/>
                  </a:lnTo>
                  <a:lnTo>
                    <a:pt x="3772" y="6392"/>
                  </a:lnTo>
                  <a:lnTo>
                    <a:pt x="3772" y="6707"/>
                  </a:lnTo>
                  <a:lnTo>
                    <a:pt x="3772" y="7021"/>
                  </a:lnTo>
                  <a:lnTo>
                    <a:pt x="3458" y="7545"/>
                  </a:lnTo>
                  <a:lnTo>
                    <a:pt x="3039" y="8069"/>
                  </a:lnTo>
                  <a:lnTo>
                    <a:pt x="2934" y="8278"/>
                  </a:lnTo>
                  <a:lnTo>
                    <a:pt x="3143" y="8383"/>
                  </a:lnTo>
                  <a:lnTo>
                    <a:pt x="3248" y="8697"/>
                  </a:lnTo>
                  <a:lnTo>
                    <a:pt x="3248" y="9221"/>
                  </a:lnTo>
                  <a:lnTo>
                    <a:pt x="3248" y="9850"/>
                  </a:lnTo>
                  <a:lnTo>
                    <a:pt x="3143" y="10374"/>
                  </a:lnTo>
                  <a:lnTo>
                    <a:pt x="3039" y="10688"/>
                  </a:lnTo>
                  <a:lnTo>
                    <a:pt x="2829" y="10793"/>
                  </a:lnTo>
                  <a:lnTo>
                    <a:pt x="2619" y="10898"/>
                  </a:lnTo>
                  <a:lnTo>
                    <a:pt x="2305" y="11002"/>
                  </a:lnTo>
                  <a:lnTo>
                    <a:pt x="1991" y="11107"/>
                  </a:lnTo>
                  <a:lnTo>
                    <a:pt x="1991" y="11317"/>
                  </a:lnTo>
                  <a:lnTo>
                    <a:pt x="1886" y="11421"/>
                  </a:lnTo>
                  <a:lnTo>
                    <a:pt x="1572" y="11631"/>
                  </a:lnTo>
                  <a:lnTo>
                    <a:pt x="1153" y="11631"/>
                  </a:lnTo>
                  <a:lnTo>
                    <a:pt x="734" y="12050"/>
                  </a:lnTo>
                  <a:lnTo>
                    <a:pt x="524" y="13831"/>
                  </a:lnTo>
                  <a:lnTo>
                    <a:pt x="419" y="14146"/>
                  </a:lnTo>
                  <a:lnTo>
                    <a:pt x="0" y="14565"/>
                  </a:lnTo>
                  <a:lnTo>
                    <a:pt x="943" y="14565"/>
                  </a:lnTo>
                  <a:lnTo>
                    <a:pt x="1048" y="14460"/>
                  </a:lnTo>
                  <a:lnTo>
                    <a:pt x="1153" y="14355"/>
                  </a:lnTo>
                  <a:lnTo>
                    <a:pt x="1362" y="14355"/>
                  </a:lnTo>
                  <a:lnTo>
                    <a:pt x="1676" y="14460"/>
                  </a:lnTo>
                  <a:lnTo>
                    <a:pt x="1886" y="14565"/>
                  </a:lnTo>
                  <a:lnTo>
                    <a:pt x="2096" y="14669"/>
                  </a:lnTo>
                  <a:lnTo>
                    <a:pt x="2200" y="14774"/>
                  </a:lnTo>
                  <a:lnTo>
                    <a:pt x="2410" y="14984"/>
                  </a:lnTo>
                  <a:lnTo>
                    <a:pt x="2515" y="15193"/>
                  </a:lnTo>
                  <a:lnTo>
                    <a:pt x="2829" y="15403"/>
                  </a:lnTo>
                  <a:lnTo>
                    <a:pt x="3143" y="15612"/>
                  </a:lnTo>
                  <a:lnTo>
                    <a:pt x="3353" y="15612"/>
                  </a:lnTo>
                  <a:lnTo>
                    <a:pt x="3667" y="15508"/>
                  </a:lnTo>
                  <a:lnTo>
                    <a:pt x="4086" y="15298"/>
                  </a:lnTo>
                  <a:lnTo>
                    <a:pt x="4401" y="15193"/>
                  </a:lnTo>
                  <a:lnTo>
                    <a:pt x="4610" y="14984"/>
                  </a:lnTo>
                  <a:lnTo>
                    <a:pt x="4715" y="14669"/>
                  </a:lnTo>
                  <a:lnTo>
                    <a:pt x="4820" y="14565"/>
                  </a:lnTo>
                  <a:lnTo>
                    <a:pt x="4925" y="14565"/>
                  </a:lnTo>
                  <a:lnTo>
                    <a:pt x="5134" y="14669"/>
                  </a:lnTo>
                  <a:lnTo>
                    <a:pt x="5658" y="14774"/>
                  </a:lnTo>
                  <a:lnTo>
                    <a:pt x="6182" y="15089"/>
                  </a:lnTo>
                  <a:lnTo>
                    <a:pt x="6287" y="14669"/>
                  </a:lnTo>
                  <a:lnTo>
                    <a:pt x="6182" y="14355"/>
                  </a:lnTo>
                  <a:lnTo>
                    <a:pt x="6182" y="14146"/>
                  </a:lnTo>
                  <a:lnTo>
                    <a:pt x="6287" y="13936"/>
                  </a:lnTo>
                  <a:lnTo>
                    <a:pt x="6496" y="13831"/>
                  </a:lnTo>
                  <a:lnTo>
                    <a:pt x="6810" y="13727"/>
                  </a:lnTo>
                  <a:lnTo>
                    <a:pt x="7753" y="13831"/>
                  </a:lnTo>
                  <a:lnTo>
                    <a:pt x="7858" y="13831"/>
                  </a:lnTo>
                  <a:lnTo>
                    <a:pt x="7963" y="13727"/>
                  </a:lnTo>
                  <a:lnTo>
                    <a:pt x="8068" y="13517"/>
                  </a:lnTo>
                  <a:lnTo>
                    <a:pt x="8173" y="13307"/>
                  </a:lnTo>
                  <a:lnTo>
                    <a:pt x="8382" y="13098"/>
                  </a:lnTo>
                  <a:lnTo>
                    <a:pt x="8696" y="13203"/>
                  </a:lnTo>
                  <a:lnTo>
                    <a:pt x="9011" y="13517"/>
                  </a:lnTo>
                  <a:lnTo>
                    <a:pt x="9430" y="13831"/>
                  </a:lnTo>
                  <a:lnTo>
                    <a:pt x="9954" y="14146"/>
                  </a:lnTo>
                  <a:lnTo>
                    <a:pt x="10687" y="14669"/>
                  </a:lnTo>
                  <a:lnTo>
                    <a:pt x="10792" y="14984"/>
                  </a:lnTo>
                  <a:lnTo>
                    <a:pt x="10897" y="15508"/>
                  </a:lnTo>
                  <a:lnTo>
                    <a:pt x="11001" y="16136"/>
                  </a:lnTo>
                  <a:lnTo>
                    <a:pt x="11211" y="16870"/>
                  </a:lnTo>
                  <a:lnTo>
                    <a:pt x="11840" y="16870"/>
                  </a:lnTo>
                  <a:lnTo>
                    <a:pt x="12154" y="16975"/>
                  </a:lnTo>
                  <a:lnTo>
                    <a:pt x="12364" y="17079"/>
                  </a:lnTo>
                  <a:lnTo>
                    <a:pt x="12783" y="17603"/>
                  </a:lnTo>
                  <a:lnTo>
                    <a:pt x="13516" y="17603"/>
                  </a:lnTo>
                  <a:lnTo>
                    <a:pt x="13726" y="17813"/>
                  </a:lnTo>
                  <a:lnTo>
                    <a:pt x="13830" y="17603"/>
                  </a:lnTo>
                  <a:lnTo>
                    <a:pt x="13935" y="17498"/>
                  </a:lnTo>
                  <a:lnTo>
                    <a:pt x="14145" y="17498"/>
                  </a:lnTo>
                  <a:lnTo>
                    <a:pt x="14354" y="17289"/>
                  </a:lnTo>
                  <a:lnTo>
                    <a:pt x="14564" y="17184"/>
                  </a:lnTo>
                  <a:lnTo>
                    <a:pt x="14669" y="17079"/>
                  </a:lnTo>
                  <a:lnTo>
                    <a:pt x="15088" y="16660"/>
                  </a:lnTo>
                  <a:lnTo>
                    <a:pt x="15297" y="16136"/>
                  </a:lnTo>
                  <a:lnTo>
                    <a:pt x="15507" y="16032"/>
                  </a:lnTo>
                  <a:lnTo>
                    <a:pt x="15612" y="15822"/>
                  </a:lnTo>
                  <a:lnTo>
                    <a:pt x="15716" y="15612"/>
                  </a:lnTo>
                  <a:lnTo>
                    <a:pt x="15926" y="15193"/>
                  </a:lnTo>
                  <a:lnTo>
                    <a:pt x="16031" y="14774"/>
                  </a:lnTo>
                  <a:lnTo>
                    <a:pt x="16031" y="14355"/>
                  </a:lnTo>
                  <a:lnTo>
                    <a:pt x="15926" y="14041"/>
                  </a:lnTo>
                  <a:lnTo>
                    <a:pt x="15926" y="13936"/>
                  </a:lnTo>
                  <a:lnTo>
                    <a:pt x="15821" y="13727"/>
                  </a:lnTo>
                  <a:lnTo>
                    <a:pt x="16031" y="13936"/>
                  </a:lnTo>
                  <a:lnTo>
                    <a:pt x="16135" y="13727"/>
                  </a:lnTo>
                  <a:lnTo>
                    <a:pt x="16240" y="13412"/>
                  </a:lnTo>
                  <a:lnTo>
                    <a:pt x="16345" y="13307"/>
                  </a:lnTo>
                  <a:lnTo>
                    <a:pt x="16345" y="13203"/>
                  </a:lnTo>
                  <a:lnTo>
                    <a:pt x="16345" y="13098"/>
                  </a:lnTo>
                  <a:lnTo>
                    <a:pt x="16450" y="12993"/>
                  </a:lnTo>
                  <a:lnTo>
                    <a:pt x="16659" y="12784"/>
                  </a:lnTo>
                  <a:lnTo>
                    <a:pt x="16764" y="12679"/>
                  </a:lnTo>
                  <a:lnTo>
                    <a:pt x="16869" y="12364"/>
                  </a:lnTo>
                  <a:lnTo>
                    <a:pt x="17183" y="11631"/>
                  </a:lnTo>
                  <a:lnTo>
                    <a:pt x="17393" y="11317"/>
                  </a:lnTo>
                  <a:lnTo>
                    <a:pt x="17498" y="11002"/>
                  </a:lnTo>
                  <a:lnTo>
                    <a:pt x="17393" y="10793"/>
                  </a:lnTo>
                  <a:lnTo>
                    <a:pt x="17288" y="10583"/>
                  </a:lnTo>
                  <a:lnTo>
                    <a:pt x="17183" y="10478"/>
                  </a:lnTo>
                  <a:lnTo>
                    <a:pt x="17183" y="10374"/>
                  </a:lnTo>
                  <a:lnTo>
                    <a:pt x="17183" y="10269"/>
                  </a:lnTo>
                  <a:lnTo>
                    <a:pt x="17183" y="9955"/>
                  </a:lnTo>
                  <a:lnTo>
                    <a:pt x="17393" y="9640"/>
                  </a:lnTo>
                  <a:lnTo>
                    <a:pt x="17498" y="9326"/>
                  </a:lnTo>
                  <a:lnTo>
                    <a:pt x="17498" y="9012"/>
                  </a:lnTo>
                  <a:lnTo>
                    <a:pt x="17602" y="8697"/>
                  </a:lnTo>
                  <a:lnTo>
                    <a:pt x="17812" y="8383"/>
                  </a:lnTo>
                  <a:lnTo>
                    <a:pt x="18021" y="7964"/>
                  </a:lnTo>
                  <a:lnTo>
                    <a:pt x="18336" y="7545"/>
                  </a:lnTo>
                  <a:lnTo>
                    <a:pt x="18545" y="7230"/>
                  </a:lnTo>
                  <a:lnTo>
                    <a:pt x="18650" y="7126"/>
                  </a:lnTo>
                  <a:lnTo>
                    <a:pt x="18860" y="7021"/>
                  </a:lnTo>
                  <a:lnTo>
                    <a:pt x="18964" y="6811"/>
                  </a:lnTo>
                  <a:lnTo>
                    <a:pt x="18964" y="6707"/>
                  </a:lnTo>
                  <a:lnTo>
                    <a:pt x="19174" y="6602"/>
                  </a:lnTo>
                  <a:lnTo>
                    <a:pt x="19279" y="6497"/>
                  </a:lnTo>
                  <a:lnTo>
                    <a:pt x="19279" y="6392"/>
                  </a:lnTo>
                  <a:lnTo>
                    <a:pt x="19279" y="6078"/>
                  </a:lnTo>
                  <a:lnTo>
                    <a:pt x="19383" y="6078"/>
                  </a:lnTo>
                  <a:lnTo>
                    <a:pt x="19698" y="5868"/>
                  </a:lnTo>
                  <a:lnTo>
                    <a:pt x="19803" y="5659"/>
                  </a:lnTo>
                  <a:lnTo>
                    <a:pt x="19803" y="5554"/>
                  </a:lnTo>
                  <a:lnTo>
                    <a:pt x="19907" y="5345"/>
                  </a:lnTo>
                  <a:lnTo>
                    <a:pt x="20117" y="5030"/>
                  </a:lnTo>
                  <a:lnTo>
                    <a:pt x="20117" y="4925"/>
                  </a:lnTo>
                  <a:lnTo>
                    <a:pt x="20117" y="4716"/>
                  </a:lnTo>
                  <a:lnTo>
                    <a:pt x="20117" y="4611"/>
                  </a:lnTo>
                  <a:lnTo>
                    <a:pt x="20012" y="4506"/>
                  </a:lnTo>
                  <a:lnTo>
                    <a:pt x="20117" y="4506"/>
                  </a:lnTo>
                  <a:lnTo>
                    <a:pt x="20222" y="4297"/>
                  </a:lnTo>
                  <a:lnTo>
                    <a:pt x="20222" y="4192"/>
                  </a:lnTo>
                  <a:lnTo>
                    <a:pt x="20117" y="3878"/>
                  </a:lnTo>
                  <a:lnTo>
                    <a:pt x="20012" y="3773"/>
                  </a:lnTo>
                  <a:lnTo>
                    <a:pt x="19907" y="3668"/>
                  </a:lnTo>
                  <a:lnTo>
                    <a:pt x="19907" y="3459"/>
                  </a:lnTo>
                  <a:lnTo>
                    <a:pt x="19907" y="3354"/>
                  </a:lnTo>
                  <a:lnTo>
                    <a:pt x="19907" y="3144"/>
                  </a:lnTo>
                  <a:lnTo>
                    <a:pt x="19803" y="2935"/>
                  </a:lnTo>
                  <a:lnTo>
                    <a:pt x="19698" y="2725"/>
                  </a:lnTo>
                  <a:lnTo>
                    <a:pt x="19698" y="2516"/>
                  </a:lnTo>
                  <a:lnTo>
                    <a:pt x="19593" y="2306"/>
                  </a:lnTo>
                  <a:lnTo>
                    <a:pt x="19488" y="2096"/>
                  </a:lnTo>
                  <a:lnTo>
                    <a:pt x="19383" y="1887"/>
                  </a:lnTo>
                  <a:lnTo>
                    <a:pt x="19279" y="1782"/>
                  </a:lnTo>
                  <a:lnTo>
                    <a:pt x="19069" y="1677"/>
                  </a:lnTo>
                  <a:lnTo>
                    <a:pt x="18964" y="1677"/>
                  </a:lnTo>
                  <a:lnTo>
                    <a:pt x="18964" y="1573"/>
                  </a:lnTo>
                  <a:lnTo>
                    <a:pt x="18964" y="1363"/>
                  </a:lnTo>
                  <a:lnTo>
                    <a:pt x="18650" y="944"/>
                  </a:lnTo>
                  <a:lnTo>
                    <a:pt x="18545" y="839"/>
                  </a:lnTo>
                  <a:lnTo>
                    <a:pt x="18231" y="734"/>
                  </a:lnTo>
                  <a:lnTo>
                    <a:pt x="18021" y="734"/>
                  </a:lnTo>
                  <a:lnTo>
                    <a:pt x="17917" y="630"/>
                  </a:lnTo>
                  <a:lnTo>
                    <a:pt x="17812" y="525"/>
                  </a:lnTo>
                  <a:lnTo>
                    <a:pt x="17707" y="420"/>
                  </a:lnTo>
                  <a:lnTo>
                    <a:pt x="16659" y="420"/>
                  </a:lnTo>
                  <a:lnTo>
                    <a:pt x="16345" y="525"/>
                  </a:lnTo>
                  <a:lnTo>
                    <a:pt x="16135" y="525"/>
                  </a:lnTo>
                  <a:lnTo>
                    <a:pt x="16031" y="734"/>
                  </a:lnTo>
                  <a:lnTo>
                    <a:pt x="15821" y="839"/>
                  </a:lnTo>
                  <a:lnTo>
                    <a:pt x="15716" y="839"/>
                  </a:lnTo>
                  <a:lnTo>
                    <a:pt x="15507" y="734"/>
                  </a:lnTo>
                  <a:lnTo>
                    <a:pt x="15088" y="630"/>
                  </a:lnTo>
                  <a:lnTo>
                    <a:pt x="14773" y="525"/>
                  </a:lnTo>
                  <a:lnTo>
                    <a:pt x="14669" y="525"/>
                  </a:lnTo>
                  <a:lnTo>
                    <a:pt x="14459" y="630"/>
                  </a:lnTo>
                  <a:lnTo>
                    <a:pt x="14354" y="734"/>
                  </a:lnTo>
                  <a:lnTo>
                    <a:pt x="14249" y="734"/>
                  </a:lnTo>
                  <a:lnTo>
                    <a:pt x="14249" y="839"/>
                  </a:lnTo>
                  <a:lnTo>
                    <a:pt x="12259" y="839"/>
                  </a:lnTo>
                  <a:lnTo>
                    <a:pt x="12049" y="734"/>
                  </a:lnTo>
                  <a:lnTo>
                    <a:pt x="11525" y="630"/>
                  </a:lnTo>
                  <a:lnTo>
                    <a:pt x="11001" y="630"/>
                  </a:lnTo>
                  <a:lnTo>
                    <a:pt x="10897" y="525"/>
                  </a:lnTo>
                  <a:lnTo>
                    <a:pt x="10792" y="525"/>
                  </a:lnTo>
                  <a:lnTo>
                    <a:pt x="10582" y="630"/>
                  </a:lnTo>
                  <a:lnTo>
                    <a:pt x="10478" y="630"/>
                  </a:lnTo>
                  <a:lnTo>
                    <a:pt x="10373" y="525"/>
                  </a:lnTo>
                  <a:lnTo>
                    <a:pt x="10268" y="525"/>
                  </a:lnTo>
                  <a:lnTo>
                    <a:pt x="10058" y="420"/>
                  </a:lnTo>
                  <a:lnTo>
                    <a:pt x="9639" y="420"/>
                  </a:lnTo>
                  <a:lnTo>
                    <a:pt x="9430" y="315"/>
                  </a:lnTo>
                  <a:lnTo>
                    <a:pt x="9220" y="315"/>
                  </a:lnTo>
                  <a:lnTo>
                    <a:pt x="8696" y="420"/>
                  </a:lnTo>
                  <a:lnTo>
                    <a:pt x="8487" y="525"/>
                  </a:lnTo>
                  <a:lnTo>
                    <a:pt x="8068" y="839"/>
                  </a:lnTo>
                  <a:lnTo>
                    <a:pt x="7649" y="944"/>
                  </a:lnTo>
                  <a:lnTo>
                    <a:pt x="7125" y="944"/>
                  </a:lnTo>
                  <a:lnTo>
                    <a:pt x="6915" y="839"/>
                  </a:lnTo>
                  <a:lnTo>
                    <a:pt x="6706" y="734"/>
                  </a:lnTo>
                  <a:lnTo>
                    <a:pt x="6601" y="734"/>
                  </a:lnTo>
                  <a:lnTo>
                    <a:pt x="6182" y="525"/>
                  </a:lnTo>
                  <a:lnTo>
                    <a:pt x="5867" y="420"/>
                  </a:lnTo>
                  <a:lnTo>
                    <a:pt x="5763" y="315"/>
                  </a:lnTo>
                  <a:lnTo>
                    <a:pt x="5553" y="106"/>
                  </a:lnTo>
                  <a:lnTo>
                    <a:pt x="53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00;p31">
              <a:extLst>
                <a:ext uri="{FF2B5EF4-FFF2-40B4-BE49-F238E27FC236}">
                  <a16:creationId xmlns:a16="http://schemas.microsoft.com/office/drawing/2014/main" id="{D01C949B-8ACA-0B4F-B009-BFF9306EAA7A}"/>
                </a:ext>
              </a:extLst>
            </p:cNvPr>
            <p:cNvSpPr/>
            <p:nvPr/>
          </p:nvSpPr>
          <p:spPr>
            <a:xfrm>
              <a:off x="3728620" y="2448477"/>
              <a:ext cx="302999" cy="208486"/>
            </a:xfrm>
            <a:custGeom>
              <a:avLst/>
              <a:gdLst/>
              <a:ahLst/>
              <a:cxnLst/>
              <a:rect l="l" t="t" r="r" b="b"/>
              <a:pathLst>
                <a:path w="22842" h="15717" extrusionOk="0">
                  <a:moveTo>
                    <a:pt x="8068" y="0"/>
                  </a:moveTo>
                  <a:lnTo>
                    <a:pt x="7753" y="105"/>
                  </a:lnTo>
                  <a:lnTo>
                    <a:pt x="7544" y="420"/>
                  </a:lnTo>
                  <a:lnTo>
                    <a:pt x="7439" y="420"/>
                  </a:lnTo>
                  <a:lnTo>
                    <a:pt x="5972" y="1048"/>
                  </a:lnTo>
                  <a:lnTo>
                    <a:pt x="5448" y="1153"/>
                  </a:lnTo>
                  <a:lnTo>
                    <a:pt x="4401" y="1258"/>
                  </a:lnTo>
                  <a:lnTo>
                    <a:pt x="3982" y="1153"/>
                  </a:lnTo>
                  <a:lnTo>
                    <a:pt x="3667" y="943"/>
                  </a:lnTo>
                  <a:lnTo>
                    <a:pt x="2934" y="1258"/>
                  </a:lnTo>
                  <a:lnTo>
                    <a:pt x="2515" y="1782"/>
                  </a:lnTo>
                  <a:lnTo>
                    <a:pt x="2410" y="2096"/>
                  </a:lnTo>
                  <a:lnTo>
                    <a:pt x="2515" y="2934"/>
                  </a:lnTo>
                  <a:lnTo>
                    <a:pt x="2515" y="3039"/>
                  </a:lnTo>
                  <a:lnTo>
                    <a:pt x="2305" y="3144"/>
                  </a:lnTo>
                  <a:lnTo>
                    <a:pt x="2410" y="3248"/>
                  </a:lnTo>
                  <a:lnTo>
                    <a:pt x="2515" y="3353"/>
                  </a:lnTo>
                  <a:lnTo>
                    <a:pt x="2410" y="3668"/>
                  </a:lnTo>
                  <a:lnTo>
                    <a:pt x="2200" y="3982"/>
                  </a:lnTo>
                  <a:lnTo>
                    <a:pt x="2096" y="4191"/>
                  </a:lnTo>
                  <a:lnTo>
                    <a:pt x="2200" y="4401"/>
                  </a:lnTo>
                  <a:lnTo>
                    <a:pt x="2096" y="4506"/>
                  </a:lnTo>
                  <a:lnTo>
                    <a:pt x="1781" y="4820"/>
                  </a:lnTo>
                  <a:lnTo>
                    <a:pt x="1572" y="5030"/>
                  </a:lnTo>
                  <a:lnTo>
                    <a:pt x="1362" y="5239"/>
                  </a:lnTo>
                  <a:lnTo>
                    <a:pt x="838" y="5344"/>
                  </a:lnTo>
                  <a:lnTo>
                    <a:pt x="314" y="5553"/>
                  </a:lnTo>
                  <a:lnTo>
                    <a:pt x="105" y="5553"/>
                  </a:lnTo>
                  <a:lnTo>
                    <a:pt x="0" y="5658"/>
                  </a:lnTo>
                  <a:lnTo>
                    <a:pt x="105" y="5763"/>
                  </a:lnTo>
                  <a:lnTo>
                    <a:pt x="419" y="6287"/>
                  </a:lnTo>
                  <a:lnTo>
                    <a:pt x="524" y="6601"/>
                  </a:lnTo>
                  <a:lnTo>
                    <a:pt x="1467" y="7649"/>
                  </a:lnTo>
                  <a:lnTo>
                    <a:pt x="2619" y="8592"/>
                  </a:lnTo>
                  <a:lnTo>
                    <a:pt x="3143" y="8906"/>
                  </a:lnTo>
                  <a:lnTo>
                    <a:pt x="3458" y="9116"/>
                  </a:lnTo>
                  <a:lnTo>
                    <a:pt x="3667" y="9116"/>
                  </a:lnTo>
                  <a:lnTo>
                    <a:pt x="3877" y="9221"/>
                  </a:lnTo>
                  <a:lnTo>
                    <a:pt x="3877" y="9430"/>
                  </a:lnTo>
                  <a:lnTo>
                    <a:pt x="3772" y="9535"/>
                  </a:lnTo>
                  <a:lnTo>
                    <a:pt x="3772" y="9640"/>
                  </a:lnTo>
                  <a:lnTo>
                    <a:pt x="3877" y="9744"/>
                  </a:lnTo>
                  <a:lnTo>
                    <a:pt x="4296" y="9954"/>
                  </a:lnTo>
                  <a:lnTo>
                    <a:pt x="4715" y="10164"/>
                  </a:lnTo>
                  <a:lnTo>
                    <a:pt x="4925" y="10373"/>
                  </a:lnTo>
                  <a:lnTo>
                    <a:pt x="5029" y="10583"/>
                  </a:lnTo>
                  <a:lnTo>
                    <a:pt x="5763" y="10268"/>
                  </a:lnTo>
                  <a:lnTo>
                    <a:pt x="6182" y="10059"/>
                  </a:lnTo>
                  <a:lnTo>
                    <a:pt x="6391" y="10059"/>
                  </a:lnTo>
                  <a:lnTo>
                    <a:pt x="6496" y="10164"/>
                  </a:lnTo>
                  <a:lnTo>
                    <a:pt x="7544" y="10897"/>
                  </a:lnTo>
                  <a:lnTo>
                    <a:pt x="8487" y="11002"/>
                  </a:lnTo>
                  <a:lnTo>
                    <a:pt x="9116" y="11002"/>
                  </a:lnTo>
                  <a:lnTo>
                    <a:pt x="9535" y="10687"/>
                  </a:lnTo>
                  <a:lnTo>
                    <a:pt x="9639" y="10792"/>
                  </a:lnTo>
                  <a:lnTo>
                    <a:pt x="9744" y="10583"/>
                  </a:lnTo>
                  <a:lnTo>
                    <a:pt x="10058" y="10687"/>
                  </a:lnTo>
                  <a:lnTo>
                    <a:pt x="10478" y="10687"/>
                  </a:lnTo>
                  <a:lnTo>
                    <a:pt x="11106" y="10373"/>
                  </a:lnTo>
                  <a:lnTo>
                    <a:pt x="11840" y="10059"/>
                  </a:lnTo>
                  <a:lnTo>
                    <a:pt x="12259" y="11211"/>
                  </a:lnTo>
                  <a:lnTo>
                    <a:pt x="11944" y="12259"/>
                  </a:lnTo>
                  <a:lnTo>
                    <a:pt x="11840" y="12888"/>
                  </a:lnTo>
                  <a:lnTo>
                    <a:pt x="12049" y="13412"/>
                  </a:lnTo>
                  <a:lnTo>
                    <a:pt x="12259" y="13726"/>
                  </a:lnTo>
                  <a:lnTo>
                    <a:pt x="12573" y="14250"/>
                  </a:lnTo>
                  <a:lnTo>
                    <a:pt x="12573" y="14878"/>
                  </a:lnTo>
                  <a:lnTo>
                    <a:pt x="12783" y="15507"/>
                  </a:lnTo>
                  <a:lnTo>
                    <a:pt x="12783" y="15717"/>
                  </a:lnTo>
                  <a:lnTo>
                    <a:pt x="13097" y="15717"/>
                  </a:lnTo>
                  <a:lnTo>
                    <a:pt x="13516" y="15193"/>
                  </a:lnTo>
                  <a:lnTo>
                    <a:pt x="13411" y="14983"/>
                  </a:lnTo>
                  <a:lnTo>
                    <a:pt x="13516" y="14774"/>
                  </a:lnTo>
                  <a:lnTo>
                    <a:pt x="13726" y="14669"/>
                  </a:lnTo>
                  <a:lnTo>
                    <a:pt x="13935" y="14564"/>
                  </a:lnTo>
                  <a:lnTo>
                    <a:pt x="14249" y="14564"/>
                  </a:lnTo>
                  <a:lnTo>
                    <a:pt x="14669" y="14355"/>
                  </a:lnTo>
                  <a:lnTo>
                    <a:pt x="14773" y="14040"/>
                  </a:lnTo>
                  <a:lnTo>
                    <a:pt x="15192" y="12888"/>
                  </a:lnTo>
                  <a:lnTo>
                    <a:pt x="15507" y="12154"/>
                  </a:lnTo>
                  <a:lnTo>
                    <a:pt x="15507" y="11840"/>
                  </a:lnTo>
                  <a:lnTo>
                    <a:pt x="15507" y="11630"/>
                  </a:lnTo>
                  <a:lnTo>
                    <a:pt x="15507" y="11316"/>
                  </a:lnTo>
                  <a:lnTo>
                    <a:pt x="15507" y="10268"/>
                  </a:lnTo>
                  <a:lnTo>
                    <a:pt x="15507" y="9849"/>
                  </a:lnTo>
                  <a:lnTo>
                    <a:pt x="15612" y="9640"/>
                  </a:lnTo>
                  <a:lnTo>
                    <a:pt x="15821" y="9535"/>
                  </a:lnTo>
                  <a:lnTo>
                    <a:pt x="15926" y="9430"/>
                  </a:lnTo>
                  <a:lnTo>
                    <a:pt x="16135" y="9325"/>
                  </a:lnTo>
                  <a:lnTo>
                    <a:pt x="16450" y="9116"/>
                  </a:lnTo>
                  <a:lnTo>
                    <a:pt x="16659" y="9011"/>
                  </a:lnTo>
                  <a:lnTo>
                    <a:pt x="17078" y="9116"/>
                  </a:lnTo>
                  <a:lnTo>
                    <a:pt x="17602" y="9325"/>
                  </a:lnTo>
                  <a:lnTo>
                    <a:pt x="17812" y="9325"/>
                  </a:lnTo>
                  <a:lnTo>
                    <a:pt x="18021" y="8906"/>
                  </a:lnTo>
                  <a:lnTo>
                    <a:pt x="18336" y="8382"/>
                  </a:lnTo>
                  <a:lnTo>
                    <a:pt x="19279" y="7963"/>
                  </a:lnTo>
                  <a:lnTo>
                    <a:pt x="19698" y="7649"/>
                  </a:lnTo>
                  <a:lnTo>
                    <a:pt x="19907" y="7125"/>
                  </a:lnTo>
                  <a:lnTo>
                    <a:pt x="20641" y="6496"/>
                  </a:lnTo>
                  <a:lnTo>
                    <a:pt x="21269" y="6706"/>
                  </a:lnTo>
                  <a:lnTo>
                    <a:pt x="22108" y="6916"/>
                  </a:lnTo>
                  <a:lnTo>
                    <a:pt x="22841" y="6811"/>
                  </a:lnTo>
                  <a:lnTo>
                    <a:pt x="22736" y="6811"/>
                  </a:lnTo>
                  <a:lnTo>
                    <a:pt x="22422" y="6706"/>
                  </a:lnTo>
                  <a:lnTo>
                    <a:pt x="22212" y="6392"/>
                  </a:lnTo>
                  <a:lnTo>
                    <a:pt x="22212" y="6182"/>
                  </a:lnTo>
                  <a:lnTo>
                    <a:pt x="22212" y="5973"/>
                  </a:lnTo>
                  <a:lnTo>
                    <a:pt x="22212" y="5868"/>
                  </a:lnTo>
                  <a:lnTo>
                    <a:pt x="22212" y="5763"/>
                  </a:lnTo>
                  <a:lnTo>
                    <a:pt x="21898" y="5553"/>
                  </a:lnTo>
                  <a:lnTo>
                    <a:pt x="21793" y="5553"/>
                  </a:lnTo>
                  <a:lnTo>
                    <a:pt x="21689" y="5449"/>
                  </a:lnTo>
                  <a:lnTo>
                    <a:pt x="21584" y="5344"/>
                  </a:lnTo>
                  <a:lnTo>
                    <a:pt x="21269" y="5239"/>
                  </a:lnTo>
                  <a:lnTo>
                    <a:pt x="21060" y="5030"/>
                  </a:lnTo>
                  <a:lnTo>
                    <a:pt x="21060" y="4925"/>
                  </a:lnTo>
                  <a:lnTo>
                    <a:pt x="21060" y="4715"/>
                  </a:lnTo>
                  <a:lnTo>
                    <a:pt x="21060" y="4506"/>
                  </a:lnTo>
                  <a:lnTo>
                    <a:pt x="20850" y="4401"/>
                  </a:lnTo>
                  <a:lnTo>
                    <a:pt x="20746" y="4401"/>
                  </a:lnTo>
                  <a:lnTo>
                    <a:pt x="20746" y="4191"/>
                  </a:lnTo>
                  <a:lnTo>
                    <a:pt x="20746" y="3982"/>
                  </a:lnTo>
                  <a:lnTo>
                    <a:pt x="20641" y="3668"/>
                  </a:lnTo>
                  <a:lnTo>
                    <a:pt x="20536" y="3563"/>
                  </a:lnTo>
                  <a:lnTo>
                    <a:pt x="20536" y="3458"/>
                  </a:lnTo>
                  <a:lnTo>
                    <a:pt x="20431" y="3353"/>
                  </a:lnTo>
                  <a:lnTo>
                    <a:pt x="20431" y="3248"/>
                  </a:lnTo>
                  <a:lnTo>
                    <a:pt x="20326" y="3039"/>
                  </a:lnTo>
                  <a:lnTo>
                    <a:pt x="20012" y="2725"/>
                  </a:lnTo>
                  <a:lnTo>
                    <a:pt x="19907" y="2515"/>
                  </a:lnTo>
                  <a:lnTo>
                    <a:pt x="19803" y="2515"/>
                  </a:lnTo>
                  <a:lnTo>
                    <a:pt x="19698" y="2410"/>
                  </a:lnTo>
                  <a:lnTo>
                    <a:pt x="19593" y="1886"/>
                  </a:lnTo>
                  <a:lnTo>
                    <a:pt x="19383" y="1572"/>
                  </a:lnTo>
                  <a:lnTo>
                    <a:pt x="19069" y="1258"/>
                  </a:lnTo>
                  <a:lnTo>
                    <a:pt x="18545" y="1048"/>
                  </a:lnTo>
                  <a:lnTo>
                    <a:pt x="18336" y="1048"/>
                  </a:lnTo>
                  <a:lnTo>
                    <a:pt x="18336" y="943"/>
                  </a:lnTo>
                  <a:lnTo>
                    <a:pt x="18126" y="734"/>
                  </a:lnTo>
                  <a:lnTo>
                    <a:pt x="17917" y="524"/>
                  </a:lnTo>
                  <a:lnTo>
                    <a:pt x="17812" y="524"/>
                  </a:lnTo>
                  <a:lnTo>
                    <a:pt x="17602" y="420"/>
                  </a:lnTo>
                  <a:lnTo>
                    <a:pt x="17393" y="315"/>
                  </a:lnTo>
                  <a:lnTo>
                    <a:pt x="17288" y="210"/>
                  </a:lnTo>
                  <a:lnTo>
                    <a:pt x="17288" y="105"/>
                  </a:lnTo>
                  <a:lnTo>
                    <a:pt x="16869" y="105"/>
                  </a:lnTo>
                  <a:lnTo>
                    <a:pt x="16031" y="210"/>
                  </a:lnTo>
                  <a:lnTo>
                    <a:pt x="15716" y="315"/>
                  </a:lnTo>
                  <a:lnTo>
                    <a:pt x="13726" y="315"/>
                  </a:lnTo>
                  <a:lnTo>
                    <a:pt x="12573" y="420"/>
                  </a:lnTo>
                  <a:lnTo>
                    <a:pt x="12259" y="943"/>
                  </a:lnTo>
                  <a:lnTo>
                    <a:pt x="12049" y="1048"/>
                  </a:lnTo>
                  <a:lnTo>
                    <a:pt x="11735" y="1048"/>
                  </a:lnTo>
                  <a:lnTo>
                    <a:pt x="11630" y="839"/>
                  </a:lnTo>
                  <a:lnTo>
                    <a:pt x="11421" y="629"/>
                  </a:lnTo>
                  <a:lnTo>
                    <a:pt x="10897" y="629"/>
                  </a:lnTo>
                  <a:lnTo>
                    <a:pt x="10478" y="1048"/>
                  </a:lnTo>
                  <a:lnTo>
                    <a:pt x="10268" y="1258"/>
                  </a:lnTo>
                  <a:lnTo>
                    <a:pt x="10058" y="1362"/>
                  </a:lnTo>
                  <a:lnTo>
                    <a:pt x="9849" y="1258"/>
                  </a:lnTo>
                  <a:lnTo>
                    <a:pt x="9639" y="1153"/>
                  </a:lnTo>
                  <a:lnTo>
                    <a:pt x="9325" y="734"/>
                  </a:lnTo>
                  <a:lnTo>
                    <a:pt x="9325" y="629"/>
                  </a:lnTo>
                  <a:lnTo>
                    <a:pt x="9325" y="524"/>
                  </a:lnTo>
                  <a:lnTo>
                    <a:pt x="9220" y="315"/>
                  </a:lnTo>
                  <a:lnTo>
                    <a:pt x="9011" y="105"/>
                  </a:lnTo>
                  <a:lnTo>
                    <a:pt x="8592"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01;p31">
              <a:extLst>
                <a:ext uri="{FF2B5EF4-FFF2-40B4-BE49-F238E27FC236}">
                  <a16:creationId xmlns:a16="http://schemas.microsoft.com/office/drawing/2014/main" id="{549012B9-0E14-7045-B431-938E1317A2F6}"/>
                </a:ext>
              </a:extLst>
            </p:cNvPr>
            <p:cNvSpPr/>
            <p:nvPr/>
          </p:nvSpPr>
          <p:spPr>
            <a:xfrm>
              <a:off x="3928749" y="2540204"/>
              <a:ext cx="150120" cy="140383"/>
            </a:xfrm>
            <a:custGeom>
              <a:avLst/>
              <a:gdLst/>
              <a:ahLst/>
              <a:cxnLst/>
              <a:rect l="l" t="t" r="r" b="b"/>
              <a:pathLst>
                <a:path w="11317" h="10583" extrusionOk="0">
                  <a:moveTo>
                    <a:pt x="5659" y="1"/>
                  </a:moveTo>
                  <a:lnTo>
                    <a:pt x="5135" y="524"/>
                  </a:lnTo>
                  <a:lnTo>
                    <a:pt x="4925" y="1048"/>
                  </a:lnTo>
                  <a:lnTo>
                    <a:pt x="4401" y="1363"/>
                  </a:lnTo>
                  <a:lnTo>
                    <a:pt x="3563" y="1782"/>
                  </a:lnTo>
                  <a:lnTo>
                    <a:pt x="3353" y="2096"/>
                  </a:lnTo>
                  <a:lnTo>
                    <a:pt x="3144" y="2515"/>
                  </a:lnTo>
                  <a:lnTo>
                    <a:pt x="3249" y="2620"/>
                  </a:lnTo>
                  <a:lnTo>
                    <a:pt x="3249" y="2829"/>
                  </a:lnTo>
                  <a:lnTo>
                    <a:pt x="3144" y="2934"/>
                  </a:lnTo>
                  <a:lnTo>
                    <a:pt x="2934" y="2934"/>
                  </a:lnTo>
                  <a:lnTo>
                    <a:pt x="2411" y="2725"/>
                  </a:lnTo>
                  <a:lnTo>
                    <a:pt x="1677" y="2515"/>
                  </a:lnTo>
                  <a:lnTo>
                    <a:pt x="1468" y="2620"/>
                  </a:lnTo>
                  <a:lnTo>
                    <a:pt x="1363" y="2620"/>
                  </a:lnTo>
                  <a:lnTo>
                    <a:pt x="1363" y="2725"/>
                  </a:lnTo>
                  <a:lnTo>
                    <a:pt x="1153" y="2829"/>
                  </a:lnTo>
                  <a:lnTo>
                    <a:pt x="1048" y="2934"/>
                  </a:lnTo>
                  <a:lnTo>
                    <a:pt x="839" y="3039"/>
                  </a:lnTo>
                  <a:lnTo>
                    <a:pt x="839" y="3353"/>
                  </a:lnTo>
                  <a:lnTo>
                    <a:pt x="839" y="4192"/>
                  </a:lnTo>
                  <a:lnTo>
                    <a:pt x="839" y="4715"/>
                  </a:lnTo>
                  <a:lnTo>
                    <a:pt x="839" y="4820"/>
                  </a:lnTo>
                  <a:lnTo>
                    <a:pt x="839" y="5030"/>
                  </a:lnTo>
                  <a:lnTo>
                    <a:pt x="734" y="5449"/>
                  </a:lnTo>
                  <a:lnTo>
                    <a:pt x="525" y="6078"/>
                  </a:lnTo>
                  <a:lnTo>
                    <a:pt x="105" y="7230"/>
                  </a:lnTo>
                  <a:lnTo>
                    <a:pt x="1" y="7544"/>
                  </a:lnTo>
                  <a:lnTo>
                    <a:pt x="734" y="7963"/>
                  </a:lnTo>
                  <a:lnTo>
                    <a:pt x="1468" y="8383"/>
                  </a:lnTo>
                  <a:lnTo>
                    <a:pt x="1887" y="8487"/>
                  </a:lnTo>
                  <a:lnTo>
                    <a:pt x="2096" y="8487"/>
                  </a:lnTo>
                  <a:lnTo>
                    <a:pt x="2306" y="8278"/>
                  </a:lnTo>
                  <a:lnTo>
                    <a:pt x="2201" y="7859"/>
                  </a:lnTo>
                  <a:lnTo>
                    <a:pt x="2306" y="7440"/>
                  </a:lnTo>
                  <a:lnTo>
                    <a:pt x="2306" y="7335"/>
                  </a:lnTo>
                  <a:lnTo>
                    <a:pt x="3039" y="6811"/>
                  </a:lnTo>
                  <a:lnTo>
                    <a:pt x="3773" y="7020"/>
                  </a:lnTo>
                  <a:lnTo>
                    <a:pt x="4611" y="6811"/>
                  </a:lnTo>
                  <a:lnTo>
                    <a:pt x="6916" y="6811"/>
                  </a:lnTo>
                  <a:lnTo>
                    <a:pt x="7125" y="7020"/>
                  </a:lnTo>
                  <a:lnTo>
                    <a:pt x="7440" y="7335"/>
                  </a:lnTo>
                  <a:lnTo>
                    <a:pt x="7649" y="7859"/>
                  </a:lnTo>
                  <a:lnTo>
                    <a:pt x="7859" y="8173"/>
                  </a:lnTo>
                  <a:lnTo>
                    <a:pt x="8068" y="9430"/>
                  </a:lnTo>
                  <a:lnTo>
                    <a:pt x="8173" y="10373"/>
                  </a:lnTo>
                  <a:lnTo>
                    <a:pt x="8068" y="10583"/>
                  </a:lnTo>
                  <a:lnTo>
                    <a:pt x="8173" y="10583"/>
                  </a:lnTo>
                  <a:lnTo>
                    <a:pt x="8278" y="10478"/>
                  </a:lnTo>
                  <a:lnTo>
                    <a:pt x="8383" y="10373"/>
                  </a:lnTo>
                  <a:lnTo>
                    <a:pt x="8487" y="10164"/>
                  </a:lnTo>
                  <a:lnTo>
                    <a:pt x="8487" y="9954"/>
                  </a:lnTo>
                  <a:lnTo>
                    <a:pt x="8487" y="9640"/>
                  </a:lnTo>
                  <a:lnTo>
                    <a:pt x="8383" y="9430"/>
                  </a:lnTo>
                  <a:lnTo>
                    <a:pt x="9011" y="9326"/>
                  </a:lnTo>
                  <a:lnTo>
                    <a:pt x="8802" y="9221"/>
                  </a:lnTo>
                  <a:lnTo>
                    <a:pt x="8592" y="9116"/>
                  </a:lnTo>
                  <a:lnTo>
                    <a:pt x="8278" y="8906"/>
                  </a:lnTo>
                  <a:lnTo>
                    <a:pt x="8278" y="8906"/>
                  </a:lnTo>
                  <a:lnTo>
                    <a:pt x="8592" y="9011"/>
                  </a:lnTo>
                  <a:lnTo>
                    <a:pt x="9221" y="9011"/>
                  </a:lnTo>
                  <a:lnTo>
                    <a:pt x="9535" y="8802"/>
                  </a:lnTo>
                  <a:lnTo>
                    <a:pt x="10059" y="8802"/>
                  </a:lnTo>
                  <a:lnTo>
                    <a:pt x="10373" y="9011"/>
                  </a:lnTo>
                  <a:lnTo>
                    <a:pt x="10478" y="9116"/>
                  </a:lnTo>
                  <a:lnTo>
                    <a:pt x="10478" y="9221"/>
                  </a:lnTo>
                  <a:lnTo>
                    <a:pt x="10373" y="9430"/>
                  </a:lnTo>
                  <a:lnTo>
                    <a:pt x="10373" y="9535"/>
                  </a:lnTo>
                  <a:lnTo>
                    <a:pt x="10478" y="9745"/>
                  </a:lnTo>
                  <a:lnTo>
                    <a:pt x="10583" y="9849"/>
                  </a:lnTo>
                  <a:lnTo>
                    <a:pt x="10688" y="9849"/>
                  </a:lnTo>
                  <a:lnTo>
                    <a:pt x="10793" y="9745"/>
                  </a:lnTo>
                  <a:lnTo>
                    <a:pt x="11002" y="9640"/>
                  </a:lnTo>
                  <a:lnTo>
                    <a:pt x="11002" y="9535"/>
                  </a:lnTo>
                  <a:lnTo>
                    <a:pt x="11212" y="9430"/>
                  </a:lnTo>
                  <a:lnTo>
                    <a:pt x="11316" y="9326"/>
                  </a:lnTo>
                  <a:lnTo>
                    <a:pt x="11316" y="9011"/>
                  </a:lnTo>
                  <a:lnTo>
                    <a:pt x="11316" y="8906"/>
                  </a:lnTo>
                  <a:lnTo>
                    <a:pt x="11212" y="8697"/>
                  </a:lnTo>
                  <a:lnTo>
                    <a:pt x="11107" y="8383"/>
                  </a:lnTo>
                  <a:lnTo>
                    <a:pt x="11002" y="8278"/>
                  </a:lnTo>
                  <a:lnTo>
                    <a:pt x="10897" y="8173"/>
                  </a:lnTo>
                  <a:lnTo>
                    <a:pt x="10897" y="8068"/>
                  </a:lnTo>
                  <a:lnTo>
                    <a:pt x="10793" y="7963"/>
                  </a:lnTo>
                  <a:lnTo>
                    <a:pt x="10373" y="7335"/>
                  </a:lnTo>
                  <a:lnTo>
                    <a:pt x="9954" y="6601"/>
                  </a:lnTo>
                  <a:lnTo>
                    <a:pt x="9850" y="6497"/>
                  </a:lnTo>
                  <a:lnTo>
                    <a:pt x="9640" y="6287"/>
                  </a:lnTo>
                  <a:lnTo>
                    <a:pt x="9430" y="5973"/>
                  </a:lnTo>
                  <a:lnTo>
                    <a:pt x="9221" y="5763"/>
                  </a:lnTo>
                  <a:lnTo>
                    <a:pt x="9116" y="5554"/>
                  </a:lnTo>
                  <a:lnTo>
                    <a:pt x="8907" y="5344"/>
                  </a:lnTo>
                  <a:lnTo>
                    <a:pt x="8802" y="5030"/>
                  </a:lnTo>
                  <a:lnTo>
                    <a:pt x="8487" y="4611"/>
                  </a:lnTo>
                  <a:lnTo>
                    <a:pt x="8383" y="4296"/>
                  </a:lnTo>
                  <a:lnTo>
                    <a:pt x="8173" y="3772"/>
                  </a:lnTo>
                  <a:lnTo>
                    <a:pt x="7964" y="3458"/>
                  </a:lnTo>
                  <a:lnTo>
                    <a:pt x="7859" y="3144"/>
                  </a:lnTo>
                  <a:lnTo>
                    <a:pt x="7649" y="2725"/>
                  </a:lnTo>
                  <a:lnTo>
                    <a:pt x="7649" y="2306"/>
                  </a:lnTo>
                  <a:lnTo>
                    <a:pt x="7649" y="2201"/>
                  </a:lnTo>
                  <a:lnTo>
                    <a:pt x="7649" y="2096"/>
                  </a:lnTo>
                  <a:lnTo>
                    <a:pt x="7649" y="1991"/>
                  </a:lnTo>
                  <a:lnTo>
                    <a:pt x="7754" y="1677"/>
                  </a:lnTo>
                  <a:lnTo>
                    <a:pt x="7964" y="1258"/>
                  </a:lnTo>
                  <a:lnTo>
                    <a:pt x="7964" y="1153"/>
                  </a:lnTo>
                  <a:lnTo>
                    <a:pt x="8697" y="1153"/>
                  </a:lnTo>
                  <a:lnTo>
                    <a:pt x="8802" y="1048"/>
                  </a:lnTo>
                  <a:lnTo>
                    <a:pt x="8802" y="944"/>
                  </a:lnTo>
                  <a:lnTo>
                    <a:pt x="8907" y="839"/>
                  </a:lnTo>
                  <a:lnTo>
                    <a:pt x="8907" y="524"/>
                  </a:lnTo>
                  <a:lnTo>
                    <a:pt x="8802" y="420"/>
                  </a:lnTo>
                  <a:lnTo>
                    <a:pt x="8592" y="210"/>
                  </a:lnTo>
                  <a:lnTo>
                    <a:pt x="8487" y="105"/>
                  </a:lnTo>
                  <a:lnTo>
                    <a:pt x="8278" y="105"/>
                  </a:lnTo>
                  <a:lnTo>
                    <a:pt x="8173" y="1"/>
                  </a:lnTo>
                  <a:lnTo>
                    <a:pt x="8173" y="210"/>
                  </a:lnTo>
                  <a:lnTo>
                    <a:pt x="7544" y="420"/>
                  </a:lnTo>
                  <a:lnTo>
                    <a:pt x="6916" y="420"/>
                  </a:lnTo>
                  <a:lnTo>
                    <a:pt x="6078" y="105"/>
                  </a:lnTo>
                  <a:lnTo>
                    <a:pt x="5659"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02;p31">
              <a:extLst>
                <a:ext uri="{FF2B5EF4-FFF2-40B4-BE49-F238E27FC236}">
                  <a16:creationId xmlns:a16="http://schemas.microsoft.com/office/drawing/2014/main" id="{2D671D93-2B33-B24F-A636-52B9A4591E38}"/>
                </a:ext>
              </a:extLst>
            </p:cNvPr>
            <p:cNvSpPr/>
            <p:nvPr/>
          </p:nvSpPr>
          <p:spPr>
            <a:xfrm>
              <a:off x="3759196" y="2372031"/>
              <a:ext cx="187633" cy="88968"/>
            </a:xfrm>
            <a:custGeom>
              <a:avLst/>
              <a:gdLst/>
              <a:ahLst/>
              <a:cxnLst/>
              <a:rect l="l" t="t" r="r" b="b"/>
              <a:pathLst>
                <a:path w="14145" h="6707" extrusionOk="0">
                  <a:moveTo>
                    <a:pt x="5972" y="1"/>
                  </a:moveTo>
                  <a:lnTo>
                    <a:pt x="5029" y="420"/>
                  </a:lnTo>
                  <a:lnTo>
                    <a:pt x="4610" y="525"/>
                  </a:lnTo>
                  <a:lnTo>
                    <a:pt x="4191" y="629"/>
                  </a:lnTo>
                  <a:lnTo>
                    <a:pt x="4191" y="944"/>
                  </a:lnTo>
                  <a:lnTo>
                    <a:pt x="3772" y="1572"/>
                  </a:lnTo>
                  <a:lnTo>
                    <a:pt x="3562" y="1468"/>
                  </a:lnTo>
                  <a:lnTo>
                    <a:pt x="3353" y="1363"/>
                  </a:lnTo>
                  <a:lnTo>
                    <a:pt x="3248" y="1258"/>
                  </a:lnTo>
                  <a:lnTo>
                    <a:pt x="3143" y="1049"/>
                  </a:lnTo>
                  <a:lnTo>
                    <a:pt x="2724" y="1153"/>
                  </a:lnTo>
                  <a:lnTo>
                    <a:pt x="1362" y="1782"/>
                  </a:lnTo>
                  <a:lnTo>
                    <a:pt x="1257" y="1782"/>
                  </a:lnTo>
                  <a:lnTo>
                    <a:pt x="0" y="1887"/>
                  </a:lnTo>
                  <a:lnTo>
                    <a:pt x="0" y="2306"/>
                  </a:lnTo>
                  <a:lnTo>
                    <a:pt x="0" y="2620"/>
                  </a:lnTo>
                  <a:lnTo>
                    <a:pt x="0" y="2934"/>
                  </a:lnTo>
                  <a:lnTo>
                    <a:pt x="210" y="3144"/>
                  </a:lnTo>
                  <a:lnTo>
                    <a:pt x="419" y="3563"/>
                  </a:lnTo>
                  <a:lnTo>
                    <a:pt x="524" y="4401"/>
                  </a:lnTo>
                  <a:lnTo>
                    <a:pt x="629" y="4401"/>
                  </a:lnTo>
                  <a:lnTo>
                    <a:pt x="1048" y="4611"/>
                  </a:lnTo>
                  <a:lnTo>
                    <a:pt x="1362" y="4820"/>
                  </a:lnTo>
                  <a:lnTo>
                    <a:pt x="1572" y="5030"/>
                  </a:lnTo>
                  <a:lnTo>
                    <a:pt x="1677" y="5240"/>
                  </a:lnTo>
                  <a:lnTo>
                    <a:pt x="1781" y="5344"/>
                  </a:lnTo>
                  <a:lnTo>
                    <a:pt x="1886" y="5763"/>
                  </a:lnTo>
                  <a:lnTo>
                    <a:pt x="1781" y="6078"/>
                  </a:lnTo>
                  <a:lnTo>
                    <a:pt x="1886" y="6078"/>
                  </a:lnTo>
                  <a:lnTo>
                    <a:pt x="2096" y="6497"/>
                  </a:lnTo>
                  <a:lnTo>
                    <a:pt x="1886" y="6602"/>
                  </a:lnTo>
                  <a:lnTo>
                    <a:pt x="2096" y="6602"/>
                  </a:lnTo>
                  <a:lnTo>
                    <a:pt x="3039" y="6497"/>
                  </a:lnTo>
                  <a:lnTo>
                    <a:pt x="3562" y="6392"/>
                  </a:lnTo>
                  <a:lnTo>
                    <a:pt x="4925" y="5868"/>
                  </a:lnTo>
                  <a:lnTo>
                    <a:pt x="5134" y="5659"/>
                  </a:lnTo>
                  <a:lnTo>
                    <a:pt x="5448" y="5449"/>
                  </a:lnTo>
                  <a:lnTo>
                    <a:pt x="5868" y="5344"/>
                  </a:lnTo>
                  <a:lnTo>
                    <a:pt x="6391" y="5344"/>
                  </a:lnTo>
                  <a:lnTo>
                    <a:pt x="6811" y="5554"/>
                  </a:lnTo>
                  <a:lnTo>
                    <a:pt x="7125" y="5763"/>
                  </a:lnTo>
                  <a:lnTo>
                    <a:pt x="7334" y="6078"/>
                  </a:lnTo>
                  <a:lnTo>
                    <a:pt x="7439" y="6287"/>
                  </a:lnTo>
                  <a:lnTo>
                    <a:pt x="7753" y="6706"/>
                  </a:lnTo>
                  <a:lnTo>
                    <a:pt x="7963" y="6497"/>
                  </a:lnTo>
                  <a:lnTo>
                    <a:pt x="8277" y="6078"/>
                  </a:lnTo>
                  <a:lnTo>
                    <a:pt x="8382" y="5973"/>
                  </a:lnTo>
                  <a:lnTo>
                    <a:pt x="9430" y="5973"/>
                  </a:lnTo>
                  <a:lnTo>
                    <a:pt x="9535" y="6078"/>
                  </a:lnTo>
                  <a:lnTo>
                    <a:pt x="9639" y="6392"/>
                  </a:lnTo>
                  <a:lnTo>
                    <a:pt x="10059" y="5868"/>
                  </a:lnTo>
                  <a:lnTo>
                    <a:pt x="11421" y="5659"/>
                  </a:lnTo>
                  <a:lnTo>
                    <a:pt x="13307" y="5659"/>
                  </a:lnTo>
                  <a:lnTo>
                    <a:pt x="14145" y="5554"/>
                  </a:lnTo>
                  <a:lnTo>
                    <a:pt x="14040" y="5449"/>
                  </a:lnTo>
                  <a:lnTo>
                    <a:pt x="13830" y="5554"/>
                  </a:lnTo>
                  <a:lnTo>
                    <a:pt x="13726" y="5449"/>
                  </a:lnTo>
                  <a:lnTo>
                    <a:pt x="13516" y="5344"/>
                  </a:lnTo>
                  <a:lnTo>
                    <a:pt x="13202" y="5344"/>
                  </a:lnTo>
                  <a:lnTo>
                    <a:pt x="12887" y="5240"/>
                  </a:lnTo>
                  <a:lnTo>
                    <a:pt x="12678" y="5135"/>
                  </a:lnTo>
                  <a:lnTo>
                    <a:pt x="12259" y="4820"/>
                  </a:lnTo>
                  <a:lnTo>
                    <a:pt x="12154" y="4820"/>
                  </a:lnTo>
                  <a:lnTo>
                    <a:pt x="12049" y="4716"/>
                  </a:lnTo>
                  <a:lnTo>
                    <a:pt x="11735" y="4716"/>
                  </a:lnTo>
                  <a:lnTo>
                    <a:pt x="11525" y="4506"/>
                  </a:lnTo>
                  <a:lnTo>
                    <a:pt x="11421" y="4401"/>
                  </a:lnTo>
                  <a:lnTo>
                    <a:pt x="11211" y="4401"/>
                  </a:lnTo>
                  <a:lnTo>
                    <a:pt x="11002" y="4087"/>
                  </a:lnTo>
                  <a:lnTo>
                    <a:pt x="11002" y="3982"/>
                  </a:lnTo>
                  <a:lnTo>
                    <a:pt x="11106" y="3877"/>
                  </a:lnTo>
                  <a:lnTo>
                    <a:pt x="11106" y="3668"/>
                  </a:lnTo>
                  <a:lnTo>
                    <a:pt x="11002" y="3458"/>
                  </a:lnTo>
                  <a:lnTo>
                    <a:pt x="10897" y="3354"/>
                  </a:lnTo>
                  <a:lnTo>
                    <a:pt x="10792" y="3249"/>
                  </a:lnTo>
                  <a:lnTo>
                    <a:pt x="10478" y="3039"/>
                  </a:lnTo>
                  <a:lnTo>
                    <a:pt x="10268" y="2934"/>
                  </a:lnTo>
                  <a:lnTo>
                    <a:pt x="10163" y="2725"/>
                  </a:lnTo>
                  <a:lnTo>
                    <a:pt x="10059" y="2620"/>
                  </a:lnTo>
                  <a:lnTo>
                    <a:pt x="10059" y="2515"/>
                  </a:lnTo>
                  <a:lnTo>
                    <a:pt x="9954" y="2201"/>
                  </a:lnTo>
                  <a:lnTo>
                    <a:pt x="9849" y="2096"/>
                  </a:lnTo>
                  <a:lnTo>
                    <a:pt x="9849" y="1992"/>
                  </a:lnTo>
                  <a:lnTo>
                    <a:pt x="9849" y="1782"/>
                  </a:lnTo>
                  <a:lnTo>
                    <a:pt x="9849" y="1572"/>
                  </a:lnTo>
                  <a:lnTo>
                    <a:pt x="9744" y="1468"/>
                  </a:lnTo>
                  <a:lnTo>
                    <a:pt x="9639" y="1363"/>
                  </a:lnTo>
                  <a:lnTo>
                    <a:pt x="9639" y="1258"/>
                  </a:lnTo>
                  <a:lnTo>
                    <a:pt x="8592" y="1887"/>
                  </a:lnTo>
                  <a:lnTo>
                    <a:pt x="8277" y="1887"/>
                  </a:lnTo>
                  <a:lnTo>
                    <a:pt x="8068" y="1677"/>
                  </a:lnTo>
                  <a:lnTo>
                    <a:pt x="7963" y="1363"/>
                  </a:lnTo>
                  <a:lnTo>
                    <a:pt x="7858" y="1153"/>
                  </a:lnTo>
                  <a:lnTo>
                    <a:pt x="7649" y="1049"/>
                  </a:lnTo>
                  <a:lnTo>
                    <a:pt x="7439" y="839"/>
                  </a:lnTo>
                  <a:lnTo>
                    <a:pt x="7334" y="734"/>
                  </a:lnTo>
                  <a:lnTo>
                    <a:pt x="7125" y="734"/>
                  </a:lnTo>
                  <a:lnTo>
                    <a:pt x="7020" y="839"/>
                  </a:lnTo>
                  <a:lnTo>
                    <a:pt x="6811" y="839"/>
                  </a:lnTo>
                  <a:lnTo>
                    <a:pt x="6706" y="944"/>
                  </a:lnTo>
                  <a:lnTo>
                    <a:pt x="6496" y="944"/>
                  </a:lnTo>
                  <a:lnTo>
                    <a:pt x="6391" y="734"/>
                  </a:lnTo>
                  <a:lnTo>
                    <a:pt x="6287" y="525"/>
                  </a:lnTo>
                  <a:lnTo>
                    <a:pt x="6182" y="210"/>
                  </a:lnTo>
                  <a:lnTo>
                    <a:pt x="5972"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03;p31">
              <a:extLst>
                <a:ext uri="{FF2B5EF4-FFF2-40B4-BE49-F238E27FC236}">
                  <a16:creationId xmlns:a16="http://schemas.microsoft.com/office/drawing/2014/main" id="{0662F3F5-000D-714B-81AE-8F32715591E3}"/>
                </a:ext>
              </a:extLst>
            </p:cNvPr>
            <p:cNvSpPr/>
            <p:nvPr/>
          </p:nvSpPr>
          <p:spPr>
            <a:xfrm>
              <a:off x="3953767" y="2651392"/>
              <a:ext cx="150120" cy="205714"/>
            </a:xfrm>
            <a:custGeom>
              <a:avLst/>
              <a:gdLst/>
              <a:ahLst/>
              <a:cxnLst/>
              <a:rect l="l" t="t" r="r" b="b"/>
              <a:pathLst>
                <a:path w="11317" h="15508" extrusionOk="0">
                  <a:moveTo>
                    <a:pt x="4820" y="1"/>
                  </a:moveTo>
                  <a:lnTo>
                    <a:pt x="4611" y="210"/>
                  </a:lnTo>
                  <a:lnTo>
                    <a:pt x="4401" y="420"/>
                  </a:lnTo>
                  <a:lnTo>
                    <a:pt x="3877" y="629"/>
                  </a:lnTo>
                  <a:lnTo>
                    <a:pt x="3668" y="734"/>
                  </a:lnTo>
                  <a:lnTo>
                    <a:pt x="3563" y="839"/>
                  </a:lnTo>
                  <a:lnTo>
                    <a:pt x="3563" y="1048"/>
                  </a:lnTo>
                  <a:lnTo>
                    <a:pt x="3458" y="1258"/>
                  </a:lnTo>
                  <a:lnTo>
                    <a:pt x="3563" y="1572"/>
                  </a:lnTo>
                  <a:lnTo>
                    <a:pt x="3563" y="1677"/>
                  </a:lnTo>
                  <a:lnTo>
                    <a:pt x="3563" y="1782"/>
                  </a:lnTo>
                  <a:lnTo>
                    <a:pt x="3249" y="1991"/>
                  </a:lnTo>
                  <a:lnTo>
                    <a:pt x="2830" y="2096"/>
                  </a:lnTo>
                  <a:lnTo>
                    <a:pt x="2306" y="2306"/>
                  </a:lnTo>
                  <a:lnTo>
                    <a:pt x="1991" y="2306"/>
                  </a:lnTo>
                  <a:lnTo>
                    <a:pt x="1887" y="2201"/>
                  </a:lnTo>
                  <a:lnTo>
                    <a:pt x="1782" y="2201"/>
                  </a:lnTo>
                  <a:lnTo>
                    <a:pt x="1677" y="1991"/>
                  </a:lnTo>
                  <a:lnTo>
                    <a:pt x="1782" y="1887"/>
                  </a:lnTo>
                  <a:lnTo>
                    <a:pt x="1887" y="1677"/>
                  </a:lnTo>
                  <a:lnTo>
                    <a:pt x="2096" y="1467"/>
                  </a:lnTo>
                  <a:lnTo>
                    <a:pt x="1782" y="1363"/>
                  </a:lnTo>
                  <a:lnTo>
                    <a:pt x="1258" y="1258"/>
                  </a:lnTo>
                  <a:lnTo>
                    <a:pt x="1048" y="1572"/>
                  </a:lnTo>
                  <a:lnTo>
                    <a:pt x="734" y="1991"/>
                  </a:lnTo>
                  <a:lnTo>
                    <a:pt x="315" y="2201"/>
                  </a:lnTo>
                  <a:lnTo>
                    <a:pt x="210" y="3563"/>
                  </a:lnTo>
                  <a:lnTo>
                    <a:pt x="1" y="3982"/>
                  </a:lnTo>
                  <a:lnTo>
                    <a:pt x="315" y="4611"/>
                  </a:lnTo>
                  <a:lnTo>
                    <a:pt x="420" y="5030"/>
                  </a:lnTo>
                  <a:lnTo>
                    <a:pt x="420" y="5449"/>
                  </a:lnTo>
                  <a:lnTo>
                    <a:pt x="420" y="5973"/>
                  </a:lnTo>
                  <a:lnTo>
                    <a:pt x="420" y="6287"/>
                  </a:lnTo>
                  <a:lnTo>
                    <a:pt x="629" y="6182"/>
                  </a:lnTo>
                  <a:lnTo>
                    <a:pt x="1258" y="6601"/>
                  </a:lnTo>
                  <a:lnTo>
                    <a:pt x="1258" y="7230"/>
                  </a:lnTo>
                  <a:lnTo>
                    <a:pt x="839" y="7649"/>
                  </a:lnTo>
                  <a:lnTo>
                    <a:pt x="839" y="8173"/>
                  </a:lnTo>
                  <a:lnTo>
                    <a:pt x="839" y="8487"/>
                  </a:lnTo>
                  <a:lnTo>
                    <a:pt x="734" y="9011"/>
                  </a:lnTo>
                  <a:lnTo>
                    <a:pt x="525" y="9954"/>
                  </a:lnTo>
                  <a:lnTo>
                    <a:pt x="315" y="10164"/>
                  </a:lnTo>
                  <a:lnTo>
                    <a:pt x="105" y="10583"/>
                  </a:lnTo>
                  <a:lnTo>
                    <a:pt x="105" y="11002"/>
                  </a:lnTo>
                  <a:lnTo>
                    <a:pt x="315" y="11211"/>
                  </a:lnTo>
                  <a:lnTo>
                    <a:pt x="525" y="11421"/>
                  </a:lnTo>
                  <a:lnTo>
                    <a:pt x="525" y="11631"/>
                  </a:lnTo>
                  <a:lnTo>
                    <a:pt x="525" y="11945"/>
                  </a:lnTo>
                  <a:lnTo>
                    <a:pt x="629" y="12259"/>
                  </a:lnTo>
                  <a:lnTo>
                    <a:pt x="629" y="12574"/>
                  </a:lnTo>
                  <a:lnTo>
                    <a:pt x="1048" y="13412"/>
                  </a:lnTo>
                  <a:lnTo>
                    <a:pt x="1258" y="14250"/>
                  </a:lnTo>
                  <a:lnTo>
                    <a:pt x="1572" y="14564"/>
                  </a:lnTo>
                  <a:lnTo>
                    <a:pt x="2306" y="14564"/>
                  </a:lnTo>
                  <a:lnTo>
                    <a:pt x="2410" y="14669"/>
                  </a:lnTo>
                  <a:lnTo>
                    <a:pt x="2725" y="14983"/>
                  </a:lnTo>
                  <a:lnTo>
                    <a:pt x="3039" y="15507"/>
                  </a:lnTo>
                  <a:lnTo>
                    <a:pt x="3877" y="14879"/>
                  </a:lnTo>
                  <a:lnTo>
                    <a:pt x="3982" y="14983"/>
                  </a:lnTo>
                  <a:lnTo>
                    <a:pt x="5973" y="15193"/>
                  </a:lnTo>
                  <a:lnTo>
                    <a:pt x="6811" y="15298"/>
                  </a:lnTo>
                  <a:lnTo>
                    <a:pt x="7230" y="15193"/>
                  </a:lnTo>
                  <a:lnTo>
                    <a:pt x="7440" y="14879"/>
                  </a:lnTo>
                  <a:lnTo>
                    <a:pt x="7649" y="14669"/>
                  </a:lnTo>
                  <a:lnTo>
                    <a:pt x="7859" y="14355"/>
                  </a:lnTo>
                  <a:lnTo>
                    <a:pt x="7964" y="14145"/>
                  </a:lnTo>
                  <a:lnTo>
                    <a:pt x="8068" y="13936"/>
                  </a:lnTo>
                  <a:lnTo>
                    <a:pt x="8173" y="13831"/>
                  </a:lnTo>
                  <a:lnTo>
                    <a:pt x="8907" y="13831"/>
                  </a:lnTo>
                  <a:lnTo>
                    <a:pt x="9116" y="13726"/>
                  </a:lnTo>
                  <a:lnTo>
                    <a:pt x="9326" y="13517"/>
                  </a:lnTo>
                  <a:lnTo>
                    <a:pt x="9640" y="13097"/>
                  </a:lnTo>
                  <a:lnTo>
                    <a:pt x="9745" y="13202"/>
                  </a:lnTo>
                  <a:lnTo>
                    <a:pt x="9640" y="12888"/>
                  </a:lnTo>
                  <a:lnTo>
                    <a:pt x="9640" y="12783"/>
                  </a:lnTo>
                  <a:lnTo>
                    <a:pt x="9535" y="12574"/>
                  </a:lnTo>
                  <a:lnTo>
                    <a:pt x="9326" y="12364"/>
                  </a:lnTo>
                  <a:lnTo>
                    <a:pt x="8802" y="12050"/>
                  </a:lnTo>
                  <a:lnTo>
                    <a:pt x="8383" y="12050"/>
                  </a:lnTo>
                  <a:lnTo>
                    <a:pt x="8487" y="11840"/>
                  </a:lnTo>
                  <a:lnTo>
                    <a:pt x="8592" y="11735"/>
                  </a:lnTo>
                  <a:lnTo>
                    <a:pt x="8592" y="11631"/>
                  </a:lnTo>
                  <a:lnTo>
                    <a:pt x="8907" y="11002"/>
                  </a:lnTo>
                  <a:lnTo>
                    <a:pt x="9326" y="10583"/>
                  </a:lnTo>
                  <a:lnTo>
                    <a:pt x="9535" y="10373"/>
                  </a:lnTo>
                  <a:lnTo>
                    <a:pt x="9640" y="10269"/>
                  </a:lnTo>
                  <a:lnTo>
                    <a:pt x="10059" y="9954"/>
                  </a:lnTo>
                  <a:lnTo>
                    <a:pt x="10269" y="9640"/>
                  </a:lnTo>
                  <a:lnTo>
                    <a:pt x="10478" y="9430"/>
                  </a:lnTo>
                  <a:lnTo>
                    <a:pt x="10688" y="9430"/>
                  </a:lnTo>
                  <a:lnTo>
                    <a:pt x="10897" y="9326"/>
                  </a:lnTo>
                  <a:lnTo>
                    <a:pt x="11107" y="9221"/>
                  </a:lnTo>
                  <a:lnTo>
                    <a:pt x="11212" y="8906"/>
                  </a:lnTo>
                  <a:lnTo>
                    <a:pt x="11316" y="8697"/>
                  </a:lnTo>
                  <a:lnTo>
                    <a:pt x="11316" y="8592"/>
                  </a:lnTo>
                  <a:lnTo>
                    <a:pt x="11316" y="8487"/>
                  </a:lnTo>
                  <a:lnTo>
                    <a:pt x="11316" y="8278"/>
                  </a:lnTo>
                  <a:lnTo>
                    <a:pt x="11316" y="8173"/>
                  </a:lnTo>
                  <a:lnTo>
                    <a:pt x="11316" y="7335"/>
                  </a:lnTo>
                  <a:lnTo>
                    <a:pt x="11316" y="7125"/>
                  </a:lnTo>
                  <a:lnTo>
                    <a:pt x="11212" y="7020"/>
                  </a:lnTo>
                  <a:lnTo>
                    <a:pt x="11212" y="6916"/>
                  </a:lnTo>
                  <a:lnTo>
                    <a:pt x="11212" y="6392"/>
                  </a:lnTo>
                  <a:lnTo>
                    <a:pt x="11107" y="6392"/>
                  </a:lnTo>
                  <a:lnTo>
                    <a:pt x="11002" y="6078"/>
                  </a:lnTo>
                  <a:lnTo>
                    <a:pt x="10897" y="5763"/>
                  </a:lnTo>
                  <a:lnTo>
                    <a:pt x="10792" y="5658"/>
                  </a:lnTo>
                  <a:lnTo>
                    <a:pt x="10688" y="5554"/>
                  </a:lnTo>
                  <a:lnTo>
                    <a:pt x="10688" y="5449"/>
                  </a:lnTo>
                  <a:lnTo>
                    <a:pt x="10478" y="5030"/>
                  </a:lnTo>
                  <a:lnTo>
                    <a:pt x="10478" y="4925"/>
                  </a:lnTo>
                  <a:lnTo>
                    <a:pt x="10373" y="4715"/>
                  </a:lnTo>
                  <a:lnTo>
                    <a:pt x="10164" y="4506"/>
                  </a:lnTo>
                  <a:lnTo>
                    <a:pt x="10164" y="4401"/>
                  </a:lnTo>
                  <a:lnTo>
                    <a:pt x="10059" y="4192"/>
                  </a:lnTo>
                  <a:lnTo>
                    <a:pt x="10059" y="4087"/>
                  </a:lnTo>
                  <a:lnTo>
                    <a:pt x="9954" y="3772"/>
                  </a:lnTo>
                  <a:lnTo>
                    <a:pt x="9849" y="3668"/>
                  </a:lnTo>
                  <a:lnTo>
                    <a:pt x="9745" y="3458"/>
                  </a:lnTo>
                  <a:lnTo>
                    <a:pt x="9640" y="3144"/>
                  </a:lnTo>
                  <a:lnTo>
                    <a:pt x="9535" y="2934"/>
                  </a:lnTo>
                  <a:lnTo>
                    <a:pt x="9326" y="2620"/>
                  </a:lnTo>
                  <a:lnTo>
                    <a:pt x="9221" y="2515"/>
                  </a:lnTo>
                  <a:lnTo>
                    <a:pt x="9116" y="2410"/>
                  </a:lnTo>
                  <a:lnTo>
                    <a:pt x="8907" y="2201"/>
                  </a:lnTo>
                  <a:lnTo>
                    <a:pt x="8487" y="2201"/>
                  </a:lnTo>
                  <a:lnTo>
                    <a:pt x="8278" y="2096"/>
                  </a:lnTo>
                  <a:lnTo>
                    <a:pt x="8278" y="1991"/>
                  </a:lnTo>
                  <a:lnTo>
                    <a:pt x="7964" y="1782"/>
                  </a:lnTo>
                  <a:lnTo>
                    <a:pt x="7754" y="1467"/>
                  </a:lnTo>
                  <a:lnTo>
                    <a:pt x="7544" y="1258"/>
                  </a:lnTo>
                  <a:lnTo>
                    <a:pt x="7021" y="1363"/>
                  </a:lnTo>
                  <a:lnTo>
                    <a:pt x="7021" y="1782"/>
                  </a:lnTo>
                  <a:lnTo>
                    <a:pt x="6916" y="1991"/>
                  </a:lnTo>
                  <a:lnTo>
                    <a:pt x="6811" y="2201"/>
                  </a:lnTo>
                  <a:lnTo>
                    <a:pt x="6601" y="2410"/>
                  </a:lnTo>
                  <a:lnTo>
                    <a:pt x="6287" y="2620"/>
                  </a:lnTo>
                  <a:lnTo>
                    <a:pt x="6078" y="2620"/>
                  </a:lnTo>
                  <a:lnTo>
                    <a:pt x="5868" y="2515"/>
                  </a:lnTo>
                  <a:lnTo>
                    <a:pt x="5763" y="2410"/>
                  </a:lnTo>
                  <a:lnTo>
                    <a:pt x="5658" y="2201"/>
                  </a:lnTo>
                  <a:lnTo>
                    <a:pt x="5763" y="2096"/>
                  </a:lnTo>
                  <a:lnTo>
                    <a:pt x="5868" y="1782"/>
                  </a:lnTo>
                  <a:lnTo>
                    <a:pt x="5763" y="1048"/>
                  </a:lnTo>
                  <a:lnTo>
                    <a:pt x="5554" y="105"/>
                  </a:lnTo>
                  <a:lnTo>
                    <a:pt x="5239"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04;p31">
              <a:extLst>
                <a:ext uri="{FF2B5EF4-FFF2-40B4-BE49-F238E27FC236}">
                  <a16:creationId xmlns:a16="http://schemas.microsoft.com/office/drawing/2014/main" id="{D3750B64-45CB-2F4E-9438-30B419CED3B4}"/>
                </a:ext>
              </a:extLst>
            </p:cNvPr>
            <p:cNvSpPr/>
            <p:nvPr/>
          </p:nvSpPr>
          <p:spPr>
            <a:xfrm>
              <a:off x="3661897" y="3140618"/>
              <a:ext cx="13" cy="13"/>
            </a:xfrm>
            <a:custGeom>
              <a:avLst/>
              <a:gdLst/>
              <a:ahLst/>
              <a:cxnLst/>
              <a:rect l="l" t="t" r="r" b="b"/>
              <a:pathLst>
                <a:path w="1" h="1" extrusionOk="0">
                  <a:moveTo>
                    <a:pt x="1" y="0"/>
                  </a:moveTo>
                  <a:lnTo>
                    <a:pt x="1" y="0"/>
                  </a:lnTo>
                  <a:lnTo>
                    <a:pt x="1" y="0"/>
                  </a:lnTo>
                  <a:lnTo>
                    <a:pt x="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05;p31">
              <a:extLst>
                <a:ext uri="{FF2B5EF4-FFF2-40B4-BE49-F238E27FC236}">
                  <a16:creationId xmlns:a16="http://schemas.microsoft.com/office/drawing/2014/main" id="{B2813D89-65DE-8048-91B4-090068FE1A90}"/>
                </a:ext>
              </a:extLst>
            </p:cNvPr>
            <p:cNvSpPr/>
            <p:nvPr/>
          </p:nvSpPr>
          <p:spPr>
            <a:xfrm>
              <a:off x="4074691" y="2790382"/>
              <a:ext cx="208486" cy="132040"/>
            </a:xfrm>
            <a:custGeom>
              <a:avLst/>
              <a:gdLst/>
              <a:ahLst/>
              <a:cxnLst/>
              <a:rect l="l" t="t" r="r" b="b"/>
              <a:pathLst>
                <a:path w="15717" h="9954" extrusionOk="0">
                  <a:moveTo>
                    <a:pt x="4924" y="0"/>
                  </a:moveTo>
                  <a:lnTo>
                    <a:pt x="4715" y="105"/>
                  </a:lnTo>
                  <a:lnTo>
                    <a:pt x="4401" y="210"/>
                  </a:lnTo>
                  <a:lnTo>
                    <a:pt x="3667" y="210"/>
                  </a:lnTo>
                  <a:lnTo>
                    <a:pt x="3353" y="419"/>
                  </a:lnTo>
                  <a:lnTo>
                    <a:pt x="3143" y="629"/>
                  </a:lnTo>
                  <a:lnTo>
                    <a:pt x="2934" y="943"/>
                  </a:lnTo>
                  <a:lnTo>
                    <a:pt x="2829" y="1048"/>
                  </a:lnTo>
                  <a:lnTo>
                    <a:pt x="2724" y="1362"/>
                  </a:lnTo>
                  <a:lnTo>
                    <a:pt x="2724" y="1467"/>
                  </a:lnTo>
                  <a:lnTo>
                    <a:pt x="2724" y="1572"/>
                  </a:lnTo>
                  <a:lnTo>
                    <a:pt x="2724" y="1781"/>
                  </a:lnTo>
                  <a:lnTo>
                    <a:pt x="2619" y="1886"/>
                  </a:lnTo>
                  <a:lnTo>
                    <a:pt x="2619" y="1991"/>
                  </a:lnTo>
                  <a:lnTo>
                    <a:pt x="2515" y="2096"/>
                  </a:lnTo>
                  <a:lnTo>
                    <a:pt x="2410" y="2305"/>
                  </a:lnTo>
                  <a:lnTo>
                    <a:pt x="2200" y="2619"/>
                  </a:lnTo>
                  <a:lnTo>
                    <a:pt x="1886" y="2934"/>
                  </a:lnTo>
                  <a:lnTo>
                    <a:pt x="1572" y="2829"/>
                  </a:lnTo>
                  <a:lnTo>
                    <a:pt x="1048" y="2829"/>
                  </a:lnTo>
                  <a:lnTo>
                    <a:pt x="838" y="2724"/>
                  </a:lnTo>
                  <a:lnTo>
                    <a:pt x="733" y="3039"/>
                  </a:lnTo>
                  <a:lnTo>
                    <a:pt x="314" y="3562"/>
                  </a:lnTo>
                  <a:lnTo>
                    <a:pt x="105" y="4820"/>
                  </a:lnTo>
                  <a:lnTo>
                    <a:pt x="0" y="5029"/>
                  </a:lnTo>
                  <a:lnTo>
                    <a:pt x="0" y="5134"/>
                  </a:lnTo>
                  <a:lnTo>
                    <a:pt x="419" y="5867"/>
                  </a:lnTo>
                  <a:lnTo>
                    <a:pt x="629" y="6287"/>
                  </a:lnTo>
                  <a:lnTo>
                    <a:pt x="733" y="6391"/>
                  </a:lnTo>
                  <a:lnTo>
                    <a:pt x="838" y="6601"/>
                  </a:lnTo>
                  <a:lnTo>
                    <a:pt x="733" y="6915"/>
                  </a:lnTo>
                  <a:lnTo>
                    <a:pt x="524" y="7230"/>
                  </a:lnTo>
                  <a:lnTo>
                    <a:pt x="733" y="7649"/>
                  </a:lnTo>
                  <a:lnTo>
                    <a:pt x="1048" y="7963"/>
                  </a:lnTo>
                  <a:lnTo>
                    <a:pt x="1362" y="7963"/>
                  </a:lnTo>
                  <a:lnTo>
                    <a:pt x="1676" y="8068"/>
                  </a:lnTo>
                  <a:lnTo>
                    <a:pt x="2096" y="8277"/>
                  </a:lnTo>
                  <a:lnTo>
                    <a:pt x="2515" y="8801"/>
                  </a:lnTo>
                  <a:lnTo>
                    <a:pt x="3039" y="8906"/>
                  </a:lnTo>
                  <a:lnTo>
                    <a:pt x="3562" y="8592"/>
                  </a:lnTo>
                  <a:lnTo>
                    <a:pt x="4296" y="8487"/>
                  </a:lnTo>
                  <a:lnTo>
                    <a:pt x="5029" y="8487"/>
                  </a:lnTo>
                  <a:lnTo>
                    <a:pt x="5134" y="8382"/>
                  </a:lnTo>
                  <a:lnTo>
                    <a:pt x="5239" y="8592"/>
                  </a:lnTo>
                  <a:lnTo>
                    <a:pt x="5344" y="8696"/>
                  </a:lnTo>
                  <a:lnTo>
                    <a:pt x="5448" y="9220"/>
                  </a:lnTo>
                  <a:lnTo>
                    <a:pt x="5448" y="9430"/>
                  </a:lnTo>
                  <a:lnTo>
                    <a:pt x="6601" y="9430"/>
                  </a:lnTo>
                  <a:lnTo>
                    <a:pt x="6706" y="9535"/>
                  </a:lnTo>
                  <a:lnTo>
                    <a:pt x="6915" y="9535"/>
                  </a:lnTo>
                  <a:lnTo>
                    <a:pt x="7230" y="9744"/>
                  </a:lnTo>
                  <a:lnTo>
                    <a:pt x="7439" y="9849"/>
                  </a:lnTo>
                  <a:lnTo>
                    <a:pt x="7649" y="9954"/>
                  </a:lnTo>
                  <a:lnTo>
                    <a:pt x="8068" y="9849"/>
                  </a:lnTo>
                  <a:lnTo>
                    <a:pt x="8592" y="9744"/>
                  </a:lnTo>
                  <a:lnTo>
                    <a:pt x="9430" y="9639"/>
                  </a:lnTo>
                  <a:lnTo>
                    <a:pt x="9535" y="9744"/>
                  </a:lnTo>
                  <a:lnTo>
                    <a:pt x="9744" y="9744"/>
                  </a:lnTo>
                  <a:lnTo>
                    <a:pt x="10373" y="9639"/>
                  </a:lnTo>
                  <a:lnTo>
                    <a:pt x="10792" y="8906"/>
                  </a:lnTo>
                  <a:lnTo>
                    <a:pt x="11840" y="8068"/>
                  </a:lnTo>
                  <a:lnTo>
                    <a:pt x="13830" y="8068"/>
                  </a:lnTo>
                  <a:lnTo>
                    <a:pt x="14040" y="7858"/>
                  </a:lnTo>
                  <a:lnTo>
                    <a:pt x="13621" y="7649"/>
                  </a:lnTo>
                  <a:lnTo>
                    <a:pt x="13830" y="6810"/>
                  </a:lnTo>
                  <a:lnTo>
                    <a:pt x="13830" y="6077"/>
                  </a:lnTo>
                  <a:lnTo>
                    <a:pt x="14983" y="6077"/>
                  </a:lnTo>
                  <a:lnTo>
                    <a:pt x="15716" y="7020"/>
                  </a:lnTo>
                  <a:lnTo>
                    <a:pt x="15716" y="6810"/>
                  </a:lnTo>
                  <a:lnTo>
                    <a:pt x="15716" y="6706"/>
                  </a:lnTo>
                  <a:lnTo>
                    <a:pt x="15716" y="6287"/>
                  </a:lnTo>
                  <a:lnTo>
                    <a:pt x="15612" y="6182"/>
                  </a:lnTo>
                  <a:lnTo>
                    <a:pt x="15612" y="6077"/>
                  </a:lnTo>
                  <a:lnTo>
                    <a:pt x="15507" y="5344"/>
                  </a:lnTo>
                  <a:lnTo>
                    <a:pt x="15402" y="5029"/>
                  </a:lnTo>
                  <a:lnTo>
                    <a:pt x="15297" y="4610"/>
                  </a:lnTo>
                  <a:lnTo>
                    <a:pt x="15192" y="4191"/>
                  </a:lnTo>
                  <a:lnTo>
                    <a:pt x="14878" y="3877"/>
                  </a:lnTo>
                  <a:lnTo>
                    <a:pt x="14669" y="3667"/>
                  </a:lnTo>
                  <a:lnTo>
                    <a:pt x="14040" y="3143"/>
                  </a:lnTo>
                  <a:lnTo>
                    <a:pt x="13935" y="2934"/>
                  </a:lnTo>
                  <a:lnTo>
                    <a:pt x="13726" y="2829"/>
                  </a:lnTo>
                  <a:lnTo>
                    <a:pt x="13306" y="2515"/>
                  </a:lnTo>
                  <a:lnTo>
                    <a:pt x="13097" y="2410"/>
                  </a:lnTo>
                  <a:lnTo>
                    <a:pt x="13097" y="2305"/>
                  </a:lnTo>
                  <a:lnTo>
                    <a:pt x="12887" y="2096"/>
                  </a:lnTo>
                  <a:lnTo>
                    <a:pt x="12678" y="1991"/>
                  </a:lnTo>
                  <a:lnTo>
                    <a:pt x="12573" y="1886"/>
                  </a:lnTo>
                  <a:lnTo>
                    <a:pt x="12468" y="1781"/>
                  </a:lnTo>
                  <a:lnTo>
                    <a:pt x="12364" y="1572"/>
                  </a:lnTo>
                  <a:lnTo>
                    <a:pt x="12154" y="1467"/>
                  </a:lnTo>
                  <a:lnTo>
                    <a:pt x="12049" y="1362"/>
                  </a:lnTo>
                  <a:lnTo>
                    <a:pt x="11211" y="943"/>
                  </a:lnTo>
                  <a:lnTo>
                    <a:pt x="10687" y="733"/>
                  </a:lnTo>
                  <a:lnTo>
                    <a:pt x="10163" y="733"/>
                  </a:lnTo>
                  <a:lnTo>
                    <a:pt x="10058" y="629"/>
                  </a:lnTo>
                  <a:lnTo>
                    <a:pt x="9430" y="629"/>
                  </a:lnTo>
                  <a:lnTo>
                    <a:pt x="9325" y="524"/>
                  </a:lnTo>
                  <a:lnTo>
                    <a:pt x="8906" y="419"/>
                  </a:lnTo>
                  <a:lnTo>
                    <a:pt x="8696" y="314"/>
                  </a:lnTo>
                  <a:lnTo>
                    <a:pt x="8487" y="314"/>
                  </a:lnTo>
                  <a:lnTo>
                    <a:pt x="8173" y="105"/>
                  </a:lnTo>
                  <a:lnTo>
                    <a:pt x="7753" y="105"/>
                  </a:lnTo>
                  <a:lnTo>
                    <a:pt x="7649" y="210"/>
                  </a:lnTo>
                  <a:lnTo>
                    <a:pt x="7544" y="314"/>
                  </a:lnTo>
                  <a:lnTo>
                    <a:pt x="7020" y="314"/>
                  </a:lnTo>
                  <a:lnTo>
                    <a:pt x="6182" y="210"/>
                  </a:lnTo>
                  <a:lnTo>
                    <a:pt x="5972" y="210"/>
                  </a:lnTo>
                  <a:lnTo>
                    <a:pt x="5972" y="105"/>
                  </a:lnTo>
                  <a:lnTo>
                    <a:pt x="5658" y="105"/>
                  </a:lnTo>
                  <a:lnTo>
                    <a:pt x="5448" y="0"/>
                  </a:lnTo>
                  <a:lnTo>
                    <a:pt x="5239" y="105"/>
                  </a:lnTo>
                  <a:lnTo>
                    <a:pt x="5134" y="105"/>
                  </a:lnTo>
                  <a:lnTo>
                    <a:pt x="4924"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06;p31">
              <a:extLst>
                <a:ext uri="{FF2B5EF4-FFF2-40B4-BE49-F238E27FC236}">
                  <a16:creationId xmlns:a16="http://schemas.microsoft.com/office/drawing/2014/main" id="{DF7968E0-B4FB-2B44-B58D-95B371AC73ED}"/>
                </a:ext>
              </a:extLst>
            </p:cNvPr>
            <p:cNvSpPr/>
            <p:nvPr/>
          </p:nvSpPr>
          <p:spPr>
            <a:xfrm>
              <a:off x="3816169" y="2337290"/>
              <a:ext cx="69509" cy="54214"/>
            </a:xfrm>
            <a:custGeom>
              <a:avLst/>
              <a:gdLst/>
              <a:ahLst/>
              <a:cxnLst/>
              <a:rect l="l" t="t" r="r" b="b"/>
              <a:pathLst>
                <a:path w="5240" h="4087" extrusionOk="0">
                  <a:moveTo>
                    <a:pt x="1992" y="0"/>
                  </a:moveTo>
                  <a:lnTo>
                    <a:pt x="1782" y="420"/>
                  </a:lnTo>
                  <a:lnTo>
                    <a:pt x="1468" y="839"/>
                  </a:lnTo>
                  <a:lnTo>
                    <a:pt x="1258" y="1048"/>
                  </a:lnTo>
                  <a:lnTo>
                    <a:pt x="944" y="1362"/>
                  </a:lnTo>
                  <a:lnTo>
                    <a:pt x="839" y="1572"/>
                  </a:lnTo>
                  <a:lnTo>
                    <a:pt x="839" y="1677"/>
                  </a:lnTo>
                  <a:lnTo>
                    <a:pt x="734" y="1991"/>
                  </a:lnTo>
                  <a:lnTo>
                    <a:pt x="630" y="2096"/>
                  </a:lnTo>
                  <a:lnTo>
                    <a:pt x="420" y="2201"/>
                  </a:lnTo>
                  <a:lnTo>
                    <a:pt x="106" y="2201"/>
                  </a:lnTo>
                  <a:lnTo>
                    <a:pt x="106" y="2305"/>
                  </a:lnTo>
                  <a:lnTo>
                    <a:pt x="106" y="2515"/>
                  </a:lnTo>
                  <a:lnTo>
                    <a:pt x="1" y="2725"/>
                  </a:lnTo>
                  <a:lnTo>
                    <a:pt x="106" y="2725"/>
                  </a:lnTo>
                  <a:lnTo>
                    <a:pt x="630" y="2620"/>
                  </a:lnTo>
                  <a:lnTo>
                    <a:pt x="1677" y="2201"/>
                  </a:lnTo>
                  <a:lnTo>
                    <a:pt x="1782" y="2201"/>
                  </a:lnTo>
                  <a:lnTo>
                    <a:pt x="2096" y="2410"/>
                  </a:lnTo>
                  <a:lnTo>
                    <a:pt x="2306" y="2725"/>
                  </a:lnTo>
                  <a:lnTo>
                    <a:pt x="2411" y="3039"/>
                  </a:lnTo>
                  <a:lnTo>
                    <a:pt x="2830" y="2934"/>
                  </a:lnTo>
                  <a:lnTo>
                    <a:pt x="3144" y="2934"/>
                  </a:lnTo>
                  <a:lnTo>
                    <a:pt x="3354" y="3144"/>
                  </a:lnTo>
                  <a:lnTo>
                    <a:pt x="3458" y="3248"/>
                  </a:lnTo>
                  <a:lnTo>
                    <a:pt x="3668" y="3353"/>
                  </a:lnTo>
                  <a:lnTo>
                    <a:pt x="3878" y="3458"/>
                  </a:lnTo>
                  <a:lnTo>
                    <a:pt x="3982" y="3668"/>
                  </a:lnTo>
                  <a:lnTo>
                    <a:pt x="3982" y="3982"/>
                  </a:lnTo>
                  <a:lnTo>
                    <a:pt x="4087" y="4087"/>
                  </a:lnTo>
                  <a:lnTo>
                    <a:pt x="5135" y="3458"/>
                  </a:lnTo>
                  <a:lnTo>
                    <a:pt x="5240" y="3668"/>
                  </a:lnTo>
                  <a:lnTo>
                    <a:pt x="5240" y="3563"/>
                  </a:lnTo>
                  <a:lnTo>
                    <a:pt x="5135" y="3248"/>
                  </a:lnTo>
                  <a:lnTo>
                    <a:pt x="5135" y="3144"/>
                  </a:lnTo>
                  <a:lnTo>
                    <a:pt x="5135" y="2934"/>
                  </a:lnTo>
                  <a:lnTo>
                    <a:pt x="5135" y="2620"/>
                  </a:lnTo>
                  <a:lnTo>
                    <a:pt x="5135" y="2410"/>
                  </a:lnTo>
                  <a:lnTo>
                    <a:pt x="5135" y="2201"/>
                  </a:lnTo>
                  <a:lnTo>
                    <a:pt x="5030" y="1886"/>
                  </a:lnTo>
                  <a:lnTo>
                    <a:pt x="5030" y="1572"/>
                  </a:lnTo>
                  <a:lnTo>
                    <a:pt x="4925" y="1362"/>
                  </a:lnTo>
                  <a:lnTo>
                    <a:pt x="4821" y="1362"/>
                  </a:lnTo>
                  <a:lnTo>
                    <a:pt x="4611" y="1153"/>
                  </a:lnTo>
                  <a:lnTo>
                    <a:pt x="4506" y="1048"/>
                  </a:lnTo>
                  <a:lnTo>
                    <a:pt x="4506" y="943"/>
                  </a:lnTo>
                  <a:lnTo>
                    <a:pt x="4506" y="734"/>
                  </a:lnTo>
                  <a:lnTo>
                    <a:pt x="4297" y="315"/>
                  </a:lnTo>
                  <a:lnTo>
                    <a:pt x="4297" y="210"/>
                  </a:lnTo>
                  <a:lnTo>
                    <a:pt x="4192" y="0"/>
                  </a:lnTo>
                  <a:lnTo>
                    <a:pt x="4192" y="105"/>
                  </a:lnTo>
                  <a:lnTo>
                    <a:pt x="3773" y="210"/>
                  </a:lnTo>
                  <a:lnTo>
                    <a:pt x="3458" y="210"/>
                  </a:lnTo>
                  <a:lnTo>
                    <a:pt x="3249" y="105"/>
                  </a:lnTo>
                  <a:lnTo>
                    <a:pt x="2830" y="210"/>
                  </a:lnTo>
                  <a:lnTo>
                    <a:pt x="2411" y="210"/>
                  </a:lnTo>
                  <a:lnTo>
                    <a:pt x="2201" y="105"/>
                  </a:lnTo>
                  <a:lnTo>
                    <a:pt x="2096" y="105"/>
                  </a:lnTo>
                  <a:lnTo>
                    <a:pt x="1992"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07;p31">
              <a:extLst>
                <a:ext uri="{FF2B5EF4-FFF2-40B4-BE49-F238E27FC236}">
                  <a16:creationId xmlns:a16="http://schemas.microsoft.com/office/drawing/2014/main" id="{335FF17D-B278-F947-989A-2BFD61D3F891}"/>
                </a:ext>
              </a:extLst>
            </p:cNvPr>
            <p:cNvSpPr/>
            <p:nvPr/>
          </p:nvSpPr>
          <p:spPr>
            <a:xfrm>
              <a:off x="3382550" y="2249727"/>
              <a:ext cx="301606" cy="189026"/>
            </a:xfrm>
            <a:custGeom>
              <a:avLst/>
              <a:gdLst/>
              <a:ahLst/>
              <a:cxnLst/>
              <a:rect l="l" t="t" r="r" b="b"/>
              <a:pathLst>
                <a:path w="22737" h="14250" extrusionOk="0">
                  <a:moveTo>
                    <a:pt x="12154" y="1"/>
                  </a:moveTo>
                  <a:lnTo>
                    <a:pt x="11840" y="105"/>
                  </a:lnTo>
                  <a:lnTo>
                    <a:pt x="11735" y="105"/>
                  </a:lnTo>
                  <a:lnTo>
                    <a:pt x="11421" y="524"/>
                  </a:lnTo>
                  <a:lnTo>
                    <a:pt x="11106" y="629"/>
                  </a:lnTo>
                  <a:lnTo>
                    <a:pt x="11106" y="944"/>
                  </a:lnTo>
                  <a:lnTo>
                    <a:pt x="11106" y="1363"/>
                  </a:lnTo>
                  <a:lnTo>
                    <a:pt x="11106" y="1782"/>
                  </a:lnTo>
                  <a:lnTo>
                    <a:pt x="11106" y="1991"/>
                  </a:lnTo>
                  <a:lnTo>
                    <a:pt x="11001" y="2096"/>
                  </a:lnTo>
                  <a:lnTo>
                    <a:pt x="10792" y="2201"/>
                  </a:lnTo>
                  <a:lnTo>
                    <a:pt x="10687" y="2201"/>
                  </a:lnTo>
                  <a:lnTo>
                    <a:pt x="10687" y="2306"/>
                  </a:lnTo>
                  <a:lnTo>
                    <a:pt x="10582" y="2620"/>
                  </a:lnTo>
                  <a:lnTo>
                    <a:pt x="10373" y="2830"/>
                  </a:lnTo>
                  <a:lnTo>
                    <a:pt x="10163" y="2934"/>
                  </a:lnTo>
                  <a:lnTo>
                    <a:pt x="9954" y="2934"/>
                  </a:lnTo>
                  <a:lnTo>
                    <a:pt x="9220" y="2515"/>
                  </a:lnTo>
                  <a:lnTo>
                    <a:pt x="9116" y="2515"/>
                  </a:lnTo>
                  <a:lnTo>
                    <a:pt x="8906" y="2620"/>
                  </a:lnTo>
                  <a:lnTo>
                    <a:pt x="8173" y="3877"/>
                  </a:lnTo>
                  <a:lnTo>
                    <a:pt x="7963" y="4506"/>
                  </a:lnTo>
                  <a:lnTo>
                    <a:pt x="7858" y="4925"/>
                  </a:lnTo>
                  <a:lnTo>
                    <a:pt x="7963" y="5239"/>
                  </a:lnTo>
                  <a:lnTo>
                    <a:pt x="8068" y="5658"/>
                  </a:lnTo>
                  <a:lnTo>
                    <a:pt x="8068" y="5763"/>
                  </a:lnTo>
                  <a:lnTo>
                    <a:pt x="7963" y="5973"/>
                  </a:lnTo>
                  <a:lnTo>
                    <a:pt x="7753" y="5973"/>
                  </a:lnTo>
                  <a:lnTo>
                    <a:pt x="7439" y="5868"/>
                  </a:lnTo>
                  <a:lnTo>
                    <a:pt x="7020" y="5449"/>
                  </a:lnTo>
                  <a:lnTo>
                    <a:pt x="6706" y="5344"/>
                  </a:lnTo>
                  <a:lnTo>
                    <a:pt x="6182" y="5554"/>
                  </a:lnTo>
                  <a:lnTo>
                    <a:pt x="5553" y="6182"/>
                  </a:lnTo>
                  <a:lnTo>
                    <a:pt x="5344" y="6287"/>
                  </a:lnTo>
                  <a:lnTo>
                    <a:pt x="5239" y="6287"/>
                  </a:lnTo>
                  <a:lnTo>
                    <a:pt x="5239" y="6392"/>
                  </a:lnTo>
                  <a:lnTo>
                    <a:pt x="5448" y="6916"/>
                  </a:lnTo>
                  <a:lnTo>
                    <a:pt x="5344" y="7125"/>
                  </a:lnTo>
                  <a:lnTo>
                    <a:pt x="5344" y="7335"/>
                  </a:lnTo>
                  <a:lnTo>
                    <a:pt x="4401" y="7021"/>
                  </a:lnTo>
                  <a:lnTo>
                    <a:pt x="3772" y="7021"/>
                  </a:lnTo>
                  <a:lnTo>
                    <a:pt x="3039" y="7440"/>
                  </a:lnTo>
                  <a:lnTo>
                    <a:pt x="2305" y="7859"/>
                  </a:lnTo>
                  <a:lnTo>
                    <a:pt x="1153" y="7859"/>
                  </a:lnTo>
                  <a:lnTo>
                    <a:pt x="943" y="7335"/>
                  </a:lnTo>
                  <a:lnTo>
                    <a:pt x="734" y="7335"/>
                  </a:lnTo>
                  <a:lnTo>
                    <a:pt x="419" y="7440"/>
                  </a:lnTo>
                  <a:lnTo>
                    <a:pt x="210" y="7754"/>
                  </a:lnTo>
                  <a:lnTo>
                    <a:pt x="105" y="7963"/>
                  </a:lnTo>
                  <a:lnTo>
                    <a:pt x="0" y="8383"/>
                  </a:lnTo>
                  <a:lnTo>
                    <a:pt x="0" y="9221"/>
                  </a:lnTo>
                  <a:lnTo>
                    <a:pt x="210" y="10059"/>
                  </a:lnTo>
                  <a:lnTo>
                    <a:pt x="629" y="10688"/>
                  </a:lnTo>
                  <a:lnTo>
                    <a:pt x="1257" y="11316"/>
                  </a:lnTo>
                  <a:lnTo>
                    <a:pt x="1572" y="11631"/>
                  </a:lnTo>
                  <a:lnTo>
                    <a:pt x="1781" y="11945"/>
                  </a:lnTo>
                  <a:lnTo>
                    <a:pt x="1781" y="12050"/>
                  </a:lnTo>
                  <a:lnTo>
                    <a:pt x="1991" y="12364"/>
                  </a:lnTo>
                  <a:lnTo>
                    <a:pt x="2096" y="12678"/>
                  </a:lnTo>
                  <a:lnTo>
                    <a:pt x="2200" y="12783"/>
                  </a:lnTo>
                  <a:lnTo>
                    <a:pt x="2096" y="12993"/>
                  </a:lnTo>
                  <a:lnTo>
                    <a:pt x="2096" y="13202"/>
                  </a:lnTo>
                  <a:lnTo>
                    <a:pt x="2200" y="13412"/>
                  </a:lnTo>
                  <a:lnTo>
                    <a:pt x="2305" y="13621"/>
                  </a:lnTo>
                  <a:lnTo>
                    <a:pt x="2515" y="13936"/>
                  </a:lnTo>
                  <a:lnTo>
                    <a:pt x="2724" y="14145"/>
                  </a:lnTo>
                  <a:lnTo>
                    <a:pt x="3039" y="14250"/>
                  </a:lnTo>
                  <a:lnTo>
                    <a:pt x="3562" y="14250"/>
                  </a:lnTo>
                  <a:lnTo>
                    <a:pt x="3667" y="14145"/>
                  </a:lnTo>
                  <a:lnTo>
                    <a:pt x="3772" y="13936"/>
                  </a:lnTo>
                  <a:lnTo>
                    <a:pt x="3772" y="13831"/>
                  </a:lnTo>
                  <a:lnTo>
                    <a:pt x="3667" y="13621"/>
                  </a:lnTo>
                  <a:lnTo>
                    <a:pt x="3562" y="13621"/>
                  </a:lnTo>
                  <a:lnTo>
                    <a:pt x="3667" y="13412"/>
                  </a:lnTo>
                  <a:lnTo>
                    <a:pt x="3667" y="13202"/>
                  </a:lnTo>
                  <a:lnTo>
                    <a:pt x="3562" y="12993"/>
                  </a:lnTo>
                  <a:lnTo>
                    <a:pt x="3353" y="12678"/>
                  </a:lnTo>
                  <a:lnTo>
                    <a:pt x="3353" y="12574"/>
                  </a:lnTo>
                  <a:lnTo>
                    <a:pt x="3143" y="12050"/>
                  </a:lnTo>
                  <a:lnTo>
                    <a:pt x="3039" y="11421"/>
                  </a:lnTo>
                  <a:lnTo>
                    <a:pt x="2934" y="11212"/>
                  </a:lnTo>
                  <a:lnTo>
                    <a:pt x="2934" y="11107"/>
                  </a:lnTo>
                  <a:lnTo>
                    <a:pt x="3039" y="10897"/>
                  </a:lnTo>
                  <a:lnTo>
                    <a:pt x="3353" y="10688"/>
                  </a:lnTo>
                  <a:lnTo>
                    <a:pt x="3667" y="10478"/>
                  </a:lnTo>
                  <a:lnTo>
                    <a:pt x="3982" y="10792"/>
                  </a:lnTo>
                  <a:lnTo>
                    <a:pt x="4296" y="10897"/>
                  </a:lnTo>
                  <a:lnTo>
                    <a:pt x="4610" y="11107"/>
                  </a:lnTo>
                  <a:lnTo>
                    <a:pt x="5029" y="11421"/>
                  </a:lnTo>
                  <a:lnTo>
                    <a:pt x="5553" y="11735"/>
                  </a:lnTo>
                  <a:lnTo>
                    <a:pt x="5763" y="11945"/>
                  </a:lnTo>
                  <a:lnTo>
                    <a:pt x="5868" y="12259"/>
                  </a:lnTo>
                  <a:lnTo>
                    <a:pt x="6077" y="12469"/>
                  </a:lnTo>
                  <a:lnTo>
                    <a:pt x="6706" y="12993"/>
                  </a:lnTo>
                  <a:lnTo>
                    <a:pt x="7439" y="13412"/>
                  </a:lnTo>
                  <a:lnTo>
                    <a:pt x="7649" y="13517"/>
                  </a:lnTo>
                  <a:lnTo>
                    <a:pt x="8068" y="13517"/>
                  </a:lnTo>
                  <a:lnTo>
                    <a:pt x="8277" y="13412"/>
                  </a:lnTo>
                  <a:lnTo>
                    <a:pt x="8592" y="13097"/>
                  </a:lnTo>
                  <a:lnTo>
                    <a:pt x="8592" y="12574"/>
                  </a:lnTo>
                  <a:lnTo>
                    <a:pt x="8592" y="12154"/>
                  </a:lnTo>
                  <a:lnTo>
                    <a:pt x="8696" y="11631"/>
                  </a:lnTo>
                  <a:lnTo>
                    <a:pt x="8696" y="11526"/>
                  </a:lnTo>
                  <a:lnTo>
                    <a:pt x="8696" y="11212"/>
                  </a:lnTo>
                  <a:lnTo>
                    <a:pt x="8696" y="10897"/>
                  </a:lnTo>
                  <a:lnTo>
                    <a:pt x="8487" y="10792"/>
                  </a:lnTo>
                  <a:lnTo>
                    <a:pt x="8277" y="10583"/>
                  </a:lnTo>
                  <a:lnTo>
                    <a:pt x="8068" y="10373"/>
                  </a:lnTo>
                  <a:lnTo>
                    <a:pt x="8382" y="10583"/>
                  </a:lnTo>
                  <a:lnTo>
                    <a:pt x="8487" y="10688"/>
                  </a:lnTo>
                  <a:lnTo>
                    <a:pt x="8801" y="10792"/>
                  </a:lnTo>
                  <a:lnTo>
                    <a:pt x="9430" y="10792"/>
                  </a:lnTo>
                  <a:lnTo>
                    <a:pt x="9639" y="11212"/>
                  </a:lnTo>
                  <a:lnTo>
                    <a:pt x="9849" y="11526"/>
                  </a:lnTo>
                  <a:lnTo>
                    <a:pt x="10059" y="11631"/>
                  </a:lnTo>
                  <a:lnTo>
                    <a:pt x="10478" y="11945"/>
                  </a:lnTo>
                  <a:lnTo>
                    <a:pt x="10582" y="11945"/>
                  </a:lnTo>
                  <a:lnTo>
                    <a:pt x="10897" y="12050"/>
                  </a:lnTo>
                  <a:lnTo>
                    <a:pt x="11001" y="11945"/>
                  </a:lnTo>
                  <a:lnTo>
                    <a:pt x="11106" y="11840"/>
                  </a:lnTo>
                  <a:lnTo>
                    <a:pt x="11316" y="11945"/>
                  </a:lnTo>
                  <a:lnTo>
                    <a:pt x="12259" y="11945"/>
                  </a:lnTo>
                  <a:lnTo>
                    <a:pt x="12887" y="11526"/>
                  </a:lnTo>
                  <a:lnTo>
                    <a:pt x="13307" y="11316"/>
                  </a:lnTo>
                  <a:lnTo>
                    <a:pt x="13621" y="11107"/>
                  </a:lnTo>
                  <a:lnTo>
                    <a:pt x="13726" y="10897"/>
                  </a:lnTo>
                  <a:lnTo>
                    <a:pt x="13726" y="10688"/>
                  </a:lnTo>
                  <a:lnTo>
                    <a:pt x="13830" y="10583"/>
                  </a:lnTo>
                  <a:lnTo>
                    <a:pt x="14145" y="10583"/>
                  </a:lnTo>
                  <a:lnTo>
                    <a:pt x="14354" y="10373"/>
                  </a:lnTo>
                  <a:lnTo>
                    <a:pt x="14669" y="10269"/>
                  </a:lnTo>
                  <a:lnTo>
                    <a:pt x="14878" y="10164"/>
                  </a:lnTo>
                  <a:lnTo>
                    <a:pt x="15297" y="10269"/>
                  </a:lnTo>
                  <a:lnTo>
                    <a:pt x="15821" y="10269"/>
                  </a:lnTo>
                  <a:lnTo>
                    <a:pt x="16031" y="9954"/>
                  </a:lnTo>
                  <a:lnTo>
                    <a:pt x="16135" y="9849"/>
                  </a:lnTo>
                  <a:lnTo>
                    <a:pt x="16345" y="9640"/>
                  </a:lnTo>
                  <a:lnTo>
                    <a:pt x="16345" y="9430"/>
                  </a:lnTo>
                  <a:lnTo>
                    <a:pt x="16240" y="9221"/>
                  </a:lnTo>
                  <a:lnTo>
                    <a:pt x="16240" y="9011"/>
                  </a:lnTo>
                  <a:lnTo>
                    <a:pt x="16135" y="8697"/>
                  </a:lnTo>
                  <a:lnTo>
                    <a:pt x="16135" y="8697"/>
                  </a:lnTo>
                  <a:lnTo>
                    <a:pt x="16555" y="8802"/>
                  </a:lnTo>
                  <a:lnTo>
                    <a:pt x="16764" y="8697"/>
                  </a:lnTo>
                  <a:lnTo>
                    <a:pt x="17183" y="8592"/>
                  </a:lnTo>
                  <a:lnTo>
                    <a:pt x="17917" y="8592"/>
                  </a:lnTo>
                  <a:lnTo>
                    <a:pt x="18021" y="8697"/>
                  </a:lnTo>
                  <a:lnTo>
                    <a:pt x="18231" y="8592"/>
                  </a:lnTo>
                  <a:lnTo>
                    <a:pt x="18231" y="8383"/>
                  </a:lnTo>
                  <a:lnTo>
                    <a:pt x="19383" y="8068"/>
                  </a:lnTo>
                  <a:lnTo>
                    <a:pt x="20431" y="7649"/>
                  </a:lnTo>
                  <a:lnTo>
                    <a:pt x="20955" y="7335"/>
                  </a:lnTo>
                  <a:lnTo>
                    <a:pt x="21374" y="7021"/>
                  </a:lnTo>
                  <a:lnTo>
                    <a:pt x="22736" y="5973"/>
                  </a:lnTo>
                  <a:lnTo>
                    <a:pt x="22212" y="4715"/>
                  </a:lnTo>
                  <a:lnTo>
                    <a:pt x="22527" y="4296"/>
                  </a:lnTo>
                  <a:lnTo>
                    <a:pt x="22317" y="4087"/>
                  </a:lnTo>
                  <a:lnTo>
                    <a:pt x="22212" y="3877"/>
                  </a:lnTo>
                  <a:lnTo>
                    <a:pt x="22212" y="3563"/>
                  </a:lnTo>
                  <a:lnTo>
                    <a:pt x="22212" y="3353"/>
                  </a:lnTo>
                  <a:lnTo>
                    <a:pt x="21165" y="3353"/>
                  </a:lnTo>
                  <a:lnTo>
                    <a:pt x="20850" y="3144"/>
                  </a:lnTo>
                  <a:lnTo>
                    <a:pt x="20641" y="2830"/>
                  </a:lnTo>
                  <a:lnTo>
                    <a:pt x="20431" y="2306"/>
                  </a:lnTo>
                  <a:lnTo>
                    <a:pt x="20326" y="2096"/>
                  </a:lnTo>
                  <a:lnTo>
                    <a:pt x="20117" y="1991"/>
                  </a:lnTo>
                  <a:lnTo>
                    <a:pt x="19383" y="1991"/>
                  </a:lnTo>
                  <a:lnTo>
                    <a:pt x="19069" y="1887"/>
                  </a:lnTo>
                  <a:lnTo>
                    <a:pt x="18650" y="1991"/>
                  </a:lnTo>
                  <a:lnTo>
                    <a:pt x="18545" y="1991"/>
                  </a:lnTo>
                  <a:lnTo>
                    <a:pt x="18231" y="1887"/>
                  </a:lnTo>
                  <a:lnTo>
                    <a:pt x="18231" y="1677"/>
                  </a:lnTo>
                  <a:lnTo>
                    <a:pt x="18336" y="1363"/>
                  </a:lnTo>
                  <a:lnTo>
                    <a:pt x="18336" y="1153"/>
                  </a:lnTo>
                  <a:lnTo>
                    <a:pt x="18545" y="734"/>
                  </a:lnTo>
                  <a:lnTo>
                    <a:pt x="18755" y="420"/>
                  </a:lnTo>
                  <a:lnTo>
                    <a:pt x="18650" y="315"/>
                  </a:lnTo>
                  <a:lnTo>
                    <a:pt x="18545" y="315"/>
                  </a:lnTo>
                  <a:lnTo>
                    <a:pt x="18336" y="420"/>
                  </a:lnTo>
                  <a:lnTo>
                    <a:pt x="18126" y="629"/>
                  </a:lnTo>
                  <a:lnTo>
                    <a:pt x="17917" y="839"/>
                  </a:lnTo>
                  <a:lnTo>
                    <a:pt x="17707" y="944"/>
                  </a:lnTo>
                  <a:lnTo>
                    <a:pt x="17498" y="1048"/>
                  </a:lnTo>
                  <a:lnTo>
                    <a:pt x="17183" y="944"/>
                  </a:lnTo>
                  <a:lnTo>
                    <a:pt x="16450" y="1153"/>
                  </a:lnTo>
                  <a:lnTo>
                    <a:pt x="16345" y="1363"/>
                  </a:lnTo>
                  <a:lnTo>
                    <a:pt x="16135" y="1572"/>
                  </a:lnTo>
                  <a:lnTo>
                    <a:pt x="16135" y="1782"/>
                  </a:lnTo>
                  <a:lnTo>
                    <a:pt x="16031" y="2306"/>
                  </a:lnTo>
                  <a:lnTo>
                    <a:pt x="16031" y="2515"/>
                  </a:lnTo>
                  <a:lnTo>
                    <a:pt x="16031" y="2830"/>
                  </a:lnTo>
                  <a:lnTo>
                    <a:pt x="15821" y="2934"/>
                  </a:lnTo>
                  <a:lnTo>
                    <a:pt x="15612" y="2934"/>
                  </a:lnTo>
                  <a:lnTo>
                    <a:pt x="15297" y="2830"/>
                  </a:lnTo>
                  <a:lnTo>
                    <a:pt x="14878" y="2725"/>
                  </a:lnTo>
                  <a:lnTo>
                    <a:pt x="14564" y="2410"/>
                  </a:lnTo>
                  <a:lnTo>
                    <a:pt x="14564" y="2306"/>
                  </a:lnTo>
                  <a:lnTo>
                    <a:pt x="14459" y="1991"/>
                  </a:lnTo>
                  <a:lnTo>
                    <a:pt x="14354" y="1467"/>
                  </a:lnTo>
                  <a:lnTo>
                    <a:pt x="14250" y="1258"/>
                  </a:lnTo>
                  <a:lnTo>
                    <a:pt x="14145" y="944"/>
                  </a:lnTo>
                  <a:lnTo>
                    <a:pt x="13621" y="524"/>
                  </a:lnTo>
                  <a:lnTo>
                    <a:pt x="126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08;p31">
              <a:extLst>
                <a:ext uri="{FF2B5EF4-FFF2-40B4-BE49-F238E27FC236}">
                  <a16:creationId xmlns:a16="http://schemas.microsoft.com/office/drawing/2014/main" id="{5CC09770-623F-3A4E-A6C6-E1C3A5B236E5}"/>
                </a:ext>
              </a:extLst>
            </p:cNvPr>
            <p:cNvSpPr/>
            <p:nvPr/>
          </p:nvSpPr>
          <p:spPr>
            <a:xfrm>
              <a:off x="3175456" y="1483926"/>
              <a:ext cx="493405" cy="585132"/>
            </a:xfrm>
            <a:custGeom>
              <a:avLst/>
              <a:gdLst/>
              <a:ahLst/>
              <a:cxnLst/>
              <a:rect l="l" t="t" r="r" b="b"/>
              <a:pathLst>
                <a:path w="37196" h="44111" extrusionOk="0">
                  <a:moveTo>
                    <a:pt x="33424" y="1"/>
                  </a:moveTo>
                  <a:lnTo>
                    <a:pt x="33214" y="105"/>
                  </a:lnTo>
                  <a:lnTo>
                    <a:pt x="32900" y="420"/>
                  </a:lnTo>
                  <a:lnTo>
                    <a:pt x="32795" y="524"/>
                  </a:lnTo>
                  <a:lnTo>
                    <a:pt x="32795" y="734"/>
                  </a:lnTo>
                  <a:lnTo>
                    <a:pt x="32900" y="1048"/>
                  </a:lnTo>
                  <a:lnTo>
                    <a:pt x="33005" y="1153"/>
                  </a:lnTo>
                  <a:lnTo>
                    <a:pt x="33005" y="1258"/>
                  </a:lnTo>
                  <a:lnTo>
                    <a:pt x="32795" y="1153"/>
                  </a:lnTo>
                  <a:lnTo>
                    <a:pt x="32586" y="1258"/>
                  </a:lnTo>
                  <a:lnTo>
                    <a:pt x="32167" y="1258"/>
                  </a:lnTo>
                  <a:lnTo>
                    <a:pt x="31957" y="1048"/>
                  </a:lnTo>
                  <a:lnTo>
                    <a:pt x="31643" y="944"/>
                  </a:lnTo>
                  <a:lnTo>
                    <a:pt x="30909" y="944"/>
                  </a:lnTo>
                  <a:lnTo>
                    <a:pt x="30909" y="1153"/>
                  </a:lnTo>
                  <a:lnTo>
                    <a:pt x="30804" y="944"/>
                  </a:lnTo>
                  <a:lnTo>
                    <a:pt x="30700" y="944"/>
                  </a:lnTo>
                  <a:lnTo>
                    <a:pt x="30490" y="1048"/>
                  </a:lnTo>
                  <a:lnTo>
                    <a:pt x="30490" y="1153"/>
                  </a:lnTo>
                  <a:lnTo>
                    <a:pt x="30385" y="1258"/>
                  </a:lnTo>
                  <a:lnTo>
                    <a:pt x="30281" y="1258"/>
                  </a:lnTo>
                  <a:lnTo>
                    <a:pt x="30071" y="1363"/>
                  </a:lnTo>
                  <a:lnTo>
                    <a:pt x="29862" y="1467"/>
                  </a:lnTo>
                  <a:lnTo>
                    <a:pt x="29652" y="1677"/>
                  </a:lnTo>
                  <a:lnTo>
                    <a:pt x="29547" y="1782"/>
                  </a:lnTo>
                  <a:lnTo>
                    <a:pt x="29442" y="1887"/>
                  </a:lnTo>
                  <a:lnTo>
                    <a:pt x="29233" y="1887"/>
                  </a:lnTo>
                  <a:lnTo>
                    <a:pt x="28814" y="1991"/>
                  </a:lnTo>
                  <a:lnTo>
                    <a:pt x="28290" y="1991"/>
                  </a:lnTo>
                  <a:lnTo>
                    <a:pt x="28185" y="1887"/>
                  </a:lnTo>
                  <a:lnTo>
                    <a:pt x="27556" y="1887"/>
                  </a:lnTo>
                  <a:lnTo>
                    <a:pt x="27556" y="1782"/>
                  </a:lnTo>
                  <a:lnTo>
                    <a:pt x="27452" y="1572"/>
                  </a:lnTo>
                  <a:lnTo>
                    <a:pt x="27242" y="1363"/>
                  </a:lnTo>
                  <a:lnTo>
                    <a:pt x="26928" y="1363"/>
                  </a:lnTo>
                  <a:lnTo>
                    <a:pt x="26823" y="1467"/>
                  </a:lnTo>
                  <a:lnTo>
                    <a:pt x="26613" y="1677"/>
                  </a:lnTo>
                  <a:lnTo>
                    <a:pt x="26613" y="1887"/>
                  </a:lnTo>
                  <a:lnTo>
                    <a:pt x="26509" y="1991"/>
                  </a:lnTo>
                  <a:lnTo>
                    <a:pt x="26194" y="1887"/>
                  </a:lnTo>
                  <a:lnTo>
                    <a:pt x="26090" y="1991"/>
                  </a:lnTo>
                  <a:lnTo>
                    <a:pt x="25985" y="1991"/>
                  </a:lnTo>
                  <a:lnTo>
                    <a:pt x="25775" y="2096"/>
                  </a:lnTo>
                  <a:lnTo>
                    <a:pt x="25671" y="2201"/>
                  </a:lnTo>
                  <a:lnTo>
                    <a:pt x="25566" y="2306"/>
                  </a:lnTo>
                  <a:lnTo>
                    <a:pt x="25251" y="2306"/>
                  </a:lnTo>
                  <a:lnTo>
                    <a:pt x="25147" y="2410"/>
                  </a:lnTo>
                  <a:lnTo>
                    <a:pt x="25042" y="2515"/>
                  </a:lnTo>
                  <a:lnTo>
                    <a:pt x="24832" y="2515"/>
                  </a:lnTo>
                  <a:lnTo>
                    <a:pt x="24728" y="2410"/>
                  </a:lnTo>
                  <a:lnTo>
                    <a:pt x="24623" y="2410"/>
                  </a:lnTo>
                  <a:lnTo>
                    <a:pt x="23889" y="2515"/>
                  </a:lnTo>
                  <a:lnTo>
                    <a:pt x="23680" y="2620"/>
                  </a:lnTo>
                  <a:lnTo>
                    <a:pt x="23575" y="2725"/>
                  </a:lnTo>
                  <a:lnTo>
                    <a:pt x="23470" y="2620"/>
                  </a:lnTo>
                  <a:lnTo>
                    <a:pt x="23470" y="2515"/>
                  </a:lnTo>
                  <a:lnTo>
                    <a:pt x="23261" y="2201"/>
                  </a:lnTo>
                  <a:lnTo>
                    <a:pt x="23051" y="2096"/>
                  </a:lnTo>
                  <a:lnTo>
                    <a:pt x="23051" y="1991"/>
                  </a:lnTo>
                  <a:lnTo>
                    <a:pt x="22946" y="1991"/>
                  </a:lnTo>
                  <a:lnTo>
                    <a:pt x="22632" y="1887"/>
                  </a:lnTo>
                  <a:lnTo>
                    <a:pt x="22318" y="1782"/>
                  </a:lnTo>
                  <a:lnTo>
                    <a:pt x="22003" y="1782"/>
                  </a:lnTo>
                  <a:lnTo>
                    <a:pt x="21480" y="1887"/>
                  </a:lnTo>
                  <a:lnTo>
                    <a:pt x="21270" y="2096"/>
                  </a:lnTo>
                  <a:lnTo>
                    <a:pt x="21270" y="2410"/>
                  </a:lnTo>
                  <a:lnTo>
                    <a:pt x="21165" y="2410"/>
                  </a:lnTo>
                  <a:lnTo>
                    <a:pt x="20956" y="2201"/>
                  </a:lnTo>
                  <a:lnTo>
                    <a:pt x="20641" y="1991"/>
                  </a:lnTo>
                  <a:lnTo>
                    <a:pt x="20537" y="1887"/>
                  </a:lnTo>
                  <a:lnTo>
                    <a:pt x="20432" y="1887"/>
                  </a:lnTo>
                  <a:lnTo>
                    <a:pt x="20327" y="1677"/>
                  </a:lnTo>
                  <a:lnTo>
                    <a:pt x="20222" y="1467"/>
                  </a:lnTo>
                  <a:lnTo>
                    <a:pt x="20013" y="1363"/>
                  </a:lnTo>
                  <a:lnTo>
                    <a:pt x="19908" y="1363"/>
                  </a:lnTo>
                  <a:lnTo>
                    <a:pt x="19698" y="1258"/>
                  </a:lnTo>
                  <a:lnTo>
                    <a:pt x="19594" y="1258"/>
                  </a:lnTo>
                  <a:lnTo>
                    <a:pt x="19489" y="1363"/>
                  </a:lnTo>
                  <a:lnTo>
                    <a:pt x="19489" y="1467"/>
                  </a:lnTo>
                  <a:lnTo>
                    <a:pt x="19174" y="1258"/>
                  </a:lnTo>
                  <a:lnTo>
                    <a:pt x="19070" y="1153"/>
                  </a:lnTo>
                  <a:lnTo>
                    <a:pt x="18755" y="1048"/>
                  </a:lnTo>
                  <a:lnTo>
                    <a:pt x="18231" y="1048"/>
                  </a:lnTo>
                  <a:lnTo>
                    <a:pt x="18127" y="944"/>
                  </a:lnTo>
                  <a:lnTo>
                    <a:pt x="18022" y="944"/>
                  </a:lnTo>
                  <a:lnTo>
                    <a:pt x="17917" y="839"/>
                  </a:lnTo>
                  <a:lnTo>
                    <a:pt x="17603" y="839"/>
                  </a:lnTo>
                  <a:lnTo>
                    <a:pt x="17393" y="944"/>
                  </a:lnTo>
                  <a:lnTo>
                    <a:pt x="17393" y="1048"/>
                  </a:lnTo>
                  <a:lnTo>
                    <a:pt x="17289" y="1467"/>
                  </a:lnTo>
                  <a:lnTo>
                    <a:pt x="17289" y="1782"/>
                  </a:lnTo>
                  <a:lnTo>
                    <a:pt x="17289" y="1887"/>
                  </a:lnTo>
                  <a:lnTo>
                    <a:pt x="17079" y="2096"/>
                  </a:lnTo>
                  <a:lnTo>
                    <a:pt x="16974" y="2410"/>
                  </a:lnTo>
                  <a:lnTo>
                    <a:pt x="16869" y="2410"/>
                  </a:lnTo>
                  <a:lnTo>
                    <a:pt x="16765" y="2515"/>
                  </a:lnTo>
                  <a:lnTo>
                    <a:pt x="16660" y="2620"/>
                  </a:lnTo>
                  <a:lnTo>
                    <a:pt x="16450" y="2725"/>
                  </a:lnTo>
                  <a:lnTo>
                    <a:pt x="16346" y="2934"/>
                  </a:lnTo>
                  <a:lnTo>
                    <a:pt x="16241" y="3144"/>
                  </a:lnTo>
                  <a:lnTo>
                    <a:pt x="16241" y="3458"/>
                  </a:lnTo>
                  <a:lnTo>
                    <a:pt x="16241" y="3563"/>
                  </a:lnTo>
                  <a:lnTo>
                    <a:pt x="16241" y="3772"/>
                  </a:lnTo>
                  <a:lnTo>
                    <a:pt x="16346" y="4087"/>
                  </a:lnTo>
                  <a:lnTo>
                    <a:pt x="16660" y="4192"/>
                  </a:lnTo>
                  <a:lnTo>
                    <a:pt x="16660" y="4296"/>
                  </a:lnTo>
                  <a:lnTo>
                    <a:pt x="16555" y="4401"/>
                  </a:lnTo>
                  <a:lnTo>
                    <a:pt x="16346" y="4506"/>
                  </a:lnTo>
                  <a:lnTo>
                    <a:pt x="16136" y="4715"/>
                  </a:lnTo>
                  <a:lnTo>
                    <a:pt x="16136" y="4925"/>
                  </a:lnTo>
                  <a:lnTo>
                    <a:pt x="15822" y="5135"/>
                  </a:lnTo>
                  <a:lnTo>
                    <a:pt x="15612" y="5344"/>
                  </a:lnTo>
                  <a:lnTo>
                    <a:pt x="15403" y="5449"/>
                  </a:lnTo>
                  <a:lnTo>
                    <a:pt x="15403" y="5554"/>
                  </a:lnTo>
                  <a:lnTo>
                    <a:pt x="15298" y="5763"/>
                  </a:lnTo>
                  <a:lnTo>
                    <a:pt x="15507" y="6078"/>
                  </a:lnTo>
                  <a:lnTo>
                    <a:pt x="15612" y="6182"/>
                  </a:lnTo>
                  <a:lnTo>
                    <a:pt x="15717" y="6497"/>
                  </a:lnTo>
                  <a:lnTo>
                    <a:pt x="15822" y="6601"/>
                  </a:lnTo>
                  <a:lnTo>
                    <a:pt x="15822" y="6916"/>
                  </a:lnTo>
                  <a:lnTo>
                    <a:pt x="15717" y="7125"/>
                  </a:lnTo>
                  <a:lnTo>
                    <a:pt x="15717" y="7335"/>
                  </a:lnTo>
                  <a:lnTo>
                    <a:pt x="15717" y="7440"/>
                  </a:lnTo>
                  <a:lnTo>
                    <a:pt x="15926" y="7649"/>
                  </a:lnTo>
                  <a:lnTo>
                    <a:pt x="15926" y="7754"/>
                  </a:lnTo>
                  <a:lnTo>
                    <a:pt x="15717" y="7754"/>
                  </a:lnTo>
                  <a:lnTo>
                    <a:pt x="15403" y="7649"/>
                  </a:lnTo>
                  <a:lnTo>
                    <a:pt x="15298" y="7544"/>
                  </a:lnTo>
                  <a:lnTo>
                    <a:pt x="14879" y="7544"/>
                  </a:lnTo>
                  <a:lnTo>
                    <a:pt x="14774" y="7649"/>
                  </a:lnTo>
                  <a:lnTo>
                    <a:pt x="14669" y="7754"/>
                  </a:lnTo>
                  <a:lnTo>
                    <a:pt x="14669" y="7963"/>
                  </a:lnTo>
                  <a:lnTo>
                    <a:pt x="14460" y="7859"/>
                  </a:lnTo>
                  <a:lnTo>
                    <a:pt x="14355" y="7754"/>
                  </a:lnTo>
                  <a:lnTo>
                    <a:pt x="14040" y="7649"/>
                  </a:lnTo>
                  <a:lnTo>
                    <a:pt x="13831" y="7649"/>
                  </a:lnTo>
                  <a:lnTo>
                    <a:pt x="13726" y="7754"/>
                  </a:lnTo>
                  <a:lnTo>
                    <a:pt x="13621" y="7859"/>
                  </a:lnTo>
                  <a:lnTo>
                    <a:pt x="13517" y="8068"/>
                  </a:lnTo>
                  <a:lnTo>
                    <a:pt x="13517" y="8278"/>
                  </a:lnTo>
                  <a:lnTo>
                    <a:pt x="13517" y="8383"/>
                  </a:lnTo>
                  <a:lnTo>
                    <a:pt x="13621" y="8592"/>
                  </a:lnTo>
                  <a:lnTo>
                    <a:pt x="13726" y="8697"/>
                  </a:lnTo>
                  <a:lnTo>
                    <a:pt x="13831" y="8697"/>
                  </a:lnTo>
                  <a:lnTo>
                    <a:pt x="13831" y="9011"/>
                  </a:lnTo>
                  <a:lnTo>
                    <a:pt x="13936" y="9116"/>
                  </a:lnTo>
                  <a:lnTo>
                    <a:pt x="14250" y="9535"/>
                  </a:lnTo>
                  <a:lnTo>
                    <a:pt x="14355" y="9640"/>
                  </a:lnTo>
                  <a:lnTo>
                    <a:pt x="14355" y="9745"/>
                  </a:lnTo>
                  <a:lnTo>
                    <a:pt x="14460" y="10059"/>
                  </a:lnTo>
                  <a:lnTo>
                    <a:pt x="14460" y="10164"/>
                  </a:lnTo>
                  <a:lnTo>
                    <a:pt x="14460" y="10269"/>
                  </a:lnTo>
                  <a:lnTo>
                    <a:pt x="14564" y="10478"/>
                  </a:lnTo>
                  <a:lnTo>
                    <a:pt x="14460" y="10478"/>
                  </a:lnTo>
                  <a:lnTo>
                    <a:pt x="14460" y="10583"/>
                  </a:lnTo>
                  <a:lnTo>
                    <a:pt x="14355" y="10688"/>
                  </a:lnTo>
                  <a:lnTo>
                    <a:pt x="14460" y="11002"/>
                  </a:lnTo>
                  <a:lnTo>
                    <a:pt x="14250" y="11002"/>
                  </a:lnTo>
                  <a:lnTo>
                    <a:pt x="14040" y="10792"/>
                  </a:lnTo>
                  <a:lnTo>
                    <a:pt x="13831" y="10583"/>
                  </a:lnTo>
                  <a:lnTo>
                    <a:pt x="13726" y="10583"/>
                  </a:lnTo>
                  <a:lnTo>
                    <a:pt x="13621" y="10478"/>
                  </a:lnTo>
                  <a:lnTo>
                    <a:pt x="13307" y="10583"/>
                  </a:lnTo>
                  <a:lnTo>
                    <a:pt x="13202" y="10688"/>
                  </a:lnTo>
                  <a:lnTo>
                    <a:pt x="13098" y="11002"/>
                  </a:lnTo>
                  <a:lnTo>
                    <a:pt x="13098" y="11316"/>
                  </a:lnTo>
                  <a:lnTo>
                    <a:pt x="13098" y="11526"/>
                  </a:lnTo>
                  <a:lnTo>
                    <a:pt x="12993" y="11526"/>
                  </a:lnTo>
                  <a:lnTo>
                    <a:pt x="12888" y="11631"/>
                  </a:lnTo>
                  <a:lnTo>
                    <a:pt x="12783" y="11840"/>
                  </a:lnTo>
                  <a:lnTo>
                    <a:pt x="12678" y="12050"/>
                  </a:lnTo>
                  <a:lnTo>
                    <a:pt x="12783" y="12469"/>
                  </a:lnTo>
                  <a:lnTo>
                    <a:pt x="13202" y="12783"/>
                  </a:lnTo>
                  <a:lnTo>
                    <a:pt x="13307" y="12888"/>
                  </a:lnTo>
                  <a:lnTo>
                    <a:pt x="13621" y="12993"/>
                  </a:lnTo>
                  <a:lnTo>
                    <a:pt x="13936" y="12888"/>
                  </a:lnTo>
                  <a:lnTo>
                    <a:pt x="14145" y="12783"/>
                  </a:lnTo>
                  <a:lnTo>
                    <a:pt x="14355" y="12888"/>
                  </a:lnTo>
                  <a:lnTo>
                    <a:pt x="14355" y="13202"/>
                  </a:lnTo>
                  <a:lnTo>
                    <a:pt x="14564" y="13307"/>
                  </a:lnTo>
                  <a:lnTo>
                    <a:pt x="14879" y="13517"/>
                  </a:lnTo>
                  <a:lnTo>
                    <a:pt x="15088" y="13517"/>
                  </a:lnTo>
                  <a:lnTo>
                    <a:pt x="15193" y="13621"/>
                  </a:lnTo>
                  <a:lnTo>
                    <a:pt x="15403" y="13726"/>
                  </a:lnTo>
                  <a:lnTo>
                    <a:pt x="15193" y="14040"/>
                  </a:lnTo>
                  <a:lnTo>
                    <a:pt x="14774" y="14040"/>
                  </a:lnTo>
                  <a:lnTo>
                    <a:pt x="14669" y="13936"/>
                  </a:lnTo>
                  <a:lnTo>
                    <a:pt x="14564" y="13936"/>
                  </a:lnTo>
                  <a:lnTo>
                    <a:pt x="14564" y="13831"/>
                  </a:lnTo>
                  <a:lnTo>
                    <a:pt x="14355" y="13621"/>
                  </a:lnTo>
                  <a:lnTo>
                    <a:pt x="13936" y="13621"/>
                  </a:lnTo>
                  <a:lnTo>
                    <a:pt x="13831" y="13831"/>
                  </a:lnTo>
                  <a:lnTo>
                    <a:pt x="13621" y="13831"/>
                  </a:lnTo>
                  <a:lnTo>
                    <a:pt x="13517" y="14040"/>
                  </a:lnTo>
                  <a:lnTo>
                    <a:pt x="13517" y="14145"/>
                  </a:lnTo>
                  <a:lnTo>
                    <a:pt x="13412" y="14250"/>
                  </a:lnTo>
                  <a:lnTo>
                    <a:pt x="13307" y="14460"/>
                  </a:lnTo>
                  <a:lnTo>
                    <a:pt x="13202" y="14669"/>
                  </a:lnTo>
                  <a:lnTo>
                    <a:pt x="13098" y="15088"/>
                  </a:lnTo>
                  <a:lnTo>
                    <a:pt x="12783" y="14983"/>
                  </a:lnTo>
                  <a:lnTo>
                    <a:pt x="12678" y="14879"/>
                  </a:lnTo>
                  <a:lnTo>
                    <a:pt x="12678" y="14774"/>
                  </a:lnTo>
                  <a:lnTo>
                    <a:pt x="12678" y="14564"/>
                  </a:lnTo>
                  <a:lnTo>
                    <a:pt x="12469" y="14250"/>
                  </a:lnTo>
                  <a:lnTo>
                    <a:pt x="12259" y="14040"/>
                  </a:lnTo>
                  <a:lnTo>
                    <a:pt x="11840" y="13831"/>
                  </a:lnTo>
                  <a:lnTo>
                    <a:pt x="11735" y="13831"/>
                  </a:lnTo>
                  <a:lnTo>
                    <a:pt x="11526" y="13936"/>
                  </a:lnTo>
                  <a:lnTo>
                    <a:pt x="11421" y="14040"/>
                  </a:lnTo>
                  <a:lnTo>
                    <a:pt x="11316" y="14145"/>
                  </a:lnTo>
                  <a:lnTo>
                    <a:pt x="11212" y="14460"/>
                  </a:lnTo>
                  <a:lnTo>
                    <a:pt x="11107" y="14564"/>
                  </a:lnTo>
                  <a:lnTo>
                    <a:pt x="11107" y="14774"/>
                  </a:lnTo>
                  <a:lnTo>
                    <a:pt x="10373" y="14774"/>
                  </a:lnTo>
                  <a:lnTo>
                    <a:pt x="10059" y="14879"/>
                  </a:lnTo>
                  <a:lnTo>
                    <a:pt x="10059" y="14983"/>
                  </a:lnTo>
                  <a:lnTo>
                    <a:pt x="9954" y="14983"/>
                  </a:lnTo>
                  <a:lnTo>
                    <a:pt x="9640" y="15088"/>
                  </a:lnTo>
                  <a:lnTo>
                    <a:pt x="9640" y="15193"/>
                  </a:lnTo>
                  <a:lnTo>
                    <a:pt x="9535" y="15612"/>
                  </a:lnTo>
                  <a:lnTo>
                    <a:pt x="9535" y="16031"/>
                  </a:lnTo>
                  <a:lnTo>
                    <a:pt x="9640" y="16345"/>
                  </a:lnTo>
                  <a:lnTo>
                    <a:pt x="9640" y="16660"/>
                  </a:lnTo>
                  <a:lnTo>
                    <a:pt x="9640" y="16869"/>
                  </a:lnTo>
                  <a:lnTo>
                    <a:pt x="9640" y="16974"/>
                  </a:lnTo>
                  <a:lnTo>
                    <a:pt x="9535" y="17079"/>
                  </a:lnTo>
                  <a:lnTo>
                    <a:pt x="9535" y="17288"/>
                  </a:lnTo>
                  <a:lnTo>
                    <a:pt x="9640" y="17498"/>
                  </a:lnTo>
                  <a:lnTo>
                    <a:pt x="9640" y="17603"/>
                  </a:lnTo>
                  <a:lnTo>
                    <a:pt x="10164" y="17917"/>
                  </a:lnTo>
                  <a:lnTo>
                    <a:pt x="9745" y="18127"/>
                  </a:lnTo>
                  <a:lnTo>
                    <a:pt x="9640" y="18546"/>
                  </a:lnTo>
                  <a:lnTo>
                    <a:pt x="9640" y="18651"/>
                  </a:lnTo>
                  <a:lnTo>
                    <a:pt x="9640" y="18860"/>
                  </a:lnTo>
                  <a:lnTo>
                    <a:pt x="9640" y="19070"/>
                  </a:lnTo>
                  <a:lnTo>
                    <a:pt x="9535" y="19279"/>
                  </a:lnTo>
                  <a:lnTo>
                    <a:pt x="9535" y="19384"/>
                  </a:lnTo>
                  <a:lnTo>
                    <a:pt x="9640" y="19593"/>
                  </a:lnTo>
                  <a:lnTo>
                    <a:pt x="9849" y="19698"/>
                  </a:lnTo>
                  <a:lnTo>
                    <a:pt x="9849" y="19593"/>
                  </a:lnTo>
                  <a:lnTo>
                    <a:pt x="9954" y="19698"/>
                  </a:lnTo>
                  <a:lnTo>
                    <a:pt x="10164" y="19908"/>
                  </a:lnTo>
                  <a:lnTo>
                    <a:pt x="10269" y="20117"/>
                  </a:lnTo>
                  <a:lnTo>
                    <a:pt x="10373" y="20327"/>
                  </a:lnTo>
                  <a:lnTo>
                    <a:pt x="10059" y="20117"/>
                  </a:lnTo>
                  <a:lnTo>
                    <a:pt x="9745" y="20013"/>
                  </a:lnTo>
                  <a:lnTo>
                    <a:pt x="9535" y="20013"/>
                  </a:lnTo>
                  <a:lnTo>
                    <a:pt x="9326" y="20222"/>
                  </a:lnTo>
                  <a:lnTo>
                    <a:pt x="9116" y="20432"/>
                  </a:lnTo>
                  <a:lnTo>
                    <a:pt x="9116" y="20851"/>
                  </a:lnTo>
                  <a:lnTo>
                    <a:pt x="9011" y="21270"/>
                  </a:lnTo>
                  <a:lnTo>
                    <a:pt x="9011" y="21584"/>
                  </a:lnTo>
                  <a:lnTo>
                    <a:pt x="9011" y="21794"/>
                  </a:lnTo>
                  <a:lnTo>
                    <a:pt x="9011" y="21899"/>
                  </a:lnTo>
                  <a:lnTo>
                    <a:pt x="8907" y="22213"/>
                  </a:lnTo>
                  <a:lnTo>
                    <a:pt x="9011" y="22422"/>
                  </a:lnTo>
                  <a:lnTo>
                    <a:pt x="9011" y="22527"/>
                  </a:lnTo>
                  <a:lnTo>
                    <a:pt x="9116" y="22946"/>
                  </a:lnTo>
                  <a:lnTo>
                    <a:pt x="9221" y="23051"/>
                  </a:lnTo>
                  <a:lnTo>
                    <a:pt x="9430" y="23261"/>
                  </a:lnTo>
                  <a:lnTo>
                    <a:pt x="9430" y="23365"/>
                  </a:lnTo>
                  <a:lnTo>
                    <a:pt x="9430" y="23680"/>
                  </a:lnTo>
                  <a:lnTo>
                    <a:pt x="9326" y="23994"/>
                  </a:lnTo>
                  <a:lnTo>
                    <a:pt x="9430" y="24308"/>
                  </a:lnTo>
                  <a:lnTo>
                    <a:pt x="9640" y="24518"/>
                  </a:lnTo>
                  <a:lnTo>
                    <a:pt x="9849" y="24727"/>
                  </a:lnTo>
                  <a:lnTo>
                    <a:pt x="10164" y="24832"/>
                  </a:lnTo>
                  <a:lnTo>
                    <a:pt x="10478" y="24832"/>
                  </a:lnTo>
                  <a:lnTo>
                    <a:pt x="10792" y="24727"/>
                  </a:lnTo>
                  <a:lnTo>
                    <a:pt x="10478" y="25042"/>
                  </a:lnTo>
                  <a:lnTo>
                    <a:pt x="10373" y="25251"/>
                  </a:lnTo>
                  <a:lnTo>
                    <a:pt x="10373" y="25566"/>
                  </a:lnTo>
                  <a:lnTo>
                    <a:pt x="10269" y="25566"/>
                  </a:lnTo>
                  <a:lnTo>
                    <a:pt x="10059" y="25670"/>
                  </a:lnTo>
                  <a:lnTo>
                    <a:pt x="9849" y="25775"/>
                  </a:lnTo>
                  <a:lnTo>
                    <a:pt x="9745" y="25775"/>
                  </a:lnTo>
                  <a:lnTo>
                    <a:pt x="9430" y="25985"/>
                  </a:lnTo>
                  <a:lnTo>
                    <a:pt x="9116" y="26090"/>
                  </a:lnTo>
                  <a:lnTo>
                    <a:pt x="8907" y="25880"/>
                  </a:lnTo>
                  <a:lnTo>
                    <a:pt x="9011" y="25775"/>
                  </a:lnTo>
                  <a:lnTo>
                    <a:pt x="9011" y="25461"/>
                  </a:lnTo>
                  <a:lnTo>
                    <a:pt x="8907" y="25147"/>
                  </a:lnTo>
                  <a:lnTo>
                    <a:pt x="8907" y="25042"/>
                  </a:lnTo>
                  <a:lnTo>
                    <a:pt x="8697" y="24937"/>
                  </a:lnTo>
                  <a:lnTo>
                    <a:pt x="8278" y="24832"/>
                  </a:lnTo>
                  <a:lnTo>
                    <a:pt x="8068" y="24832"/>
                  </a:lnTo>
                  <a:lnTo>
                    <a:pt x="8173" y="24727"/>
                  </a:lnTo>
                  <a:lnTo>
                    <a:pt x="8278" y="24308"/>
                  </a:lnTo>
                  <a:lnTo>
                    <a:pt x="8173" y="23994"/>
                  </a:lnTo>
                  <a:lnTo>
                    <a:pt x="8173" y="23889"/>
                  </a:lnTo>
                  <a:lnTo>
                    <a:pt x="8068" y="23156"/>
                  </a:lnTo>
                  <a:lnTo>
                    <a:pt x="8068" y="23051"/>
                  </a:lnTo>
                  <a:lnTo>
                    <a:pt x="8173" y="22842"/>
                  </a:lnTo>
                  <a:lnTo>
                    <a:pt x="8383" y="22632"/>
                  </a:lnTo>
                  <a:lnTo>
                    <a:pt x="8487" y="22108"/>
                  </a:lnTo>
                  <a:lnTo>
                    <a:pt x="8487" y="22003"/>
                  </a:lnTo>
                  <a:lnTo>
                    <a:pt x="8383" y="21794"/>
                  </a:lnTo>
                  <a:lnTo>
                    <a:pt x="8278" y="21479"/>
                  </a:lnTo>
                  <a:lnTo>
                    <a:pt x="8173" y="21375"/>
                  </a:lnTo>
                  <a:lnTo>
                    <a:pt x="8068" y="21270"/>
                  </a:lnTo>
                  <a:lnTo>
                    <a:pt x="7754" y="21270"/>
                  </a:lnTo>
                  <a:lnTo>
                    <a:pt x="7649" y="21375"/>
                  </a:lnTo>
                  <a:lnTo>
                    <a:pt x="7649" y="21689"/>
                  </a:lnTo>
                  <a:lnTo>
                    <a:pt x="7754" y="21794"/>
                  </a:lnTo>
                  <a:lnTo>
                    <a:pt x="7649" y="22108"/>
                  </a:lnTo>
                  <a:lnTo>
                    <a:pt x="7544" y="22318"/>
                  </a:lnTo>
                  <a:lnTo>
                    <a:pt x="7335" y="22318"/>
                  </a:lnTo>
                  <a:lnTo>
                    <a:pt x="7230" y="22422"/>
                  </a:lnTo>
                  <a:lnTo>
                    <a:pt x="7021" y="22632"/>
                  </a:lnTo>
                  <a:lnTo>
                    <a:pt x="6916" y="23051"/>
                  </a:lnTo>
                  <a:lnTo>
                    <a:pt x="6916" y="23365"/>
                  </a:lnTo>
                  <a:lnTo>
                    <a:pt x="6811" y="23261"/>
                  </a:lnTo>
                  <a:lnTo>
                    <a:pt x="6916" y="22737"/>
                  </a:lnTo>
                  <a:lnTo>
                    <a:pt x="7021" y="22318"/>
                  </a:lnTo>
                  <a:lnTo>
                    <a:pt x="6916" y="22213"/>
                  </a:lnTo>
                  <a:lnTo>
                    <a:pt x="6916" y="21794"/>
                  </a:lnTo>
                  <a:lnTo>
                    <a:pt x="6916" y="21689"/>
                  </a:lnTo>
                  <a:lnTo>
                    <a:pt x="6916" y="21270"/>
                  </a:lnTo>
                  <a:lnTo>
                    <a:pt x="6811" y="20851"/>
                  </a:lnTo>
                  <a:lnTo>
                    <a:pt x="6916" y="20432"/>
                  </a:lnTo>
                  <a:lnTo>
                    <a:pt x="6916" y="20222"/>
                  </a:lnTo>
                  <a:lnTo>
                    <a:pt x="6811" y="20117"/>
                  </a:lnTo>
                  <a:lnTo>
                    <a:pt x="6706" y="19803"/>
                  </a:lnTo>
                  <a:lnTo>
                    <a:pt x="6497" y="19489"/>
                  </a:lnTo>
                  <a:lnTo>
                    <a:pt x="6287" y="19174"/>
                  </a:lnTo>
                  <a:lnTo>
                    <a:pt x="6078" y="19070"/>
                  </a:lnTo>
                  <a:lnTo>
                    <a:pt x="5973" y="19070"/>
                  </a:lnTo>
                  <a:lnTo>
                    <a:pt x="5973" y="18965"/>
                  </a:lnTo>
                  <a:lnTo>
                    <a:pt x="5868" y="18860"/>
                  </a:lnTo>
                  <a:lnTo>
                    <a:pt x="5763" y="18651"/>
                  </a:lnTo>
                  <a:lnTo>
                    <a:pt x="5763" y="18546"/>
                  </a:lnTo>
                  <a:lnTo>
                    <a:pt x="5658" y="18336"/>
                  </a:lnTo>
                  <a:lnTo>
                    <a:pt x="5554" y="18336"/>
                  </a:lnTo>
                  <a:lnTo>
                    <a:pt x="5449" y="18127"/>
                  </a:lnTo>
                  <a:lnTo>
                    <a:pt x="5239" y="17917"/>
                  </a:lnTo>
                  <a:lnTo>
                    <a:pt x="5239" y="17812"/>
                  </a:lnTo>
                  <a:lnTo>
                    <a:pt x="4506" y="17812"/>
                  </a:lnTo>
                  <a:lnTo>
                    <a:pt x="4401" y="17917"/>
                  </a:lnTo>
                  <a:lnTo>
                    <a:pt x="4296" y="18127"/>
                  </a:lnTo>
                  <a:lnTo>
                    <a:pt x="4192" y="18441"/>
                  </a:lnTo>
                  <a:lnTo>
                    <a:pt x="3982" y="18546"/>
                  </a:lnTo>
                  <a:lnTo>
                    <a:pt x="3877" y="18651"/>
                  </a:lnTo>
                  <a:lnTo>
                    <a:pt x="3773" y="18755"/>
                  </a:lnTo>
                  <a:lnTo>
                    <a:pt x="3563" y="19174"/>
                  </a:lnTo>
                  <a:lnTo>
                    <a:pt x="3563" y="19384"/>
                  </a:lnTo>
                  <a:lnTo>
                    <a:pt x="3668" y="19698"/>
                  </a:lnTo>
                  <a:lnTo>
                    <a:pt x="3668" y="19803"/>
                  </a:lnTo>
                  <a:lnTo>
                    <a:pt x="3773" y="19908"/>
                  </a:lnTo>
                  <a:lnTo>
                    <a:pt x="3773" y="20013"/>
                  </a:lnTo>
                  <a:lnTo>
                    <a:pt x="3773" y="20117"/>
                  </a:lnTo>
                  <a:lnTo>
                    <a:pt x="3877" y="20432"/>
                  </a:lnTo>
                  <a:lnTo>
                    <a:pt x="3773" y="20641"/>
                  </a:lnTo>
                  <a:lnTo>
                    <a:pt x="3773" y="20851"/>
                  </a:lnTo>
                  <a:lnTo>
                    <a:pt x="3877" y="21165"/>
                  </a:lnTo>
                  <a:lnTo>
                    <a:pt x="3668" y="21165"/>
                  </a:lnTo>
                  <a:lnTo>
                    <a:pt x="3458" y="21270"/>
                  </a:lnTo>
                  <a:lnTo>
                    <a:pt x="3353" y="21060"/>
                  </a:lnTo>
                  <a:lnTo>
                    <a:pt x="3249" y="20956"/>
                  </a:lnTo>
                  <a:lnTo>
                    <a:pt x="3039" y="20851"/>
                  </a:lnTo>
                  <a:lnTo>
                    <a:pt x="2934" y="20746"/>
                  </a:lnTo>
                  <a:lnTo>
                    <a:pt x="2830" y="20746"/>
                  </a:lnTo>
                  <a:lnTo>
                    <a:pt x="2830" y="20641"/>
                  </a:lnTo>
                  <a:lnTo>
                    <a:pt x="2725" y="20536"/>
                  </a:lnTo>
                  <a:lnTo>
                    <a:pt x="2725" y="20432"/>
                  </a:lnTo>
                  <a:lnTo>
                    <a:pt x="2620" y="20222"/>
                  </a:lnTo>
                  <a:lnTo>
                    <a:pt x="2515" y="20013"/>
                  </a:lnTo>
                  <a:lnTo>
                    <a:pt x="2410" y="19908"/>
                  </a:lnTo>
                  <a:lnTo>
                    <a:pt x="2306" y="19803"/>
                  </a:lnTo>
                  <a:lnTo>
                    <a:pt x="2201" y="19803"/>
                  </a:lnTo>
                  <a:lnTo>
                    <a:pt x="1782" y="19698"/>
                  </a:lnTo>
                  <a:lnTo>
                    <a:pt x="1572" y="19698"/>
                  </a:lnTo>
                  <a:lnTo>
                    <a:pt x="1467" y="19908"/>
                  </a:lnTo>
                  <a:lnTo>
                    <a:pt x="1467" y="20117"/>
                  </a:lnTo>
                  <a:lnTo>
                    <a:pt x="1467" y="20327"/>
                  </a:lnTo>
                  <a:lnTo>
                    <a:pt x="1467" y="20536"/>
                  </a:lnTo>
                  <a:lnTo>
                    <a:pt x="1363" y="20641"/>
                  </a:lnTo>
                  <a:lnTo>
                    <a:pt x="1363" y="20746"/>
                  </a:lnTo>
                  <a:lnTo>
                    <a:pt x="1363" y="21060"/>
                  </a:lnTo>
                  <a:lnTo>
                    <a:pt x="1467" y="21165"/>
                  </a:lnTo>
                  <a:lnTo>
                    <a:pt x="1572" y="21270"/>
                  </a:lnTo>
                  <a:lnTo>
                    <a:pt x="1677" y="21270"/>
                  </a:lnTo>
                  <a:lnTo>
                    <a:pt x="1887" y="21375"/>
                  </a:lnTo>
                  <a:lnTo>
                    <a:pt x="1572" y="21584"/>
                  </a:lnTo>
                  <a:lnTo>
                    <a:pt x="1467" y="21794"/>
                  </a:lnTo>
                  <a:lnTo>
                    <a:pt x="1258" y="21479"/>
                  </a:lnTo>
                  <a:lnTo>
                    <a:pt x="1048" y="21375"/>
                  </a:lnTo>
                  <a:lnTo>
                    <a:pt x="629" y="21375"/>
                  </a:lnTo>
                  <a:lnTo>
                    <a:pt x="420" y="21584"/>
                  </a:lnTo>
                  <a:lnTo>
                    <a:pt x="420" y="21689"/>
                  </a:lnTo>
                  <a:lnTo>
                    <a:pt x="420" y="22213"/>
                  </a:lnTo>
                  <a:lnTo>
                    <a:pt x="210" y="22318"/>
                  </a:lnTo>
                  <a:lnTo>
                    <a:pt x="105" y="22527"/>
                  </a:lnTo>
                  <a:lnTo>
                    <a:pt x="1" y="22842"/>
                  </a:lnTo>
                  <a:lnTo>
                    <a:pt x="1" y="23051"/>
                  </a:lnTo>
                  <a:lnTo>
                    <a:pt x="1" y="23261"/>
                  </a:lnTo>
                  <a:lnTo>
                    <a:pt x="105" y="23470"/>
                  </a:lnTo>
                  <a:lnTo>
                    <a:pt x="525" y="23470"/>
                  </a:lnTo>
                  <a:lnTo>
                    <a:pt x="525" y="23680"/>
                  </a:lnTo>
                  <a:lnTo>
                    <a:pt x="629" y="23784"/>
                  </a:lnTo>
                  <a:lnTo>
                    <a:pt x="629" y="23994"/>
                  </a:lnTo>
                  <a:lnTo>
                    <a:pt x="734" y="24204"/>
                  </a:lnTo>
                  <a:lnTo>
                    <a:pt x="944" y="24413"/>
                  </a:lnTo>
                  <a:lnTo>
                    <a:pt x="1048" y="24518"/>
                  </a:lnTo>
                  <a:lnTo>
                    <a:pt x="1363" y="24727"/>
                  </a:lnTo>
                  <a:lnTo>
                    <a:pt x="1572" y="24727"/>
                  </a:lnTo>
                  <a:lnTo>
                    <a:pt x="1677" y="24832"/>
                  </a:lnTo>
                  <a:lnTo>
                    <a:pt x="1887" y="24937"/>
                  </a:lnTo>
                  <a:lnTo>
                    <a:pt x="1991" y="25042"/>
                  </a:lnTo>
                  <a:lnTo>
                    <a:pt x="2306" y="25042"/>
                  </a:lnTo>
                  <a:lnTo>
                    <a:pt x="2620" y="24937"/>
                  </a:lnTo>
                  <a:lnTo>
                    <a:pt x="2725" y="24832"/>
                  </a:lnTo>
                  <a:lnTo>
                    <a:pt x="2725" y="24204"/>
                  </a:lnTo>
                  <a:lnTo>
                    <a:pt x="2830" y="24308"/>
                  </a:lnTo>
                  <a:lnTo>
                    <a:pt x="2934" y="24308"/>
                  </a:lnTo>
                  <a:lnTo>
                    <a:pt x="3039" y="24518"/>
                  </a:lnTo>
                  <a:lnTo>
                    <a:pt x="3144" y="24518"/>
                  </a:lnTo>
                  <a:lnTo>
                    <a:pt x="3353" y="24832"/>
                  </a:lnTo>
                  <a:lnTo>
                    <a:pt x="3144" y="24937"/>
                  </a:lnTo>
                  <a:lnTo>
                    <a:pt x="3039" y="25251"/>
                  </a:lnTo>
                  <a:lnTo>
                    <a:pt x="3039" y="25461"/>
                  </a:lnTo>
                  <a:lnTo>
                    <a:pt x="3144" y="25880"/>
                  </a:lnTo>
                  <a:lnTo>
                    <a:pt x="3249" y="26090"/>
                  </a:lnTo>
                  <a:lnTo>
                    <a:pt x="3458" y="26404"/>
                  </a:lnTo>
                  <a:lnTo>
                    <a:pt x="3563" y="26613"/>
                  </a:lnTo>
                  <a:lnTo>
                    <a:pt x="3563" y="26718"/>
                  </a:lnTo>
                  <a:lnTo>
                    <a:pt x="3877" y="26823"/>
                  </a:lnTo>
                  <a:lnTo>
                    <a:pt x="3877" y="26928"/>
                  </a:lnTo>
                  <a:lnTo>
                    <a:pt x="3982" y="27033"/>
                  </a:lnTo>
                  <a:lnTo>
                    <a:pt x="3982" y="27242"/>
                  </a:lnTo>
                  <a:lnTo>
                    <a:pt x="4087" y="27347"/>
                  </a:lnTo>
                  <a:lnTo>
                    <a:pt x="4192" y="27452"/>
                  </a:lnTo>
                  <a:lnTo>
                    <a:pt x="4296" y="27556"/>
                  </a:lnTo>
                  <a:lnTo>
                    <a:pt x="4611" y="27766"/>
                  </a:lnTo>
                  <a:lnTo>
                    <a:pt x="4611" y="27975"/>
                  </a:lnTo>
                  <a:lnTo>
                    <a:pt x="4820" y="28185"/>
                  </a:lnTo>
                  <a:lnTo>
                    <a:pt x="5030" y="28290"/>
                  </a:lnTo>
                  <a:lnTo>
                    <a:pt x="5239" y="28185"/>
                  </a:lnTo>
                  <a:lnTo>
                    <a:pt x="5658" y="27975"/>
                  </a:lnTo>
                  <a:lnTo>
                    <a:pt x="6392" y="27975"/>
                  </a:lnTo>
                  <a:lnTo>
                    <a:pt x="6601" y="27766"/>
                  </a:lnTo>
                  <a:lnTo>
                    <a:pt x="6601" y="28080"/>
                  </a:lnTo>
                  <a:lnTo>
                    <a:pt x="6601" y="28290"/>
                  </a:lnTo>
                  <a:lnTo>
                    <a:pt x="6706" y="28499"/>
                  </a:lnTo>
                  <a:lnTo>
                    <a:pt x="6811" y="28709"/>
                  </a:lnTo>
                  <a:lnTo>
                    <a:pt x="7021" y="28814"/>
                  </a:lnTo>
                  <a:lnTo>
                    <a:pt x="7125" y="28814"/>
                  </a:lnTo>
                  <a:lnTo>
                    <a:pt x="7440" y="28709"/>
                  </a:lnTo>
                  <a:lnTo>
                    <a:pt x="7649" y="28395"/>
                  </a:lnTo>
                  <a:lnTo>
                    <a:pt x="7649" y="28185"/>
                  </a:lnTo>
                  <a:lnTo>
                    <a:pt x="7754" y="27975"/>
                  </a:lnTo>
                  <a:lnTo>
                    <a:pt x="7859" y="27871"/>
                  </a:lnTo>
                  <a:lnTo>
                    <a:pt x="8068" y="28080"/>
                  </a:lnTo>
                  <a:lnTo>
                    <a:pt x="7964" y="28185"/>
                  </a:lnTo>
                  <a:lnTo>
                    <a:pt x="7859" y="28290"/>
                  </a:lnTo>
                  <a:lnTo>
                    <a:pt x="7649" y="28499"/>
                  </a:lnTo>
                  <a:lnTo>
                    <a:pt x="7754" y="28814"/>
                  </a:lnTo>
                  <a:lnTo>
                    <a:pt x="7649" y="28918"/>
                  </a:lnTo>
                  <a:lnTo>
                    <a:pt x="7649" y="29023"/>
                  </a:lnTo>
                  <a:lnTo>
                    <a:pt x="7544" y="29023"/>
                  </a:lnTo>
                  <a:lnTo>
                    <a:pt x="7544" y="29233"/>
                  </a:lnTo>
                  <a:lnTo>
                    <a:pt x="7440" y="29547"/>
                  </a:lnTo>
                  <a:lnTo>
                    <a:pt x="7335" y="29652"/>
                  </a:lnTo>
                  <a:lnTo>
                    <a:pt x="7335" y="30071"/>
                  </a:lnTo>
                  <a:lnTo>
                    <a:pt x="7544" y="30490"/>
                  </a:lnTo>
                  <a:lnTo>
                    <a:pt x="7649" y="30595"/>
                  </a:lnTo>
                  <a:lnTo>
                    <a:pt x="7964" y="30700"/>
                  </a:lnTo>
                  <a:lnTo>
                    <a:pt x="8278" y="30595"/>
                  </a:lnTo>
                  <a:lnTo>
                    <a:pt x="8697" y="30490"/>
                  </a:lnTo>
                  <a:lnTo>
                    <a:pt x="9011" y="30281"/>
                  </a:lnTo>
                  <a:lnTo>
                    <a:pt x="9221" y="29966"/>
                  </a:lnTo>
                  <a:lnTo>
                    <a:pt x="9430" y="29547"/>
                  </a:lnTo>
                  <a:lnTo>
                    <a:pt x="9535" y="29442"/>
                  </a:lnTo>
                  <a:lnTo>
                    <a:pt x="9640" y="29233"/>
                  </a:lnTo>
                  <a:lnTo>
                    <a:pt x="9745" y="29128"/>
                  </a:lnTo>
                  <a:lnTo>
                    <a:pt x="9954" y="29023"/>
                  </a:lnTo>
                  <a:lnTo>
                    <a:pt x="10164" y="28814"/>
                  </a:lnTo>
                  <a:lnTo>
                    <a:pt x="10269" y="28499"/>
                  </a:lnTo>
                  <a:lnTo>
                    <a:pt x="10373" y="28185"/>
                  </a:lnTo>
                  <a:lnTo>
                    <a:pt x="10373" y="28080"/>
                  </a:lnTo>
                  <a:lnTo>
                    <a:pt x="10478" y="27975"/>
                  </a:lnTo>
                  <a:lnTo>
                    <a:pt x="10688" y="27871"/>
                  </a:lnTo>
                  <a:lnTo>
                    <a:pt x="10792" y="28080"/>
                  </a:lnTo>
                  <a:lnTo>
                    <a:pt x="10897" y="28395"/>
                  </a:lnTo>
                  <a:lnTo>
                    <a:pt x="10478" y="28604"/>
                  </a:lnTo>
                  <a:lnTo>
                    <a:pt x="10164" y="28918"/>
                  </a:lnTo>
                  <a:lnTo>
                    <a:pt x="9849" y="29233"/>
                  </a:lnTo>
                  <a:lnTo>
                    <a:pt x="9640" y="29547"/>
                  </a:lnTo>
                  <a:lnTo>
                    <a:pt x="9640" y="29861"/>
                  </a:lnTo>
                  <a:lnTo>
                    <a:pt x="9954" y="30176"/>
                  </a:lnTo>
                  <a:lnTo>
                    <a:pt x="9640" y="30281"/>
                  </a:lnTo>
                  <a:lnTo>
                    <a:pt x="9326" y="30595"/>
                  </a:lnTo>
                  <a:lnTo>
                    <a:pt x="9221" y="31014"/>
                  </a:lnTo>
                  <a:lnTo>
                    <a:pt x="9116" y="31328"/>
                  </a:lnTo>
                  <a:lnTo>
                    <a:pt x="9116" y="31538"/>
                  </a:lnTo>
                  <a:lnTo>
                    <a:pt x="9011" y="31747"/>
                  </a:lnTo>
                  <a:lnTo>
                    <a:pt x="8907" y="31957"/>
                  </a:lnTo>
                  <a:lnTo>
                    <a:pt x="8802" y="32271"/>
                  </a:lnTo>
                  <a:lnTo>
                    <a:pt x="8592" y="32376"/>
                  </a:lnTo>
                  <a:lnTo>
                    <a:pt x="8487" y="32690"/>
                  </a:lnTo>
                  <a:lnTo>
                    <a:pt x="8487" y="33005"/>
                  </a:lnTo>
                  <a:lnTo>
                    <a:pt x="8592" y="33109"/>
                  </a:lnTo>
                  <a:lnTo>
                    <a:pt x="8907" y="33214"/>
                  </a:lnTo>
                  <a:lnTo>
                    <a:pt x="9221" y="33214"/>
                  </a:lnTo>
                  <a:lnTo>
                    <a:pt x="9849" y="33109"/>
                  </a:lnTo>
                  <a:lnTo>
                    <a:pt x="9849" y="33214"/>
                  </a:lnTo>
                  <a:lnTo>
                    <a:pt x="9849" y="33319"/>
                  </a:lnTo>
                  <a:lnTo>
                    <a:pt x="9640" y="33424"/>
                  </a:lnTo>
                  <a:lnTo>
                    <a:pt x="9535" y="33424"/>
                  </a:lnTo>
                  <a:lnTo>
                    <a:pt x="9221" y="33529"/>
                  </a:lnTo>
                  <a:lnTo>
                    <a:pt x="9116" y="33633"/>
                  </a:lnTo>
                  <a:lnTo>
                    <a:pt x="9011" y="33843"/>
                  </a:lnTo>
                  <a:lnTo>
                    <a:pt x="8907" y="33948"/>
                  </a:lnTo>
                  <a:lnTo>
                    <a:pt x="8802" y="34157"/>
                  </a:lnTo>
                  <a:lnTo>
                    <a:pt x="8697" y="34472"/>
                  </a:lnTo>
                  <a:lnTo>
                    <a:pt x="8802" y="34576"/>
                  </a:lnTo>
                  <a:lnTo>
                    <a:pt x="8487" y="34367"/>
                  </a:lnTo>
                  <a:lnTo>
                    <a:pt x="8068" y="34367"/>
                  </a:lnTo>
                  <a:lnTo>
                    <a:pt x="7754" y="34681"/>
                  </a:lnTo>
                  <a:lnTo>
                    <a:pt x="6601" y="34681"/>
                  </a:lnTo>
                  <a:lnTo>
                    <a:pt x="6392" y="34786"/>
                  </a:lnTo>
                  <a:lnTo>
                    <a:pt x="6287" y="34786"/>
                  </a:lnTo>
                  <a:lnTo>
                    <a:pt x="6078" y="34891"/>
                  </a:lnTo>
                  <a:lnTo>
                    <a:pt x="5868" y="34995"/>
                  </a:lnTo>
                  <a:lnTo>
                    <a:pt x="5763" y="35100"/>
                  </a:lnTo>
                  <a:lnTo>
                    <a:pt x="5763" y="35205"/>
                  </a:lnTo>
                  <a:lnTo>
                    <a:pt x="5763" y="35310"/>
                  </a:lnTo>
                  <a:lnTo>
                    <a:pt x="5658" y="35310"/>
                  </a:lnTo>
                  <a:lnTo>
                    <a:pt x="5554" y="35415"/>
                  </a:lnTo>
                  <a:lnTo>
                    <a:pt x="5449" y="35624"/>
                  </a:lnTo>
                  <a:lnTo>
                    <a:pt x="5449" y="35729"/>
                  </a:lnTo>
                  <a:lnTo>
                    <a:pt x="5449" y="35938"/>
                  </a:lnTo>
                  <a:lnTo>
                    <a:pt x="5658" y="36357"/>
                  </a:lnTo>
                  <a:lnTo>
                    <a:pt x="5973" y="36567"/>
                  </a:lnTo>
                  <a:lnTo>
                    <a:pt x="6182" y="36567"/>
                  </a:lnTo>
                  <a:lnTo>
                    <a:pt x="6497" y="36672"/>
                  </a:lnTo>
                  <a:lnTo>
                    <a:pt x="6811" y="36672"/>
                  </a:lnTo>
                  <a:lnTo>
                    <a:pt x="7125" y="36567"/>
                  </a:lnTo>
                  <a:lnTo>
                    <a:pt x="7230" y="36567"/>
                  </a:lnTo>
                  <a:lnTo>
                    <a:pt x="7859" y="36777"/>
                  </a:lnTo>
                  <a:lnTo>
                    <a:pt x="7754" y="36881"/>
                  </a:lnTo>
                  <a:lnTo>
                    <a:pt x="7649" y="37091"/>
                  </a:lnTo>
                  <a:lnTo>
                    <a:pt x="7544" y="37091"/>
                  </a:lnTo>
                  <a:lnTo>
                    <a:pt x="7125" y="36777"/>
                  </a:lnTo>
                  <a:lnTo>
                    <a:pt x="6601" y="36672"/>
                  </a:lnTo>
                  <a:lnTo>
                    <a:pt x="6287" y="36777"/>
                  </a:lnTo>
                  <a:lnTo>
                    <a:pt x="5973" y="36881"/>
                  </a:lnTo>
                  <a:lnTo>
                    <a:pt x="5658" y="37091"/>
                  </a:lnTo>
                  <a:lnTo>
                    <a:pt x="5449" y="37300"/>
                  </a:lnTo>
                  <a:lnTo>
                    <a:pt x="5449" y="37405"/>
                  </a:lnTo>
                  <a:lnTo>
                    <a:pt x="5135" y="37405"/>
                  </a:lnTo>
                  <a:lnTo>
                    <a:pt x="4820" y="37510"/>
                  </a:lnTo>
                  <a:lnTo>
                    <a:pt x="4611" y="37615"/>
                  </a:lnTo>
                  <a:lnTo>
                    <a:pt x="4506" y="37929"/>
                  </a:lnTo>
                  <a:lnTo>
                    <a:pt x="4611" y="38348"/>
                  </a:lnTo>
                  <a:lnTo>
                    <a:pt x="4401" y="38663"/>
                  </a:lnTo>
                  <a:lnTo>
                    <a:pt x="4401" y="38977"/>
                  </a:lnTo>
                  <a:lnTo>
                    <a:pt x="4506" y="39186"/>
                  </a:lnTo>
                  <a:lnTo>
                    <a:pt x="4820" y="39501"/>
                  </a:lnTo>
                  <a:lnTo>
                    <a:pt x="4925" y="39501"/>
                  </a:lnTo>
                  <a:lnTo>
                    <a:pt x="4716" y="39606"/>
                  </a:lnTo>
                  <a:lnTo>
                    <a:pt x="4716" y="39815"/>
                  </a:lnTo>
                  <a:lnTo>
                    <a:pt x="4716" y="40025"/>
                  </a:lnTo>
                  <a:lnTo>
                    <a:pt x="4820" y="40234"/>
                  </a:lnTo>
                  <a:lnTo>
                    <a:pt x="5030" y="40339"/>
                  </a:lnTo>
                  <a:lnTo>
                    <a:pt x="5344" y="40339"/>
                  </a:lnTo>
                  <a:lnTo>
                    <a:pt x="5658" y="40548"/>
                  </a:lnTo>
                  <a:lnTo>
                    <a:pt x="5973" y="40653"/>
                  </a:lnTo>
                  <a:lnTo>
                    <a:pt x="6392" y="40548"/>
                  </a:lnTo>
                  <a:lnTo>
                    <a:pt x="6182" y="40968"/>
                  </a:lnTo>
                  <a:lnTo>
                    <a:pt x="6078" y="41072"/>
                  </a:lnTo>
                  <a:lnTo>
                    <a:pt x="5973" y="41282"/>
                  </a:lnTo>
                  <a:lnTo>
                    <a:pt x="5868" y="41282"/>
                  </a:lnTo>
                  <a:lnTo>
                    <a:pt x="5763" y="41491"/>
                  </a:lnTo>
                  <a:lnTo>
                    <a:pt x="5658" y="41701"/>
                  </a:lnTo>
                  <a:lnTo>
                    <a:pt x="5658" y="42015"/>
                  </a:lnTo>
                  <a:lnTo>
                    <a:pt x="5658" y="42120"/>
                  </a:lnTo>
                  <a:lnTo>
                    <a:pt x="5449" y="42225"/>
                  </a:lnTo>
                  <a:lnTo>
                    <a:pt x="5239" y="42120"/>
                  </a:lnTo>
                  <a:lnTo>
                    <a:pt x="4925" y="42015"/>
                  </a:lnTo>
                  <a:lnTo>
                    <a:pt x="4506" y="42120"/>
                  </a:lnTo>
                  <a:lnTo>
                    <a:pt x="4192" y="42434"/>
                  </a:lnTo>
                  <a:lnTo>
                    <a:pt x="4192" y="42539"/>
                  </a:lnTo>
                  <a:lnTo>
                    <a:pt x="4192" y="42958"/>
                  </a:lnTo>
                  <a:lnTo>
                    <a:pt x="4192" y="43063"/>
                  </a:lnTo>
                  <a:lnTo>
                    <a:pt x="4192" y="43273"/>
                  </a:lnTo>
                  <a:lnTo>
                    <a:pt x="4401" y="43692"/>
                  </a:lnTo>
                  <a:lnTo>
                    <a:pt x="4611" y="43797"/>
                  </a:lnTo>
                  <a:lnTo>
                    <a:pt x="4820" y="44006"/>
                  </a:lnTo>
                  <a:lnTo>
                    <a:pt x="5030" y="44006"/>
                  </a:lnTo>
                  <a:lnTo>
                    <a:pt x="5344" y="44111"/>
                  </a:lnTo>
                  <a:lnTo>
                    <a:pt x="5554" y="44006"/>
                  </a:lnTo>
                  <a:lnTo>
                    <a:pt x="5658" y="43901"/>
                  </a:lnTo>
                  <a:lnTo>
                    <a:pt x="5868" y="43692"/>
                  </a:lnTo>
                  <a:lnTo>
                    <a:pt x="6497" y="43692"/>
                  </a:lnTo>
                  <a:lnTo>
                    <a:pt x="6811" y="43587"/>
                  </a:lnTo>
                  <a:lnTo>
                    <a:pt x="7335" y="43482"/>
                  </a:lnTo>
                  <a:lnTo>
                    <a:pt x="7754" y="43482"/>
                  </a:lnTo>
                  <a:lnTo>
                    <a:pt x="8068" y="43377"/>
                  </a:lnTo>
                  <a:lnTo>
                    <a:pt x="8278" y="43168"/>
                  </a:lnTo>
                  <a:lnTo>
                    <a:pt x="8592" y="43063"/>
                  </a:lnTo>
                  <a:lnTo>
                    <a:pt x="8802" y="42958"/>
                  </a:lnTo>
                  <a:lnTo>
                    <a:pt x="8907" y="43063"/>
                  </a:lnTo>
                  <a:lnTo>
                    <a:pt x="9011" y="43168"/>
                  </a:lnTo>
                  <a:lnTo>
                    <a:pt x="9326" y="43273"/>
                  </a:lnTo>
                  <a:lnTo>
                    <a:pt x="9430" y="43273"/>
                  </a:lnTo>
                  <a:lnTo>
                    <a:pt x="9640" y="43168"/>
                  </a:lnTo>
                  <a:lnTo>
                    <a:pt x="9954" y="43063"/>
                  </a:lnTo>
                  <a:lnTo>
                    <a:pt x="10059" y="42958"/>
                  </a:lnTo>
                  <a:lnTo>
                    <a:pt x="10583" y="42644"/>
                  </a:lnTo>
                  <a:lnTo>
                    <a:pt x="11002" y="42330"/>
                  </a:lnTo>
                  <a:lnTo>
                    <a:pt x="11421" y="41806"/>
                  </a:lnTo>
                  <a:lnTo>
                    <a:pt x="11631" y="41282"/>
                  </a:lnTo>
                  <a:lnTo>
                    <a:pt x="11735" y="40653"/>
                  </a:lnTo>
                  <a:lnTo>
                    <a:pt x="11735" y="40548"/>
                  </a:lnTo>
                  <a:lnTo>
                    <a:pt x="11421" y="40129"/>
                  </a:lnTo>
                  <a:lnTo>
                    <a:pt x="11107" y="39920"/>
                  </a:lnTo>
                  <a:lnTo>
                    <a:pt x="11212" y="39920"/>
                  </a:lnTo>
                  <a:lnTo>
                    <a:pt x="11316" y="39815"/>
                  </a:lnTo>
                  <a:lnTo>
                    <a:pt x="11526" y="39710"/>
                  </a:lnTo>
                  <a:lnTo>
                    <a:pt x="12050" y="39396"/>
                  </a:lnTo>
                  <a:lnTo>
                    <a:pt x="12155" y="39291"/>
                  </a:lnTo>
                  <a:lnTo>
                    <a:pt x="12259" y="39186"/>
                  </a:lnTo>
                  <a:lnTo>
                    <a:pt x="12783" y="38663"/>
                  </a:lnTo>
                  <a:lnTo>
                    <a:pt x="13098" y="38034"/>
                  </a:lnTo>
                  <a:lnTo>
                    <a:pt x="13307" y="37824"/>
                  </a:lnTo>
                  <a:lnTo>
                    <a:pt x="13621" y="37510"/>
                  </a:lnTo>
                  <a:lnTo>
                    <a:pt x="14040" y="37300"/>
                  </a:lnTo>
                  <a:lnTo>
                    <a:pt x="14355" y="36881"/>
                  </a:lnTo>
                  <a:lnTo>
                    <a:pt x="14355" y="36986"/>
                  </a:lnTo>
                  <a:lnTo>
                    <a:pt x="14460" y="36777"/>
                  </a:lnTo>
                  <a:lnTo>
                    <a:pt x="14983" y="37091"/>
                  </a:lnTo>
                  <a:lnTo>
                    <a:pt x="15926" y="37091"/>
                  </a:lnTo>
                  <a:lnTo>
                    <a:pt x="16346" y="37196"/>
                  </a:lnTo>
                  <a:lnTo>
                    <a:pt x="16660" y="37405"/>
                  </a:lnTo>
                  <a:lnTo>
                    <a:pt x="16869" y="37510"/>
                  </a:lnTo>
                  <a:lnTo>
                    <a:pt x="17289" y="37196"/>
                  </a:lnTo>
                  <a:lnTo>
                    <a:pt x="17498" y="36986"/>
                  </a:lnTo>
                  <a:lnTo>
                    <a:pt x="17708" y="36777"/>
                  </a:lnTo>
                  <a:lnTo>
                    <a:pt x="17917" y="36567"/>
                  </a:lnTo>
                  <a:lnTo>
                    <a:pt x="18336" y="36462"/>
                  </a:lnTo>
                  <a:lnTo>
                    <a:pt x="18651" y="36567"/>
                  </a:lnTo>
                  <a:lnTo>
                    <a:pt x="18965" y="36672"/>
                  </a:lnTo>
                  <a:lnTo>
                    <a:pt x="19698" y="37091"/>
                  </a:lnTo>
                  <a:lnTo>
                    <a:pt x="19698" y="36672"/>
                  </a:lnTo>
                  <a:lnTo>
                    <a:pt x="19803" y="36567"/>
                  </a:lnTo>
                  <a:lnTo>
                    <a:pt x="20117" y="36462"/>
                  </a:lnTo>
                  <a:lnTo>
                    <a:pt x="20746" y="36253"/>
                  </a:lnTo>
                  <a:lnTo>
                    <a:pt x="21060" y="36043"/>
                  </a:lnTo>
                  <a:lnTo>
                    <a:pt x="21165" y="35729"/>
                  </a:lnTo>
                  <a:lnTo>
                    <a:pt x="21375" y="35205"/>
                  </a:lnTo>
                  <a:lnTo>
                    <a:pt x="21689" y="34891"/>
                  </a:lnTo>
                  <a:lnTo>
                    <a:pt x="22003" y="34681"/>
                  </a:lnTo>
                  <a:lnTo>
                    <a:pt x="22318" y="34681"/>
                  </a:lnTo>
                  <a:lnTo>
                    <a:pt x="22632" y="34786"/>
                  </a:lnTo>
                  <a:lnTo>
                    <a:pt x="23261" y="33843"/>
                  </a:lnTo>
                  <a:lnTo>
                    <a:pt x="23470" y="33843"/>
                  </a:lnTo>
                  <a:lnTo>
                    <a:pt x="23785" y="33948"/>
                  </a:lnTo>
                  <a:lnTo>
                    <a:pt x="23994" y="33948"/>
                  </a:lnTo>
                  <a:lnTo>
                    <a:pt x="24832" y="33214"/>
                  </a:lnTo>
                  <a:lnTo>
                    <a:pt x="25356" y="32586"/>
                  </a:lnTo>
                  <a:lnTo>
                    <a:pt x="27137" y="32586"/>
                  </a:lnTo>
                  <a:lnTo>
                    <a:pt x="27347" y="31957"/>
                  </a:lnTo>
                  <a:lnTo>
                    <a:pt x="27452" y="31747"/>
                  </a:lnTo>
                  <a:lnTo>
                    <a:pt x="27556" y="31643"/>
                  </a:lnTo>
                  <a:lnTo>
                    <a:pt x="27871" y="31643"/>
                  </a:lnTo>
                  <a:lnTo>
                    <a:pt x="28080" y="31747"/>
                  </a:lnTo>
                  <a:lnTo>
                    <a:pt x="28604" y="32062"/>
                  </a:lnTo>
                  <a:lnTo>
                    <a:pt x="29233" y="31328"/>
                  </a:lnTo>
                  <a:lnTo>
                    <a:pt x="29442" y="29442"/>
                  </a:lnTo>
                  <a:lnTo>
                    <a:pt x="29442" y="29338"/>
                  </a:lnTo>
                  <a:lnTo>
                    <a:pt x="29862" y="28918"/>
                  </a:lnTo>
                  <a:lnTo>
                    <a:pt x="30176" y="28709"/>
                  </a:lnTo>
                  <a:lnTo>
                    <a:pt x="30595" y="28709"/>
                  </a:lnTo>
                  <a:lnTo>
                    <a:pt x="30700" y="28604"/>
                  </a:lnTo>
                  <a:lnTo>
                    <a:pt x="30804" y="28395"/>
                  </a:lnTo>
                  <a:lnTo>
                    <a:pt x="31014" y="28185"/>
                  </a:lnTo>
                  <a:lnTo>
                    <a:pt x="31643" y="27975"/>
                  </a:lnTo>
                  <a:lnTo>
                    <a:pt x="31852" y="27975"/>
                  </a:lnTo>
                  <a:lnTo>
                    <a:pt x="31957" y="27661"/>
                  </a:lnTo>
                  <a:lnTo>
                    <a:pt x="31957" y="26718"/>
                  </a:lnTo>
                  <a:lnTo>
                    <a:pt x="31957" y="26404"/>
                  </a:lnTo>
                  <a:lnTo>
                    <a:pt x="31957" y="26194"/>
                  </a:lnTo>
                  <a:lnTo>
                    <a:pt x="31852" y="26090"/>
                  </a:lnTo>
                  <a:lnTo>
                    <a:pt x="31643" y="25985"/>
                  </a:lnTo>
                  <a:lnTo>
                    <a:pt x="31643" y="25880"/>
                  </a:lnTo>
                  <a:lnTo>
                    <a:pt x="31538" y="25775"/>
                  </a:lnTo>
                  <a:lnTo>
                    <a:pt x="31643" y="25670"/>
                  </a:lnTo>
                  <a:lnTo>
                    <a:pt x="31852" y="25251"/>
                  </a:lnTo>
                  <a:lnTo>
                    <a:pt x="32167" y="24832"/>
                  </a:lnTo>
                  <a:lnTo>
                    <a:pt x="32481" y="24308"/>
                  </a:lnTo>
                  <a:lnTo>
                    <a:pt x="32481" y="24099"/>
                  </a:lnTo>
                  <a:lnTo>
                    <a:pt x="32481" y="23889"/>
                  </a:lnTo>
                  <a:lnTo>
                    <a:pt x="32271" y="23470"/>
                  </a:lnTo>
                  <a:lnTo>
                    <a:pt x="31957" y="23156"/>
                  </a:lnTo>
                  <a:lnTo>
                    <a:pt x="31747" y="22946"/>
                  </a:lnTo>
                  <a:lnTo>
                    <a:pt x="31433" y="23051"/>
                  </a:lnTo>
                  <a:lnTo>
                    <a:pt x="30909" y="23261"/>
                  </a:lnTo>
                  <a:lnTo>
                    <a:pt x="30071" y="23575"/>
                  </a:lnTo>
                  <a:lnTo>
                    <a:pt x="29757" y="23680"/>
                  </a:lnTo>
                  <a:lnTo>
                    <a:pt x="29547" y="23575"/>
                  </a:lnTo>
                  <a:lnTo>
                    <a:pt x="29338" y="23470"/>
                  </a:lnTo>
                  <a:lnTo>
                    <a:pt x="29233" y="23365"/>
                  </a:lnTo>
                  <a:lnTo>
                    <a:pt x="29338" y="23051"/>
                  </a:lnTo>
                  <a:lnTo>
                    <a:pt x="29442" y="22737"/>
                  </a:lnTo>
                  <a:lnTo>
                    <a:pt x="29862" y="22213"/>
                  </a:lnTo>
                  <a:lnTo>
                    <a:pt x="29547" y="20536"/>
                  </a:lnTo>
                  <a:lnTo>
                    <a:pt x="28919" y="19803"/>
                  </a:lnTo>
                  <a:lnTo>
                    <a:pt x="29128" y="19593"/>
                  </a:lnTo>
                  <a:lnTo>
                    <a:pt x="28814" y="19803"/>
                  </a:lnTo>
                  <a:lnTo>
                    <a:pt x="28709" y="19803"/>
                  </a:lnTo>
                  <a:lnTo>
                    <a:pt x="28604" y="19908"/>
                  </a:lnTo>
                  <a:lnTo>
                    <a:pt x="28395" y="19908"/>
                  </a:lnTo>
                  <a:lnTo>
                    <a:pt x="28185" y="20013"/>
                  </a:lnTo>
                  <a:lnTo>
                    <a:pt x="27766" y="19908"/>
                  </a:lnTo>
                  <a:lnTo>
                    <a:pt x="27347" y="19803"/>
                  </a:lnTo>
                  <a:lnTo>
                    <a:pt x="27033" y="19803"/>
                  </a:lnTo>
                  <a:lnTo>
                    <a:pt x="26823" y="19908"/>
                  </a:lnTo>
                  <a:lnTo>
                    <a:pt x="26823" y="19908"/>
                  </a:lnTo>
                  <a:lnTo>
                    <a:pt x="26928" y="19698"/>
                  </a:lnTo>
                  <a:lnTo>
                    <a:pt x="27033" y="19489"/>
                  </a:lnTo>
                  <a:lnTo>
                    <a:pt x="27347" y="19174"/>
                  </a:lnTo>
                  <a:lnTo>
                    <a:pt x="27452" y="19070"/>
                  </a:lnTo>
                  <a:lnTo>
                    <a:pt x="27661" y="18860"/>
                  </a:lnTo>
                  <a:lnTo>
                    <a:pt x="27661" y="18755"/>
                  </a:lnTo>
                  <a:lnTo>
                    <a:pt x="27661" y="18546"/>
                  </a:lnTo>
                  <a:lnTo>
                    <a:pt x="27766" y="18441"/>
                  </a:lnTo>
                  <a:lnTo>
                    <a:pt x="27871" y="18336"/>
                  </a:lnTo>
                  <a:lnTo>
                    <a:pt x="28080" y="18127"/>
                  </a:lnTo>
                  <a:lnTo>
                    <a:pt x="28080" y="17917"/>
                  </a:lnTo>
                  <a:lnTo>
                    <a:pt x="28290" y="17812"/>
                  </a:lnTo>
                  <a:lnTo>
                    <a:pt x="28290" y="17708"/>
                  </a:lnTo>
                  <a:lnTo>
                    <a:pt x="28290" y="17603"/>
                  </a:lnTo>
                  <a:lnTo>
                    <a:pt x="28709" y="17288"/>
                  </a:lnTo>
                  <a:lnTo>
                    <a:pt x="28919" y="16869"/>
                  </a:lnTo>
                  <a:lnTo>
                    <a:pt x="29233" y="16555"/>
                  </a:lnTo>
                  <a:lnTo>
                    <a:pt x="29442" y="16136"/>
                  </a:lnTo>
                  <a:lnTo>
                    <a:pt x="29547" y="15822"/>
                  </a:lnTo>
                  <a:lnTo>
                    <a:pt x="29652" y="15717"/>
                  </a:lnTo>
                  <a:lnTo>
                    <a:pt x="29757" y="15612"/>
                  </a:lnTo>
                  <a:lnTo>
                    <a:pt x="29757" y="15402"/>
                  </a:lnTo>
                  <a:lnTo>
                    <a:pt x="29862" y="15298"/>
                  </a:lnTo>
                  <a:lnTo>
                    <a:pt x="29757" y="15088"/>
                  </a:lnTo>
                  <a:lnTo>
                    <a:pt x="29652" y="14983"/>
                  </a:lnTo>
                  <a:lnTo>
                    <a:pt x="29442" y="14879"/>
                  </a:lnTo>
                  <a:lnTo>
                    <a:pt x="29233" y="14983"/>
                  </a:lnTo>
                  <a:lnTo>
                    <a:pt x="29128" y="14983"/>
                  </a:lnTo>
                  <a:lnTo>
                    <a:pt x="29128" y="15088"/>
                  </a:lnTo>
                  <a:lnTo>
                    <a:pt x="28919" y="15298"/>
                  </a:lnTo>
                  <a:lnTo>
                    <a:pt x="28814" y="15402"/>
                  </a:lnTo>
                  <a:lnTo>
                    <a:pt x="28709" y="15612"/>
                  </a:lnTo>
                  <a:lnTo>
                    <a:pt x="28499" y="15612"/>
                  </a:lnTo>
                  <a:lnTo>
                    <a:pt x="28395" y="15717"/>
                  </a:lnTo>
                  <a:lnTo>
                    <a:pt x="28395" y="15612"/>
                  </a:lnTo>
                  <a:lnTo>
                    <a:pt x="28290" y="15612"/>
                  </a:lnTo>
                  <a:lnTo>
                    <a:pt x="28185" y="15507"/>
                  </a:lnTo>
                  <a:lnTo>
                    <a:pt x="27976" y="15298"/>
                  </a:lnTo>
                  <a:lnTo>
                    <a:pt x="27452" y="15298"/>
                  </a:lnTo>
                  <a:lnTo>
                    <a:pt x="27452" y="15193"/>
                  </a:lnTo>
                  <a:lnTo>
                    <a:pt x="27556" y="14879"/>
                  </a:lnTo>
                  <a:lnTo>
                    <a:pt x="27661" y="14564"/>
                  </a:lnTo>
                  <a:lnTo>
                    <a:pt x="27661" y="14460"/>
                  </a:lnTo>
                  <a:lnTo>
                    <a:pt x="27661" y="14250"/>
                  </a:lnTo>
                  <a:lnTo>
                    <a:pt x="27556" y="14040"/>
                  </a:lnTo>
                  <a:lnTo>
                    <a:pt x="27661" y="13831"/>
                  </a:lnTo>
                  <a:lnTo>
                    <a:pt x="27661" y="13726"/>
                  </a:lnTo>
                  <a:lnTo>
                    <a:pt x="27661" y="13621"/>
                  </a:lnTo>
                  <a:lnTo>
                    <a:pt x="27766" y="13517"/>
                  </a:lnTo>
                  <a:lnTo>
                    <a:pt x="27871" y="13412"/>
                  </a:lnTo>
                  <a:lnTo>
                    <a:pt x="27976" y="13307"/>
                  </a:lnTo>
                  <a:lnTo>
                    <a:pt x="28185" y="13307"/>
                  </a:lnTo>
                  <a:lnTo>
                    <a:pt x="28395" y="13202"/>
                  </a:lnTo>
                  <a:lnTo>
                    <a:pt x="28604" y="12993"/>
                  </a:lnTo>
                  <a:lnTo>
                    <a:pt x="28709" y="12993"/>
                  </a:lnTo>
                  <a:lnTo>
                    <a:pt x="28919" y="12888"/>
                  </a:lnTo>
                  <a:lnTo>
                    <a:pt x="29023" y="12783"/>
                  </a:lnTo>
                  <a:lnTo>
                    <a:pt x="29128" y="12574"/>
                  </a:lnTo>
                  <a:lnTo>
                    <a:pt x="29128" y="12364"/>
                  </a:lnTo>
                  <a:lnTo>
                    <a:pt x="29233" y="12154"/>
                  </a:lnTo>
                  <a:lnTo>
                    <a:pt x="29442" y="12050"/>
                  </a:lnTo>
                  <a:lnTo>
                    <a:pt x="29547" y="11840"/>
                  </a:lnTo>
                  <a:lnTo>
                    <a:pt x="29862" y="11735"/>
                  </a:lnTo>
                  <a:lnTo>
                    <a:pt x="29966" y="11735"/>
                  </a:lnTo>
                  <a:lnTo>
                    <a:pt x="30071" y="11631"/>
                  </a:lnTo>
                  <a:lnTo>
                    <a:pt x="30176" y="11526"/>
                  </a:lnTo>
                  <a:lnTo>
                    <a:pt x="30281" y="11421"/>
                  </a:lnTo>
                  <a:lnTo>
                    <a:pt x="30490" y="11316"/>
                  </a:lnTo>
                  <a:lnTo>
                    <a:pt x="30700" y="11107"/>
                  </a:lnTo>
                  <a:lnTo>
                    <a:pt x="31014" y="10897"/>
                  </a:lnTo>
                  <a:lnTo>
                    <a:pt x="31328" y="10583"/>
                  </a:lnTo>
                  <a:lnTo>
                    <a:pt x="31747" y="10269"/>
                  </a:lnTo>
                  <a:lnTo>
                    <a:pt x="32167" y="9954"/>
                  </a:lnTo>
                  <a:lnTo>
                    <a:pt x="32376" y="9745"/>
                  </a:lnTo>
                  <a:lnTo>
                    <a:pt x="32481" y="9535"/>
                  </a:lnTo>
                  <a:lnTo>
                    <a:pt x="32586" y="9430"/>
                  </a:lnTo>
                  <a:lnTo>
                    <a:pt x="32690" y="9326"/>
                  </a:lnTo>
                  <a:lnTo>
                    <a:pt x="32795" y="9011"/>
                  </a:lnTo>
                  <a:lnTo>
                    <a:pt x="32795" y="8906"/>
                  </a:lnTo>
                  <a:lnTo>
                    <a:pt x="33005" y="8802"/>
                  </a:lnTo>
                  <a:lnTo>
                    <a:pt x="33005" y="8592"/>
                  </a:lnTo>
                  <a:lnTo>
                    <a:pt x="33110" y="8487"/>
                  </a:lnTo>
                  <a:lnTo>
                    <a:pt x="33214" y="8383"/>
                  </a:lnTo>
                  <a:lnTo>
                    <a:pt x="33633" y="8068"/>
                  </a:lnTo>
                  <a:lnTo>
                    <a:pt x="33948" y="7754"/>
                  </a:lnTo>
                  <a:lnTo>
                    <a:pt x="34262" y="7649"/>
                  </a:lnTo>
                  <a:lnTo>
                    <a:pt x="34472" y="7649"/>
                  </a:lnTo>
                  <a:lnTo>
                    <a:pt x="34576" y="7440"/>
                  </a:lnTo>
                  <a:lnTo>
                    <a:pt x="34891" y="7440"/>
                  </a:lnTo>
                  <a:lnTo>
                    <a:pt x="35100" y="7335"/>
                  </a:lnTo>
                  <a:lnTo>
                    <a:pt x="35310" y="7125"/>
                  </a:lnTo>
                  <a:lnTo>
                    <a:pt x="35415" y="6916"/>
                  </a:lnTo>
                  <a:lnTo>
                    <a:pt x="35624" y="6811"/>
                  </a:lnTo>
                  <a:lnTo>
                    <a:pt x="35729" y="6601"/>
                  </a:lnTo>
                  <a:lnTo>
                    <a:pt x="35729" y="6497"/>
                  </a:lnTo>
                  <a:lnTo>
                    <a:pt x="35938" y="6287"/>
                  </a:lnTo>
                  <a:lnTo>
                    <a:pt x="36148" y="6182"/>
                  </a:lnTo>
                  <a:lnTo>
                    <a:pt x="36253" y="6078"/>
                  </a:lnTo>
                  <a:lnTo>
                    <a:pt x="36358" y="5868"/>
                  </a:lnTo>
                  <a:lnTo>
                    <a:pt x="36462" y="5554"/>
                  </a:lnTo>
                  <a:lnTo>
                    <a:pt x="36462" y="5449"/>
                  </a:lnTo>
                  <a:lnTo>
                    <a:pt x="36567" y="5344"/>
                  </a:lnTo>
                  <a:lnTo>
                    <a:pt x="36567" y="5239"/>
                  </a:lnTo>
                  <a:lnTo>
                    <a:pt x="36567" y="5135"/>
                  </a:lnTo>
                  <a:lnTo>
                    <a:pt x="36672" y="4925"/>
                  </a:lnTo>
                  <a:lnTo>
                    <a:pt x="36777" y="4820"/>
                  </a:lnTo>
                  <a:lnTo>
                    <a:pt x="36777" y="4715"/>
                  </a:lnTo>
                  <a:lnTo>
                    <a:pt x="36881" y="4611"/>
                  </a:lnTo>
                  <a:lnTo>
                    <a:pt x="36986" y="4296"/>
                  </a:lnTo>
                  <a:lnTo>
                    <a:pt x="36986" y="4087"/>
                  </a:lnTo>
                  <a:lnTo>
                    <a:pt x="36777" y="3668"/>
                  </a:lnTo>
                  <a:lnTo>
                    <a:pt x="36567" y="3563"/>
                  </a:lnTo>
                  <a:lnTo>
                    <a:pt x="36253" y="3668"/>
                  </a:lnTo>
                  <a:lnTo>
                    <a:pt x="36148" y="3668"/>
                  </a:lnTo>
                  <a:lnTo>
                    <a:pt x="36043" y="3458"/>
                  </a:lnTo>
                  <a:lnTo>
                    <a:pt x="36043" y="3249"/>
                  </a:lnTo>
                  <a:lnTo>
                    <a:pt x="36148" y="3144"/>
                  </a:lnTo>
                  <a:lnTo>
                    <a:pt x="36253" y="2934"/>
                  </a:lnTo>
                  <a:lnTo>
                    <a:pt x="36567" y="2725"/>
                  </a:lnTo>
                  <a:lnTo>
                    <a:pt x="36672" y="2410"/>
                  </a:lnTo>
                  <a:lnTo>
                    <a:pt x="36777" y="2096"/>
                  </a:lnTo>
                  <a:lnTo>
                    <a:pt x="36777" y="1991"/>
                  </a:lnTo>
                  <a:lnTo>
                    <a:pt x="36777" y="1887"/>
                  </a:lnTo>
                  <a:lnTo>
                    <a:pt x="36881" y="1887"/>
                  </a:lnTo>
                  <a:lnTo>
                    <a:pt x="36881" y="1782"/>
                  </a:lnTo>
                  <a:lnTo>
                    <a:pt x="36986" y="1677"/>
                  </a:lnTo>
                  <a:lnTo>
                    <a:pt x="37091" y="1363"/>
                  </a:lnTo>
                  <a:lnTo>
                    <a:pt x="37091" y="1258"/>
                  </a:lnTo>
                  <a:lnTo>
                    <a:pt x="37091" y="1048"/>
                  </a:lnTo>
                  <a:lnTo>
                    <a:pt x="37196" y="1048"/>
                  </a:lnTo>
                  <a:lnTo>
                    <a:pt x="37196" y="734"/>
                  </a:lnTo>
                  <a:lnTo>
                    <a:pt x="37091" y="629"/>
                  </a:lnTo>
                  <a:lnTo>
                    <a:pt x="36986" y="524"/>
                  </a:lnTo>
                  <a:lnTo>
                    <a:pt x="36462" y="420"/>
                  </a:lnTo>
                  <a:lnTo>
                    <a:pt x="36148" y="420"/>
                  </a:lnTo>
                  <a:lnTo>
                    <a:pt x="35729" y="524"/>
                  </a:lnTo>
                  <a:lnTo>
                    <a:pt x="35624" y="420"/>
                  </a:lnTo>
                  <a:lnTo>
                    <a:pt x="35519" y="315"/>
                  </a:lnTo>
                  <a:lnTo>
                    <a:pt x="35310" y="210"/>
                  </a:lnTo>
                  <a:lnTo>
                    <a:pt x="35205" y="210"/>
                  </a:lnTo>
                  <a:lnTo>
                    <a:pt x="34995" y="315"/>
                  </a:lnTo>
                  <a:lnTo>
                    <a:pt x="34367" y="315"/>
                  </a:lnTo>
                  <a:lnTo>
                    <a:pt x="34157" y="420"/>
                  </a:lnTo>
                  <a:lnTo>
                    <a:pt x="33948" y="420"/>
                  </a:lnTo>
                  <a:lnTo>
                    <a:pt x="33738" y="210"/>
                  </a:lnTo>
                  <a:lnTo>
                    <a:pt x="33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09;p31">
              <a:extLst>
                <a:ext uri="{FF2B5EF4-FFF2-40B4-BE49-F238E27FC236}">
                  <a16:creationId xmlns:a16="http://schemas.microsoft.com/office/drawing/2014/main" id="{A216CFEF-D0A5-F64B-80A3-BF6310616865}"/>
                </a:ext>
              </a:extLst>
            </p:cNvPr>
            <p:cNvSpPr/>
            <p:nvPr/>
          </p:nvSpPr>
          <p:spPr>
            <a:xfrm>
              <a:off x="3210211" y="1973152"/>
              <a:ext cx="401664" cy="375267"/>
            </a:xfrm>
            <a:custGeom>
              <a:avLst/>
              <a:gdLst/>
              <a:ahLst/>
              <a:cxnLst/>
              <a:rect l="l" t="t" r="r" b="b"/>
              <a:pathLst>
                <a:path w="30280" h="28290" extrusionOk="0">
                  <a:moveTo>
                    <a:pt x="4872" y="17760"/>
                  </a:moveTo>
                  <a:lnTo>
                    <a:pt x="4872" y="17760"/>
                  </a:lnTo>
                  <a:lnTo>
                    <a:pt x="4872" y="17760"/>
                  </a:lnTo>
                  <a:close/>
                  <a:moveTo>
                    <a:pt x="15611" y="0"/>
                  </a:moveTo>
                  <a:lnTo>
                    <a:pt x="15402" y="105"/>
                  </a:lnTo>
                  <a:lnTo>
                    <a:pt x="15192" y="524"/>
                  </a:lnTo>
                  <a:lnTo>
                    <a:pt x="14773" y="734"/>
                  </a:lnTo>
                  <a:lnTo>
                    <a:pt x="14249" y="1048"/>
                  </a:lnTo>
                  <a:lnTo>
                    <a:pt x="14040" y="943"/>
                  </a:lnTo>
                  <a:lnTo>
                    <a:pt x="13830" y="839"/>
                  </a:lnTo>
                  <a:lnTo>
                    <a:pt x="13621" y="734"/>
                  </a:lnTo>
                  <a:lnTo>
                    <a:pt x="13411" y="629"/>
                  </a:lnTo>
                  <a:lnTo>
                    <a:pt x="12783" y="734"/>
                  </a:lnTo>
                  <a:lnTo>
                    <a:pt x="12259" y="629"/>
                  </a:lnTo>
                  <a:lnTo>
                    <a:pt x="11944" y="524"/>
                  </a:lnTo>
                  <a:lnTo>
                    <a:pt x="11630" y="315"/>
                  </a:lnTo>
                  <a:lnTo>
                    <a:pt x="11525" y="419"/>
                  </a:lnTo>
                  <a:lnTo>
                    <a:pt x="11316" y="839"/>
                  </a:lnTo>
                  <a:lnTo>
                    <a:pt x="11106" y="1153"/>
                  </a:lnTo>
                  <a:lnTo>
                    <a:pt x="11001" y="1362"/>
                  </a:lnTo>
                  <a:lnTo>
                    <a:pt x="10792" y="1677"/>
                  </a:lnTo>
                  <a:lnTo>
                    <a:pt x="10687" y="1886"/>
                  </a:lnTo>
                  <a:lnTo>
                    <a:pt x="10792" y="1991"/>
                  </a:lnTo>
                  <a:lnTo>
                    <a:pt x="10582" y="2201"/>
                  </a:lnTo>
                  <a:lnTo>
                    <a:pt x="10268" y="2725"/>
                  </a:lnTo>
                  <a:lnTo>
                    <a:pt x="10163" y="2934"/>
                  </a:lnTo>
                  <a:lnTo>
                    <a:pt x="10268" y="3144"/>
                  </a:lnTo>
                  <a:lnTo>
                    <a:pt x="10373" y="3248"/>
                  </a:lnTo>
                  <a:lnTo>
                    <a:pt x="10478" y="3353"/>
                  </a:lnTo>
                  <a:lnTo>
                    <a:pt x="10268" y="3563"/>
                  </a:lnTo>
                  <a:lnTo>
                    <a:pt x="10058" y="3772"/>
                  </a:lnTo>
                  <a:lnTo>
                    <a:pt x="9744" y="3982"/>
                  </a:lnTo>
                  <a:lnTo>
                    <a:pt x="9325" y="4191"/>
                  </a:lnTo>
                  <a:lnTo>
                    <a:pt x="9220" y="4296"/>
                  </a:lnTo>
                  <a:lnTo>
                    <a:pt x="9115" y="4506"/>
                  </a:lnTo>
                  <a:lnTo>
                    <a:pt x="9115" y="4715"/>
                  </a:lnTo>
                  <a:lnTo>
                    <a:pt x="9220" y="4925"/>
                  </a:lnTo>
                  <a:lnTo>
                    <a:pt x="9430" y="5239"/>
                  </a:lnTo>
                  <a:lnTo>
                    <a:pt x="9220" y="5449"/>
                  </a:lnTo>
                  <a:lnTo>
                    <a:pt x="9115" y="5553"/>
                  </a:lnTo>
                  <a:lnTo>
                    <a:pt x="9011" y="5658"/>
                  </a:lnTo>
                  <a:lnTo>
                    <a:pt x="8696" y="5763"/>
                  </a:lnTo>
                  <a:lnTo>
                    <a:pt x="8487" y="5973"/>
                  </a:lnTo>
                  <a:lnTo>
                    <a:pt x="8487" y="6182"/>
                  </a:lnTo>
                  <a:lnTo>
                    <a:pt x="8487" y="6392"/>
                  </a:lnTo>
                  <a:lnTo>
                    <a:pt x="8487" y="6601"/>
                  </a:lnTo>
                  <a:lnTo>
                    <a:pt x="8487" y="6811"/>
                  </a:lnTo>
                  <a:lnTo>
                    <a:pt x="8382" y="7020"/>
                  </a:lnTo>
                  <a:lnTo>
                    <a:pt x="8277" y="7020"/>
                  </a:lnTo>
                  <a:lnTo>
                    <a:pt x="8068" y="6811"/>
                  </a:lnTo>
                  <a:lnTo>
                    <a:pt x="7753" y="6706"/>
                  </a:lnTo>
                  <a:lnTo>
                    <a:pt x="7649" y="6811"/>
                  </a:lnTo>
                  <a:lnTo>
                    <a:pt x="7439" y="6916"/>
                  </a:lnTo>
                  <a:lnTo>
                    <a:pt x="7334" y="7230"/>
                  </a:lnTo>
                  <a:lnTo>
                    <a:pt x="7020" y="7544"/>
                  </a:lnTo>
                  <a:lnTo>
                    <a:pt x="6915" y="7754"/>
                  </a:lnTo>
                  <a:lnTo>
                    <a:pt x="7125" y="7963"/>
                  </a:lnTo>
                  <a:lnTo>
                    <a:pt x="7439" y="7858"/>
                  </a:lnTo>
                  <a:lnTo>
                    <a:pt x="7544" y="7754"/>
                  </a:lnTo>
                  <a:lnTo>
                    <a:pt x="7649" y="7649"/>
                  </a:lnTo>
                  <a:lnTo>
                    <a:pt x="7649" y="7858"/>
                  </a:lnTo>
                  <a:lnTo>
                    <a:pt x="7544" y="8173"/>
                  </a:lnTo>
                  <a:lnTo>
                    <a:pt x="7544" y="8382"/>
                  </a:lnTo>
                  <a:lnTo>
                    <a:pt x="7544" y="8487"/>
                  </a:lnTo>
                  <a:lnTo>
                    <a:pt x="7544" y="8697"/>
                  </a:lnTo>
                  <a:lnTo>
                    <a:pt x="7649" y="8906"/>
                  </a:lnTo>
                  <a:lnTo>
                    <a:pt x="7649" y="9011"/>
                  </a:lnTo>
                  <a:lnTo>
                    <a:pt x="7544" y="9116"/>
                  </a:lnTo>
                  <a:lnTo>
                    <a:pt x="6915" y="9535"/>
                  </a:lnTo>
                  <a:lnTo>
                    <a:pt x="6391" y="9954"/>
                  </a:lnTo>
                  <a:lnTo>
                    <a:pt x="6077" y="10268"/>
                  </a:lnTo>
                  <a:lnTo>
                    <a:pt x="5448" y="10897"/>
                  </a:lnTo>
                  <a:lnTo>
                    <a:pt x="5239" y="11211"/>
                  </a:lnTo>
                  <a:lnTo>
                    <a:pt x="5134" y="11735"/>
                  </a:lnTo>
                  <a:lnTo>
                    <a:pt x="5134" y="11945"/>
                  </a:lnTo>
                  <a:lnTo>
                    <a:pt x="5134" y="12049"/>
                  </a:lnTo>
                  <a:lnTo>
                    <a:pt x="5134" y="12154"/>
                  </a:lnTo>
                  <a:lnTo>
                    <a:pt x="4715" y="12364"/>
                  </a:lnTo>
                  <a:lnTo>
                    <a:pt x="4401" y="12678"/>
                  </a:lnTo>
                  <a:lnTo>
                    <a:pt x="4296" y="12469"/>
                  </a:lnTo>
                  <a:lnTo>
                    <a:pt x="4086" y="12364"/>
                  </a:lnTo>
                  <a:lnTo>
                    <a:pt x="3667" y="12364"/>
                  </a:lnTo>
                  <a:lnTo>
                    <a:pt x="3353" y="12469"/>
                  </a:lnTo>
                  <a:lnTo>
                    <a:pt x="3143" y="12678"/>
                  </a:lnTo>
                  <a:lnTo>
                    <a:pt x="2410" y="13307"/>
                  </a:lnTo>
                  <a:lnTo>
                    <a:pt x="2305" y="13202"/>
                  </a:lnTo>
                  <a:lnTo>
                    <a:pt x="2096" y="13097"/>
                  </a:lnTo>
                  <a:lnTo>
                    <a:pt x="1886" y="13202"/>
                  </a:lnTo>
                  <a:lnTo>
                    <a:pt x="1781" y="13307"/>
                  </a:lnTo>
                  <a:lnTo>
                    <a:pt x="1362" y="13516"/>
                  </a:lnTo>
                  <a:lnTo>
                    <a:pt x="838" y="13726"/>
                  </a:lnTo>
                  <a:lnTo>
                    <a:pt x="733" y="13831"/>
                  </a:lnTo>
                  <a:lnTo>
                    <a:pt x="629" y="14145"/>
                  </a:lnTo>
                  <a:lnTo>
                    <a:pt x="524" y="14355"/>
                  </a:lnTo>
                  <a:lnTo>
                    <a:pt x="524" y="14669"/>
                  </a:lnTo>
                  <a:lnTo>
                    <a:pt x="419" y="14983"/>
                  </a:lnTo>
                  <a:lnTo>
                    <a:pt x="419" y="15193"/>
                  </a:lnTo>
                  <a:lnTo>
                    <a:pt x="419" y="15298"/>
                  </a:lnTo>
                  <a:lnTo>
                    <a:pt x="524" y="15507"/>
                  </a:lnTo>
                  <a:lnTo>
                    <a:pt x="419" y="15717"/>
                  </a:lnTo>
                  <a:lnTo>
                    <a:pt x="314" y="15821"/>
                  </a:lnTo>
                  <a:lnTo>
                    <a:pt x="210" y="16031"/>
                  </a:lnTo>
                  <a:lnTo>
                    <a:pt x="210" y="16345"/>
                  </a:lnTo>
                  <a:lnTo>
                    <a:pt x="105" y="16450"/>
                  </a:lnTo>
                  <a:lnTo>
                    <a:pt x="0" y="16660"/>
                  </a:lnTo>
                  <a:lnTo>
                    <a:pt x="0" y="16869"/>
                  </a:lnTo>
                  <a:lnTo>
                    <a:pt x="0" y="17079"/>
                  </a:lnTo>
                  <a:lnTo>
                    <a:pt x="105" y="17183"/>
                  </a:lnTo>
                  <a:lnTo>
                    <a:pt x="314" y="17393"/>
                  </a:lnTo>
                  <a:lnTo>
                    <a:pt x="943" y="17393"/>
                  </a:lnTo>
                  <a:lnTo>
                    <a:pt x="1257" y="17183"/>
                  </a:lnTo>
                  <a:lnTo>
                    <a:pt x="1572" y="16764"/>
                  </a:lnTo>
                  <a:lnTo>
                    <a:pt x="1886" y="16450"/>
                  </a:lnTo>
                  <a:lnTo>
                    <a:pt x="2200" y="16764"/>
                  </a:lnTo>
                  <a:lnTo>
                    <a:pt x="2410" y="16974"/>
                  </a:lnTo>
                  <a:lnTo>
                    <a:pt x="2515" y="17183"/>
                  </a:lnTo>
                  <a:lnTo>
                    <a:pt x="2410" y="17183"/>
                  </a:lnTo>
                  <a:lnTo>
                    <a:pt x="2305" y="17288"/>
                  </a:lnTo>
                  <a:lnTo>
                    <a:pt x="2200" y="17393"/>
                  </a:lnTo>
                  <a:lnTo>
                    <a:pt x="1991" y="17603"/>
                  </a:lnTo>
                  <a:lnTo>
                    <a:pt x="1781" y="18126"/>
                  </a:lnTo>
                  <a:lnTo>
                    <a:pt x="1781" y="18546"/>
                  </a:lnTo>
                  <a:lnTo>
                    <a:pt x="1886" y="18755"/>
                  </a:lnTo>
                  <a:lnTo>
                    <a:pt x="2096" y="18965"/>
                  </a:lnTo>
                  <a:lnTo>
                    <a:pt x="2829" y="18965"/>
                  </a:lnTo>
                  <a:lnTo>
                    <a:pt x="3143" y="18755"/>
                  </a:lnTo>
                  <a:lnTo>
                    <a:pt x="3458" y="18336"/>
                  </a:lnTo>
                  <a:lnTo>
                    <a:pt x="3562" y="18231"/>
                  </a:lnTo>
                  <a:lnTo>
                    <a:pt x="3772" y="18231"/>
                  </a:lnTo>
                  <a:lnTo>
                    <a:pt x="4296" y="18126"/>
                  </a:lnTo>
                  <a:lnTo>
                    <a:pt x="4715" y="17917"/>
                  </a:lnTo>
                  <a:lnTo>
                    <a:pt x="4820" y="17917"/>
                  </a:lnTo>
                  <a:lnTo>
                    <a:pt x="4924" y="17603"/>
                  </a:lnTo>
                  <a:lnTo>
                    <a:pt x="4924" y="17707"/>
                  </a:lnTo>
                  <a:lnTo>
                    <a:pt x="4872" y="17760"/>
                  </a:lnTo>
                  <a:lnTo>
                    <a:pt x="5029" y="17603"/>
                  </a:lnTo>
                  <a:lnTo>
                    <a:pt x="5134" y="17498"/>
                  </a:lnTo>
                  <a:lnTo>
                    <a:pt x="5344" y="17288"/>
                  </a:lnTo>
                  <a:lnTo>
                    <a:pt x="5448" y="17079"/>
                  </a:lnTo>
                  <a:lnTo>
                    <a:pt x="5448" y="16869"/>
                  </a:lnTo>
                  <a:lnTo>
                    <a:pt x="5448" y="16660"/>
                  </a:lnTo>
                  <a:lnTo>
                    <a:pt x="5448" y="16555"/>
                  </a:lnTo>
                  <a:lnTo>
                    <a:pt x="5344" y="16345"/>
                  </a:lnTo>
                  <a:lnTo>
                    <a:pt x="5344" y="15926"/>
                  </a:lnTo>
                  <a:lnTo>
                    <a:pt x="5134" y="15402"/>
                  </a:lnTo>
                  <a:lnTo>
                    <a:pt x="5658" y="15402"/>
                  </a:lnTo>
                  <a:lnTo>
                    <a:pt x="5867" y="15298"/>
                  </a:lnTo>
                  <a:lnTo>
                    <a:pt x="6077" y="15088"/>
                  </a:lnTo>
                  <a:lnTo>
                    <a:pt x="6077" y="14878"/>
                  </a:lnTo>
                  <a:lnTo>
                    <a:pt x="6077" y="14669"/>
                  </a:lnTo>
                  <a:lnTo>
                    <a:pt x="6182" y="14564"/>
                  </a:lnTo>
                  <a:lnTo>
                    <a:pt x="6182" y="14459"/>
                  </a:lnTo>
                  <a:lnTo>
                    <a:pt x="6182" y="14250"/>
                  </a:lnTo>
                  <a:lnTo>
                    <a:pt x="6182" y="14040"/>
                  </a:lnTo>
                  <a:lnTo>
                    <a:pt x="6391" y="14040"/>
                  </a:lnTo>
                  <a:lnTo>
                    <a:pt x="6601" y="13935"/>
                  </a:lnTo>
                  <a:lnTo>
                    <a:pt x="6706" y="13831"/>
                  </a:lnTo>
                  <a:lnTo>
                    <a:pt x="6810" y="13621"/>
                  </a:lnTo>
                  <a:lnTo>
                    <a:pt x="6810" y="13412"/>
                  </a:lnTo>
                  <a:lnTo>
                    <a:pt x="6915" y="12992"/>
                  </a:lnTo>
                  <a:lnTo>
                    <a:pt x="7125" y="12469"/>
                  </a:lnTo>
                  <a:lnTo>
                    <a:pt x="7229" y="12364"/>
                  </a:lnTo>
                  <a:lnTo>
                    <a:pt x="8382" y="10164"/>
                  </a:lnTo>
                  <a:lnTo>
                    <a:pt x="8487" y="9849"/>
                  </a:lnTo>
                  <a:lnTo>
                    <a:pt x="8592" y="9535"/>
                  </a:lnTo>
                  <a:lnTo>
                    <a:pt x="8696" y="9744"/>
                  </a:lnTo>
                  <a:lnTo>
                    <a:pt x="8696" y="9849"/>
                  </a:lnTo>
                  <a:lnTo>
                    <a:pt x="8906" y="10059"/>
                  </a:lnTo>
                  <a:lnTo>
                    <a:pt x="8592" y="10583"/>
                  </a:lnTo>
                  <a:lnTo>
                    <a:pt x="8277" y="11211"/>
                  </a:lnTo>
                  <a:lnTo>
                    <a:pt x="7963" y="11945"/>
                  </a:lnTo>
                  <a:lnTo>
                    <a:pt x="7858" y="12154"/>
                  </a:lnTo>
                  <a:lnTo>
                    <a:pt x="7963" y="12573"/>
                  </a:lnTo>
                  <a:lnTo>
                    <a:pt x="8068" y="12783"/>
                  </a:lnTo>
                  <a:lnTo>
                    <a:pt x="8172" y="12888"/>
                  </a:lnTo>
                  <a:lnTo>
                    <a:pt x="8068" y="13097"/>
                  </a:lnTo>
                  <a:lnTo>
                    <a:pt x="8068" y="13307"/>
                  </a:lnTo>
                  <a:lnTo>
                    <a:pt x="8172" y="13516"/>
                  </a:lnTo>
                  <a:lnTo>
                    <a:pt x="8382" y="13726"/>
                  </a:lnTo>
                  <a:lnTo>
                    <a:pt x="8487" y="13726"/>
                  </a:lnTo>
                  <a:lnTo>
                    <a:pt x="8382" y="14250"/>
                  </a:lnTo>
                  <a:lnTo>
                    <a:pt x="8277" y="14669"/>
                  </a:lnTo>
                  <a:lnTo>
                    <a:pt x="8382" y="15088"/>
                  </a:lnTo>
                  <a:lnTo>
                    <a:pt x="8487" y="15298"/>
                  </a:lnTo>
                  <a:lnTo>
                    <a:pt x="8801" y="15507"/>
                  </a:lnTo>
                  <a:lnTo>
                    <a:pt x="8801" y="15717"/>
                  </a:lnTo>
                  <a:lnTo>
                    <a:pt x="9011" y="15926"/>
                  </a:lnTo>
                  <a:lnTo>
                    <a:pt x="8906" y="16031"/>
                  </a:lnTo>
                  <a:lnTo>
                    <a:pt x="8696" y="16345"/>
                  </a:lnTo>
                  <a:lnTo>
                    <a:pt x="8382" y="16660"/>
                  </a:lnTo>
                  <a:lnTo>
                    <a:pt x="8277" y="16764"/>
                  </a:lnTo>
                  <a:lnTo>
                    <a:pt x="8277" y="16974"/>
                  </a:lnTo>
                  <a:lnTo>
                    <a:pt x="8172" y="17917"/>
                  </a:lnTo>
                  <a:lnTo>
                    <a:pt x="7858" y="18860"/>
                  </a:lnTo>
                  <a:lnTo>
                    <a:pt x="7858" y="19069"/>
                  </a:lnTo>
                  <a:lnTo>
                    <a:pt x="7858" y="19489"/>
                  </a:lnTo>
                  <a:lnTo>
                    <a:pt x="7858" y="19908"/>
                  </a:lnTo>
                  <a:lnTo>
                    <a:pt x="7858" y="20641"/>
                  </a:lnTo>
                  <a:lnTo>
                    <a:pt x="7753" y="20955"/>
                  </a:lnTo>
                  <a:lnTo>
                    <a:pt x="7649" y="21270"/>
                  </a:lnTo>
                  <a:lnTo>
                    <a:pt x="7334" y="21479"/>
                  </a:lnTo>
                  <a:lnTo>
                    <a:pt x="7125" y="21898"/>
                  </a:lnTo>
                  <a:lnTo>
                    <a:pt x="7020" y="22213"/>
                  </a:lnTo>
                  <a:lnTo>
                    <a:pt x="7020" y="22632"/>
                  </a:lnTo>
                  <a:lnTo>
                    <a:pt x="7020" y="23051"/>
                  </a:lnTo>
                  <a:lnTo>
                    <a:pt x="7020" y="23260"/>
                  </a:lnTo>
                  <a:lnTo>
                    <a:pt x="7020" y="23575"/>
                  </a:lnTo>
                  <a:lnTo>
                    <a:pt x="7125" y="23784"/>
                  </a:lnTo>
                  <a:lnTo>
                    <a:pt x="7334" y="23889"/>
                  </a:lnTo>
                  <a:lnTo>
                    <a:pt x="7544" y="23994"/>
                  </a:lnTo>
                  <a:lnTo>
                    <a:pt x="7858" y="24099"/>
                  </a:lnTo>
                  <a:lnTo>
                    <a:pt x="8172" y="23994"/>
                  </a:lnTo>
                  <a:lnTo>
                    <a:pt x="8487" y="23784"/>
                  </a:lnTo>
                  <a:lnTo>
                    <a:pt x="8906" y="23784"/>
                  </a:lnTo>
                  <a:lnTo>
                    <a:pt x="9430" y="23680"/>
                  </a:lnTo>
                  <a:lnTo>
                    <a:pt x="9639" y="23470"/>
                  </a:lnTo>
                  <a:lnTo>
                    <a:pt x="9849" y="23260"/>
                  </a:lnTo>
                  <a:lnTo>
                    <a:pt x="10058" y="22946"/>
                  </a:lnTo>
                  <a:lnTo>
                    <a:pt x="10163" y="22737"/>
                  </a:lnTo>
                  <a:lnTo>
                    <a:pt x="10268" y="22737"/>
                  </a:lnTo>
                  <a:lnTo>
                    <a:pt x="10268" y="22527"/>
                  </a:lnTo>
                  <a:lnTo>
                    <a:pt x="10268" y="22213"/>
                  </a:lnTo>
                  <a:lnTo>
                    <a:pt x="10163" y="21794"/>
                  </a:lnTo>
                  <a:lnTo>
                    <a:pt x="9954" y="21374"/>
                  </a:lnTo>
                  <a:lnTo>
                    <a:pt x="10373" y="20222"/>
                  </a:lnTo>
                  <a:lnTo>
                    <a:pt x="10582" y="19593"/>
                  </a:lnTo>
                  <a:lnTo>
                    <a:pt x="10687" y="19279"/>
                  </a:lnTo>
                  <a:lnTo>
                    <a:pt x="10897" y="18860"/>
                  </a:lnTo>
                  <a:lnTo>
                    <a:pt x="10897" y="18546"/>
                  </a:lnTo>
                  <a:lnTo>
                    <a:pt x="10792" y="18126"/>
                  </a:lnTo>
                  <a:lnTo>
                    <a:pt x="10792" y="17707"/>
                  </a:lnTo>
                  <a:lnTo>
                    <a:pt x="10792" y="17393"/>
                  </a:lnTo>
                  <a:lnTo>
                    <a:pt x="10792" y="17288"/>
                  </a:lnTo>
                  <a:lnTo>
                    <a:pt x="11001" y="17079"/>
                  </a:lnTo>
                  <a:lnTo>
                    <a:pt x="11106" y="16660"/>
                  </a:lnTo>
                  <a:lnTo>
                    <a:pt x="11316" y="16345"/>
                  </a:lnTo>
                  <a:lnTo>
                    <a:pt x="11630" y="16031"/>
                  </a:lnTo>
                  <a:lnTo>
                    <a:pt x="11944" y="15926"/>
                  </a:lnTo>
                  <a:lnTo>
                    <a:pt x="12154" y="15717"/>
                  </a:lnTo>
                  <a:lnTo>
                    <a:pt x="12259" y="15507"/>
                  </a:lnTo>
                  <a:lnTo>
                    <a:pt x="12363" y="15298"/>
                  </a:lnTo>
                  <a:lnTo>
                    <a:pt x="12259" y="14774"/>
                  </a:lnTo>
                  <a:lnTo>
                    <a:pt x="12049" y="14355"/>
                  </a:lnTo>
                  <a:lnTo>
                    <a:pt x="12154" y="14355"/>
                  </a:lnTo>
                  <a:lnTo>
                    <a:pt x="12468" y="14459"/>
                  </a:lnTo>
                  <a:lnTo>
                    <a:pt x="12783" y="14669"/>
                  </a:lnTo>
                  <a:lnTo>
                    <a:pt x="12992" y="14774"/>
                  </a:lnTo>
                  <a:lnTo>
                    <a:pt x="13202" y="14774"/>
                  </a:lnTo>
                  <a:lnTo>
                    <a:pt x="13306" y="14564"/>
                  </a:lnTo>
                  <a:lnTo>
                    <a:pt x="13411" y="14774"/>
                  </a:lnTo>
                  <a:lnTo>
                    <a:pt x="13516" y="14878"/>
                  </a:lnTo>
                  <a:lnTo>
                    <a:pt x="13516" y="15088"/>
                  </a:lnTo>
                  <a:lnTo>
                    <a:pt x="13516" y="15402"/>
                  </a:lnTo>
                  <a:lnTo>
                    <a:pt x="13726" y="15612"/>
                  </a:lnTo>
                  <a:lnTo>
                    <a:pt x="13830" y="15717"/>
                  </a:lnTo>
                  <a:lnTo>
                    <a:pt x="14145" y="16031"/>
                  </a:lnTo>
                  <a:lnTo>
                    <a:pt x="14459" y="16450"/>
                  </a:lnTo>
                  <a:lnTo>
                    <a:pt x="14564" y="16555"/>
                  </a:lnTo>
                  <a:lnTo>
                    <a:pt x="14669" y="16660"/>
                  </a:lnTo>
                  <a:lnTo>
                    <a:pt x="14983" y="16660"/>
                  </a:lnTo>
                  <a:lnTo>
                    <a:pt x="15088" y="16450"/>
                  </a:lnTo>
                  <a:lnTo>
                    <a:pt x="15192" y="16240"/>
                  </a:lnTo>
                  <a:lnTo>
                    <a:pt x="15297" y="15821"/>
                  </a:lnTo>
                  <a:lnTo>
                    <a:pt x="15402" y="15298"/>
                  </a:lnTo>
                  <a:lnTo>
                    <a:pt x="15297" y="14878"/>
                  </a:lnTo>
                  <a:lnTo>
                    <a:pt x="15192" y="14564"/>
                  </a:lnTo>
                  <a:lnTo>
                    <a:pt x="15088" y="14145"/>
                  </a:lnTo>
                  <a:lnTo>
                    <a:pt x="15507" y="14040"/>
                  </a:lnTo>
                  <a:lnTo>
                    <a:pt x="15716" y="13726"/>
                  </a:lnTo>
                  <a:lnTo>
                    <a:pt x="15821" y="13516"/>
                  </a:lnTo>
                  <a:lnTo>
                    <a:pt x="15821" y="14459"/>
                  </a:lnTo>
                  <a:lnTo>
                    <a:pt x="15926" y="14878"/>
                  </a:lnTo>
                  <a:lnTo>
                    <a:pt x="16031" y="15193"/>
                  </a:lnTo>
                  <a:lnTo>
                    <a:pt x="16135" y="15402"/>
                  </a:lnTo>
                  <a:lnTo>
                    <a:pt x="16135" y="15612"/>
                  </a:lnTo>
                  <a:lnTo>
                    <a:pt x="16031" y="15821"/>
                  </a:lnTo>
                  <a:lnTo>
                    <a:pt x="15926" y="16031"/>
                  </a:lnTo>
                  <a:lnTo>
                    <a:pt x="15716" y="16240"/>
                  </a:lnTo>
                  <a:lnTo>
                    <a:pt x="15716" y="16555"/>
                  </a:lnTo>
                  <a:lnTo>
                    <a:pt x="15716" y="16869"/>
                  </a:lnTo>
                  <a:lnTo>
                    <a:pt x="16031" y="17079"/>
                  </a:lnTo>
                  <a:lnTo>
                    <a:pt x="16031" y="17183"/>
                  </a:lnTo>
                  <a:lnTo>
                    <a:pt x="16240" y="17393"/>
                  </a:lnTo>
                  <a:lnTo>
                    <a:pt x="16345" y="17603"/>
                  </a:lnTo>
                  <a:lnTo>
                    <a:pt x="16554" y="17917"/>
                  </a:lnTo>
                  <a:lnTo>
                    <a:pt x="16764" y="18126"/>
                  </a:lnTo>
                  <a:lnTo>
                    <a:pt x="17183" y="18231"/>
                  </a:lnTo>
                  <a:lnTo>
                    <a:pt x="17602" y="18336"/>
                  </a:lnTo>
                  <a:lnTo>
                    <a:pt x="17707" y="18441"/>
                  </a:lnTo>
                  <a:lnTo>
                    <a:pt x="17917" y="18650"/>
                  </a:lnTo>
                  <a:lnTo>
                    <a:pt x="18021" y="18860"/>
                  </a:lnTo>
                  <a:lnTo>
                    <a:pt x="18021" y="18965"/>
                  </a:lnTo>
                  <a:lnTo>
                    <a:pt x="17917" y="19174"/>
                  </a:lnTo>
                  <a:lnTo>
                    <a:pt x="17812" y="19384"/>
                  </a:lnTo>
                  <a:lnTo>
                    <a:pt x="17917" y="19593"/>
                  </a:lnTo>
                  <a:lnTo>
                    <a:pt x="18126" y="19803"/>
                  </a:lnTo>
                  <a:lnTo>
                    <a:pt x="18231" y="19908"/>
                  </a:lnTo>
                  <a:lnTo>
                    <a:pt x="18336" y="20117"/>
                  </a:lnTo>
                  <a:lnTo>
                    <a:pt x="18336" y="20431"/>
                  </a:lnTo>
                  <a:lnTo>
                    <a:pt x="18231" y="20641"/>
                  </a:lnTo>
                  <a:lnTo>
                    <a:pt x="18021" y="20851"/>
                  </a:lnTo>
                  <a:lnTo>
                    <a:pt x="17707" y="21060"/>
                  </a:lnTo>
                  <a:lnTo>
                    <a:pt x="17393" y="21165"/>
                  </a:lnTo>
                  <a:lnTo>
                    <a:pt x="17183" y="21374"/>
                  </a:lnTo>
                  <a:lnTo>
                    <a:pt x="17078" y="21584"/>
                  </a:lnTo>
                  <a:lnTo>
                    <a:pt x="16974" y="21898"/>
                  </a:lnTo>
                  <a:lnTo>
                    <a:pt x="16869" y="22213"/>
                  </a:lnTo>
                  <a:lnTo>
                    <a:pt x="16764" y="22422"/>
                  </a:lnTo>
                  <a:lnTo>
                    <a:pt x="16450" y="22841"/>
                  </a:lnTo>
                  <a:lnTo>
                    <a:pt x="16345" y="22946"/>
                  </a:lnTo>
                  <a:lnTo>
                    <a:pt x="16345" y="23156"/>
                  </a:lnTo>
                  <a:lnTo>
                    <a:pt x="16345" y="23470"/>
                  </a:lnTo>
                  <a:lnTo>
                    <a:pt x="16345" y="23784"/>
                  </a:lnTo>
                  <a:lnTo>
                    <a:pt x="16240" y="24099"/>
                  </a:lnTo>
                  <a:lnTo>
                    <a:pt x="16031" y="24727"/>
                  </a:lnTo>
                  <a:lnTo>
                    <a:pt x="15716" y="25146"/>
                  </a:lnTo>
                  <a:lnTo>
                    <a:pt x="15297" y="25565"/>
                  </a:lnTo>
                  <a:lnTo>
                    <a:pt x="14983" y="26194"/>
                  </a:lnTo>
                  <a:lnTo>
                    <a:pt x="14773" y="26823"/>
                  </a:lnTo>
                  <a:lnTo>
                    <a:pt x="14669" y="27137"/>
                  </a:lnTo>
                  <a:lnTo>
                    <a:pt x="14354" y="27451"/>
                  </a:lnTo>
                  <a:lnTo>
                    <a:pt x="14249" y="27871"/>
                  </a:lnTo>
                  <a:lnTo>
                    <a:pt x="14459" y="28290"/>
                  </a:lnTo>
                  <a:lnTo>
                    <a:pt x="15192" y="28290"/>
                  </a:lnTo>
                  <a:lnTo>
                    <a:pt x="15821" y="27975"/>
                  </a:lnTo>
                  <a:lnTo>
                    <a:pt x="16554" y="27451"/>
                  </a:lnTo>
                  <a:lnTo>
                    <a:pt x="17497" y="27451"/>
                  </a:lnTo>
                  <a:lnTo>
                    <a:pt x="17917" y="27661"/>
                  </a:lnTo>
                  <a:lnTo>
                    <a:pt x="17917" y="27347"/>
                  </a:lnTo>
                  <a:lnTo>
                    <a:pt x="17812" y="27137"/>
                  </a:lnTo>
                  <a:lnTo>
                    <a:pt x="17812" y="26928"/>
                  </a:lnTo>
                  <a:lnTo>
                    <a:pt x="18021" y="26823"/>
                  </a:lnTo>
                  <a:lnTo>
                    <a:pt x="18126" y="26718"/>
                  </a:lnTo>
                  <a:lnTo>
                    <a:pt x="18231" y="26718"/>
                  </a:lnTo>
                  <a:lnTo>
                    <a:pt x="18964" y="26089"/>
                  </a:lnTo>
                  <a:lnTo>
                    <a:pt x="19698" y="25775"/>
                  </a:lnTo>
                  <a:lnTo>
                    <a:pt x="19907" y="25775"/>
                  </a:lnTo>
                  <a:lnTo>
                    <a:pt x="20222" y="25985"/>
                  </a:lnTo>
                  <a:lnTo>
                    <a:pt x="20536" y="26194"/>
                  </a:lnTo>
                  <a:lnTo>
                    <a:pt x="20431" y="25775"/>
                  </a:lnTo>
                  <a:lnTo>
                    <a:pt x="20536" y="25146"/>
                  </a:lnTo>
                  <a:lnTo>
                    <a:pt x="20745" y="24622"/>
                  </a:lnTo>
                  <a:lnTo>
                    <a:pt x="21584" y="23260"/>
                  </a:lnTo>
                  <a:lnTo>
                    <a:pt x="21688" y="23051"/>
                  </a:lnTo>
                  <a:lnTo>
                    <a:pt x="21898" y="22946"/>
                  </a:lnTo>
                  <a:lnTo>
                    <a:pt x="22422" y="22946"/>
                  </a:lnTo>
                  <a:lnTo>
                    <a:pt x="23051" y="23365"/>
                  </a:lnTo>
                  <a:lnTo>
                    <a:pt x="23155" y="23365"/>
                  </a:lnTo>
                  <a:lnTo>
                    <a:pt x="23260" y="23156"/>
                  </a:lnTo>
                  <a:lnTo>
                    <a:pt x="23365" y="22841"/>
                  </a:lnTo>
                  <a:lnTo>
                    <a:pt x="23470" y="22737"/>
                  </a:lnTo>
                  <a:lnTo>
                    <a:pt x="23574" y="22632"/>
                  </a:lnTo>
                  <a:lnTo>
                    <a:pt x="23679" y="22632"/>
                  </a:lnTo>
                  <a:lnTo>
                    <a:pt x="23679" y="22527"/>
                  </a:lnTo>
                  <a:lnTo>
                    <a:pt x="23679" y="22317"/>
                  </a:lnTo>
                  <a:lnTo>
                    <a:pt x="23679" y="21794"/>
                  </a:lnTo>
                  <a:lnTo>
                    <a:pt x="23679" y="21165"/>
                  </a:lnTo>
                  <a:lnTo>
                    <a:pt x="23784" y="21165"/>
                  </a:lnTo>
                  <a:lnTo>
                    <a:pt x="23993" y="21060"/>
                  </a:lnTo>
                  <a:lnTo>
                    <a:pt x="24203" y="20955"/>
                  </a:lnTo>
                  <a:lnTo>
                    <a:pt x="24413" y="20746"/>
                  </a:lnTo>
                  <a:lnTo>
                    <a:pt x="24727" y="20536"/>
                  </a:lnTo>
                  <a:lnTo>
                    <a:pt x="25146" y="20431"/>
                  </a:lnTo>
                  <a:lnTo>
                    <a:pt x="25775" y="20431"/>
                  </a:lnTo>
                  <a:lnTo>
                    <a:pt x="25775" y="20536"/>
                  </a:lnTo>
                  <a:lnTo>
                    <a:pt x="26822" y="21060"/>
                  </a:lnTo>
                  <a:lnTo>
                    <a:pt x="27242" y="21270"/>
                  </a:lnTo>
                  <a:lnTo>
                    <a:pt x="27451" y="21479"/>
                  </a:lnTo>
                  <a:lnTo>
                    <a:pt x="27661" y="21898"/>
                  </a:lnTo>
                  <a:lnTo>
                    <a:pt x="27765" y="22108"/>
                  </a:lnTo>
                  <a:lnTo>
                    <a:pt x="27975" y="23051"/>
                  </a:lnTo>
                  <a:lnTo>
                    <a:pt x="28289" y="23260"/>
                  </a:lnTo>
                  <a:lnTo>
                    <a:pt x="28604" y="23365"/>
                  </a:lnTo>
                  <a:lnTo>
                    <a:pt x="28604" y="23156"/>
                  </a:lnTo>
                  <a:lnTo>
                    <a:pt x="28604" y="23051"/>
                  </a:lnTo>
                  <a:lnTo>
                    <a:pt x="28708" y="22527"/>
                  </a:lnTo>
                  <a:lnTo>
                    <a:pt x="28708" y="22317"/>
                  </a:lnTo>
                  <a:lnTo>
                    <a:pt x="29023" y="22003"/>
                  </a:lnTo>
                  <a:lnTo>
                    <a:pt x="29127" y="21794"/>
                  </a:lnTo>
                  <a:lnTo>
                    <a:pt x="29127" y="21689"/>
                  </a:lnTo>
                  <a:lnTo>
                    <a:pt x="29023" y="21060"/>
                  </a:lnTo>
                  <a:lnTo>
                    <a:pt x="29023" y="20431"/>
                  </a:lnTo>
                  <a:lnTo>
                    <a:pt x="29023" y="20222"/>
                  </a:lnTo>
                  <a:lnTo>
                    <a:pt x="29232" y="19384"/>
                  </a:lnTo>
                  <a:lnTo>
                    <a:pt x="29232" y="18965"/>
                  </a:lnTo>
                  <a:lnTo>
                    <a:pt x="29127" y="18650"/>
                  </a:lnTo>
                  <a:lnTo>
                    <a:pt x="29127" y="18441"/>
                  </a:lnTo>
                  <a:lnTo>
                    <a:pt x="29127" y="18126"/>
                  </a:lnTo>
                  <a:lnTo>
                    <a:pt x="29127" y="17812"/>
                  </a:lnTo>
                  <a:lnTo>
                    <a:pt x="29442" y="17917"/>
                  </a:lnTo>
                  <a:lnTo>
                    <a:pt x="29547" y="17917"/>
                  </a:lnTo>
                  <a:lnTo>
                    <a:pt x="29651" y="17812"/>
                  </a:lnTo>
                  <a:lnTo>
                    <a:pt x="29756" y="17498"/>
                  </a:lnTo>
                  <a:lnTo>
                    <a:pt x="29756" y="17183"/>
                  </a:lnTo>
                  <a:lnTo>
                    <a:pt x="29651" y="17079"/>
                  </a:lnTo>
                  <a:lnTo>
                    <a:pt x="30280" y="16450"/>
                  </a:lnTo>
                  <a:lnTo>
                    <a:pt x="30070" y="16240"/>
                  </a:lnTo>
                  <a:lnTo>
                    <a:pt x="29442" y="15612"/>
                  </a:lnTo>
                  <a:lnTo>
                    <a:pt x="28813" y="15402"/>
                  </a:lnTo>
                  <a:lnTo>
                    <a:pt x="28604" y="15298"/>
                  </a:lnTo>
                  <a:lnTo>
                    <a:pt x="27975" y="15298"/>
                  </a:lnTo>
                  <a:lnTo>
                    <a:pt x="27451" y="15402"/>
                  </a:lnTo>
                  <a:lnTo>
                    <a:pt x="27137" y="15298"/>
                  </a:lnTo>
                  <a:lnTo>
                    <a:pt x="27032" y="15298"/>
                  </a:lnTo>
                  <a:lnTo>
                    <a:pt x="26927" y="15193"/>
                  </a:lnTo>
                  <a:lnTo>
                    <a:pt x="26927" y="14564"/>
                  </a:lnTo>
                  <a:lnTo>
                    <a:pt x="26927" y="14040"/>
                  </a:lnTo>
                  <a:lnTo>
                    <a:pt x="26718" y="13621"/>
                  </a:lnTo>
                  <a:lnTo>
                    <a:pt x="26508" y="13831"/>
                  </a:lnTo>
                  <a:lnTo>
                    <a:pt x="26194" y="13831"/>
                  </a:lnTo>
                  <a:lnTo>
                    <a:pt x="25879" y="13621"/>
                  </a:lnTo>
                  <a:lnTo>
                    <a:pt x="25565" y="13202"/>
                  </a:lnTo>
                  <a:lnTo>
                    <a:pt x="24936" y="12573"/>
                  </a:lnTo>
                  <a:lnTo>
                    <a:pt x="24622" y="12154"/>
                  </a:lnTo>
                  <a:lnTo>
                    <a:pt x="24203" y="11630"/>
                  </a:lnTo>
                  <a:lnTo>
                    <a:pt x="23993" y="11526"/>
                  </a:lnTo>
                  <a:lnTo>
                    <a:pt x="23889" y="11421"/>
                  </a:lnTo>
                  <a:lnTo>
                    <a:pt x="23679" y="11526"/>
                  </a:lnTo>
                  <a:lnTo>
                    <a:pt x="23574" y="11526"/>
                  </a:lnTo>
                  <a:lnTo>
                    <a:pt x="23574" y="11630"/>
                  </a:lnTo>
                  <a:lnTo>
                    <a:pt x="22736" y="11840"/>
                  </a:lnTo>
                  <a:lnTo>
                    <a:pt x="21898" y="11630"/>
                  </a:lnTo>
                  <a:lnTo>
                    <a:pt x="21793" y="11735"/>
                  </a:lnTo>
                  <a:lnTo>
                    <a:pt x="21793" y="12469"/>
                  </a:lnTo>
                  <a:lnTo>
                    <a:pt x="21688" y="12573"/>
                  </a:lnTo>
                  <a:lnTo>
                    <a:pt x="21479" y="12678"/>
                  </a:lnTo>
                  <a:lnTo>
                    <a:pt x="21165" y="12678"/>
                  </a:lnTo>
                  <a:lnTo>
                    <a:pt x="20850" y="12573"/>
                  </a:lnTo>
                  <a:lnTo>
                    <a:pt x="20431" y="12364"/>
                  </a:lnTo>
                  <a:lnTo>
                    <a:pt x="20222" y="12154"/>
                  </a:lnTo>
                  <a:lnTo>
                    <a:pt x="20222" y="12049"/>
                  </a:lnTo>
                  <a:lnTo>
                    <a:pt x="20117" y="12049"/>
                  </a:lnTo>
                  <a:lnTo>
                    <a:pt x="19907" y="11840"/>
                  </a:lnTo>
                  <a:lnTo>
                    <a:pt x="19698" y="11630"/>
                  </a:lnTo>
                  <a:lnTo>
                    <a:pt x="19698" y="11421"/>
                  </a:lnTo>
                  <a:lnTo>
                    <a:pt x="19593" y="11002"/>
                  </a:lnTo>
                  <a:lnTo>
                    <a:pt x="19488" y="10583"/>
                  </a:lnTo>
                  <a:lnTo>
                    <a:pt x="19488" y="10478"/>
                  </a:lnTo>
                  <a:lnTo>
                    <a:pt x="19279" y="10478"/>
                  </a:lnTo>
                  <a:lnTo>
                    <a:pt x="19069" y="10268"/>
                  </a:lnTo>
                  <a:lnTo>
                    <a:pt x="18860" y="10164"/>
                  </a:lnTo>
                  <a:lnTo>
                    <a:pt x="18755" y="9954"/>
                  </a:lnTo>
                  <a:lnTo>
                    <a:pt x="18650" y="9430"/>
                  </a:lnTo>
                  <a:lnTo>
                    <a:pt x="18545" y="9221"/>
                  </a:lnTo>
                  <a:lnTo>
                    <a:pt x="18440" y="9011"/>
                  </a:lnTo>
                  <a:lnTo>
                    <a:pt x="18336" y="8906"/>
                  </a:lnTo>
                  <a:lnTo>
                    <a:pt x="18021" y="8382"/>
                  </a:lnTo>
                  <a:lnTo>
                    <a:pt x="17812" y="7858"/>
                  </a:lnTo>
                  <a:lnTo>
                    <a:pt x="17602" y="7335"/>
                  </a:lnTo>
                  <a:lnTo>
                    <a:pt x="17602" y="7230"/>
                  </a:lnTo>
                  <a:lnTo>
                    <a:pt x="18021" y="5973"/>
                  </a:lnTo>
                  <a:lnTo>
                    <a:pt x="18021" y="5868"/>
                  </a:lnTo>
                  <a:lnTo>
                    <a:pt x="17917" y="5868"/>
                  </a:lnTo>
                  <a:lnTo>
                    <a:pt x="17183" y="5973"/>
                  </a:lnTo>
                  <a:lnTo>
                    <a:pt x="17078" y="6077"/>
                  </a:lnTo>
                  <a:lnTo>
                    <a:pt x="16974" y="5973"/>
                  </a:lnTo>
                  <a:lnTo>
                    <a:pt x="16345" y="5134"/>
                  </a:lnTo>
                  <a:lnTo>
                    <a:pt x="16240" y="4925"/>
                  </a:lnTo>
                  <a:lnTo>
                    <a:pt x="16240" y="4715"/>
                  </a:lnTo>
                  <a:lnTo>
                    <a:pt x="16450" y="4506"/>
                  </a:lnTo>
                  <a:lnTo>
                    <a:pt x="16450" y="4401"/>
                  </a:lnTo>
                  <a:lnTo>
                    <a:pt x="16450" y="4296"/>
                  </a:lnTo>
                  <a:lnTo>
                    <a:pt x="16554" y="4087"/>
                  </a:lnTo>
                  <a:lnTo>
                    <a:pt x="16869" y="3982"/>
                  </a:lnTo>
                  <a:lnTo>
                    <a:pt x="17288" y="3772"/>
                  </a:lnTo>
                  <a:lnTo>
                    <a:pt x="17497" y="3563"/>
                  </a:lnTo>
                  <a:lnTo>
                    <a:pt x="17602" y="3458"/>
                  </a:lnTo>
                  <a:lnTo>
                    <a:pt x="17917" y="3144"/>
                  </a:lnTo>
                  <a:lnTo>
                    <a:pt x="18021" y="2725"/>
                  </a:lnTo>
                  <a:lnTo>
                    <a:pt x="18021" y="2620"/>
                  </a:lnTo>
                  <a:lnTo>
                    <a:pt x="17917" y="2515"/>
                  </a:lnTo>
                  <a:lnTo>
                    <a:pt x="17812" y="2201"/>
                  </a:lnTo>
                  <a:lnTo>
                    <a:pt x="17707" y="1886"/>
                  </a:lnTo>
                  <a:lnTo>
                    <a:pt x="17812" y="1677"/>
                  </a:lnTo>
                  <a:lnTo>
                    <a:pt x="18021" y="1572"/>
                  </a:lnTo>
                  <a:lnTo>
                    <a:pt x="18545" y="1467"/>
                  </a:lnTo>
                  <a:lnTo>
                    <a:pt x="18755" y="1362"/>
                  </a:lnTo>
                  <a:lnTo>
                    <a:pt x="18650" y="1153"/>
                  </a:lnTo>
                  <a:lnTo>
                    <a:pt x="18545" y="1048"/>
                  </a:lnTo>
                  <a:lnTo>
                    <a:pt x="18021" y="734"/>
                  </a:lnTo>
                  <a:lnTo>
                    <a:pt x="17497" y="734"/>
                  </a:lnTo>
                  <a:lnTo>
                    <a:pt x="17497" y="839"/>
                  </a:lnTo>
                  <a:lnTo>
                    <a:pt x="16135" y="210"/>
                  </a:lnTo>
                  <a:lnTo>
                    <a:pt x="15821" y="105"/>
                  </a:lnTo>
                  <a:lnTo>
                    <a:pt x="156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10;p31">
              <a:extLst>
                <a:ext uri="{FF2B5EF4-FFF2-40B4-BE49-F238E27FC236}">
                  <a16:creationId xmlns:a16="http://schemas.microsoft.com/office/drawing/2014/main" id="{1B686AA0-626B-8F41-B62C-3061E5FBF8BC}"/>
                </a:ext>
              </a:extLst>
            </p:cNvPr>
            <p:cNvSpPr/>
            <p:nvPr/>
          </p:nvSpPr>
          <p:spPr>
            <a:xfrm>
              <a:off x="3668848" y="3197604"/>
              <a:ext cx="168187" cy="115366"/>
            </a:xfrm>
            <a:custGeom>
              <a:avLst/>
              <a:gdLst/>
              <a:ahLst/>
              <a:cxnLst/>
              <a:rect l="l" t="t" r="r" b="b"/>
              <a:pathLst>
                <a:path w="12679" h="8697" extrusionOk="0">
                  <a:moveTo>
                    <a:pt x="6392" y="0"/>
                  </a:moveTo>
                  <a:lnTo>
                    <a:pt x="6078" y="943"/>
                  </a:lnTo>
                  <a:lnTo>
                    <a:pt x="6287" y="1781"/>
                  </a:lnTo>
                  <a:lnTo>
                    <a:pt x="4716" y="2096"/>
                  </a:lnTo>
                  <a:lnTo>
                    <a:pt x="4716" y="1991"/>
                  </a:lnTo>
                  <a:lnTo>
                    <a:pt x="4401" y="1572"/>
                  </a:lnTo>
                  <a:lnTo>
                    <a:pt x="4192" y="1467"/>
                  </a:lnTo>
                  <a:lnTo>
                    <a:pt x="4087" y="1467"/>
                  </a:lnTo>
                  <a:lnTo>
                    <a:pt x="3877" y="1677"/>
                  </a:lnTo>
                  <a:lnTo>
                    <a:pt x="3773" y="1781"/>
                  </a:lnTo>
                  <a:lnTo>
                    <a:pt x="3563" y="2515"/>
                  </a:lnTo>
                  <a:lnTo>
                    <a:pt x="3458" y="2724"/>
                  </a:lnTo>
                  <a:lnTo>
                    <a:pt x="3354" y="2934"/>
                  </a:lnTo>
                  <a:lnTo>
                    <a:pt x="3039" y="3143"/>
                  </a:lnTo>
                  <a:lnTo>
                    <a:pt x="2620" y="3248"/>
                  </a:lnTo>
                  <a:lnTo>
                    <a:pt x="2411" y="3353"/>
                  </a:lnTo>
                  <a:lnTo>
                    <a:pt x="2201" y="3353"/>
                  </a:lnTo>
                  <a:lnTo>
                    <a:pt x="1677" y="3458"/>
                  </a:lnTo>
                  <a:lnTo>
                    <a:pt x="525" y="3458"/>
                  </a:lnTo>
                  <a:lnTo>
                    <a:pt x="1" y="3353"/>
                  </a:lnTo>
                  <a:lnTo>
                    <a:pt x="420" y="4086"/>
                  </a:lnTo>
                  <a:lnTo>
                    <a:pt x="629" y="4401"/>
                  </a:lnTo>
                  <a:lnTo>
                    <a:pt x="629" y="4715"/>
                  </a:lnTo>
                  <a:lnTo>
                    <a:pt x="525" y="5553"/>
                  </a:lnTo>
                  <a:lnTo>
                    <a:pt x="525" y="5553"/>
                  </a:lnTo>
                  <a:lnTo>
                    <a:pt x="629" y="5448"/>
                  </a:lnTo>
                  <a:lnTo>
                    <a:pt x="944" y="5344"/>
                  </a:lnTo>
                  <a:lnTo>
                    <a:pt x="1049" y="5344"/>
                  </a:lnTo>
                  <a:lnTo>
                    <a:pt x="1258" y="5448"/>
                  </a:lnTo>
                  <a:lnTo>
                    <a:pt x="1572" y="5553"/>
                  </a:lnTo>
                  <a:lnTo>
                    <a:pt x="1782" y="5553"/>
                  </a:lnTo>
                  <a:lnTo>
                    <a:pt x="2096" y="5658"/>
                  </a:lnTo>
                  <a:lnTo>
                    <a:pt x="2411" y="5868"/>
                  </a:lnTo>
                  <a:lnTo>
                    <a:pt x="2620" y="5972"/>
                  </a:lnTo>
                  <a:lnTo>
                    <a:pt x="2830" y="6077"/>
                  </a:lnTo>
                  <a:lnTo>
                    <a:pt x="3458" y="6496"/>
                  </a:lnTo>
                  <a:lnTo>
                    <a:pt x="3563" y="6601"/>
                  </a:lnTo>
                  <a:lnTo>
                    <a:pt x="3668" y="6601"/>
                  </a:lnTo>
                  <a:lnTo>
                    <a:pt x="3668" y="6706"/>
                  </a:lnTo>
                  <a:lnTo>
                    <a:pt x="3877" y="6811"/>
                  </a:lnTo>
                  <a:lnTo>
                    <a:pt x="4401" y="7334"/>
                  </a:lnTo>
                  <a:lnTo>
                    <a:pt x="4925" y="7753"/>
                  </a:lnTo>
                  <a:lnTo>
                    <a:pt x="4925" y="7858"/>
                  </a:lnTo>
                  <a:lnTo>
                    <a:pt x="4820" y="8277"/>
                  </a:lnTo>
                  <a:lnTo>
                    <a:pt x="5030" y="8592"/>
                  </a:lnTo>
                  <a:lnTo>
                    <a:pt x="5240" y="8696"/>
                  </a:lnTo>
                  <a:lnTo>
                    <a:pt x="5344" y="8592"/>
                  </a:lnTo>
                  <a:lnTo>
                    <a:pt x="5449" y="8487"/>
                  </a:lnTo>
                  <a:lnTo>
                    <a:pt x="5659" y="7963"/>
                  </a:lnTo>
                  <a:lnTo>
                    <a:pt x="5763" y="7858"/>
                  </a:lnTo>
                  <a:lnTo>
                    <a:pt x="5763" y="7649"/>
                  </a:lnTo>
                  <a:lnTo>
                    <a:pt x="5659" y="7439"/>
                  </a:lnTo>
                  <a:lnTo>
                    <a:pt x="5449" y="7334"/>
                  </a:lnTo>
                  <a:lnTo>
                    <a:pt x="5449" y="7230"/>
                  </a:lnTo>
                  <a:lnTo>
                    <a:pt x="5449" y="7125"/>
                  </a:lnTo>
                  <a:lnTo>
                    <a:pt x="5554" y="6915"/>
                  </a:lnTo>
                  <a:lnTo>
                    <a:pt x="6078" y="6915"/>
                  </a:lnTo>
                  <a:lnTo>
                    <a:pt x="6078" y="6811"/>
                  </a:lnTo>
                  <a:lnTo>
                    <a:pt x="6392" y="6915"/>
                  </a:lnTo>
                  <a:lnTo>
                    <a:pt x="6706" y="6915"/>
                  </a:lnTo>
                  <a:lnTo>
                    <a:pt x="6811" y="7020"/>
                  </a:lnTo>
                  <a:lnTo>
                    <a:pt x="7021" y="7125"/>
                  </a:lnTo>
                  <a:lnTo>
                    <a:pt x="7230" y="7020"/>
                  </a:lnTo>
                  <a:lnTo>
                    <a:pt x="7440" y="7020"/>
                  </a:lnTo>
                  <a:lnTo>
                    <a:pt x="7859" y="7125"/>
                  </a:lnTo>
                  <a:lnTo>
                    <a:pt x="8383" y="7334"/>
                  </a:lnTo>
                  <a:lnTo>
                    <a:pt x="8592" y="7439"/>
                  </a:lnTo>
                  <a:lnTo>
                    <a:pt x="8907" y="7544"/>
                  </a:lnTo>
                  <a:lnTo>
                    <a:pt x="9011" y="7649"/>
                  </a:lnTo>
                  <a:lnTo>
                    <a:pt x="9221" y="7753"/>
                  </a:lnTo>
                  <a:lnTo>
                    <a:pt x="9431" y="7649"/>
                  </a:lnTo>
                  <a:lnTo>
                    <a:pt x="9535" y="7544"/>
                  </a:lnTo>
                  <a:lnTo>
                    <a:pt x="9640" y="7439"/>
                  </a:lnTo>
                  <a:lnTo>
                    <a:pt x="9640" y="7544"/>
                  </a:lnTo>
                  <a:lnTo>
                    <a:pt x="9850" y="7544"/>
                  </a:lnTo>
                  <a:lnTo>
                    <a:pt x="10059" y="7439"/>
                  </a:lnTo>
                  <a:lnTo>
                    <a:pt x="10269" y="7334"/>
                  </a:lnTo>
                  <a:lnTo>
                    <a:pt x="10269" y="7230"/>
                  </a:lnTo>
                  <a:lnTo>
                    <a:pt x="10269" y="7020"/>
                  </a:lnTo>
                  <a:lnTo>
                    <a:pt x="10269" y="6915"/>
                  </a:lnTo>
                  <a:lnTo>
                    <a:pt x="10478" y="6811"/>
                  </a:lnTo>
                  <a:lnTo>
                    <a:pt x="10583" y="6496"/>
                  </a:lnTo>
                  <a:lnTo>
                    <a:pt x="10478" y="6287"/>
                  </a:lnTo>
                  <a:lnTo>
                    <a:pt x="10373" y="6182"/>
                  </a:lnTo>
                  <a:lnTo>
                    <a:pt x="10478" y="5972"/>
                  </a:lnTo>
                  <a:lnTo>
                    <a:pt x="10478" y="5868"/>
                  </a:lnTo>
                  <a:lnTo>
                    <a:pt x="10688" y="5658"/>
                  </a:lnTo>
                  <a:lnTo>
                    <a:pt x="10897" y="5658"/>
                  </a:lnTo>
                  <a:lnTo>
                    <a:pt x="11107" y="5553"/>
                  </a:lnTo>
                  <a:lnTo>
                    <a:pt x="11212" y="5448"/>
                  </a:lnTo>
                  <a:lnTo>
                    <a:pt x="11316" y="5553"/>
                  </a:lnTo>
                  <a:lnTo>
                    <a:pt x="11631" y="5553"/>
                  </a:lnTo>
                  <a:lnTo>
                    <a:pt x="11945" y="5658"/>
                  </a:lnTo>
                  <a:lnTo>
                    <a:pt x="12155" y="5553"/>
                  </a:lnTo>
                  <a:lnTo>
                    <a:pt x="12259" y="5448"/>
                  </a:lnTo>
                  <a:lnTo>
                    <a:pt x="12364" y="5344"/>
                  </a:lnTo>
                  <a:lnTo>
                    <a:pt x="12364" y="5239"/>
                  </a:lnTo>
                  <a:lnTo>
                    <a:pt x="12679" y="5239"/>
                  </a:lnTo>
                  <a:lnTo>
                    <a:pt x="12469" y="4296"/>
                  </a:lnTo>
                  <a:lnTo>
                    <a:pt x="12364" y="4086"/>
                  </a:lnTo>
                  <a:lnTo>
                    <a:pt x="12050" y="3877"/>
                  </a:lnTo>
                  <a:lnTo>
                    <a:pt x="11107" y="3562"/>
                  </a:lnTo>
                  <a:lnTo>
                    <a:pt x="10897" y="3562"/>
                  </a:lnTo>
                  <a:lnTo>
                    <a:pt x="10897" y="3353"/>
                  </a:lnTo>
                  <a:lnTo>
                    <a:pt x="11212" y="1991"/>
                  </a:lnTo>
                  <a:lnTo>
                    <a:pt x="11316" y="1781"/>
                  </a:lnTo>
                  <a:lnTo>
                    <a:pt x="11212" y="1467"/>
                  </a:lnTo>
                  <a:lnTo>
                    <a:pt x="11107" y="1257"/>
                  </a:lnTo>
                  <a:lnTo>
                    <a:pt x="11002" y="1362"/>
                  </a:lnTo>
                  <a:lnTo>
                    <a:pt x="11002" y="2096"/>
                  </a:lnTo>
                  <a:lnTo>
                    <a:pt x="10269" y="2305"/>
                  </a:lnTo>
                  <a:lnTo>
                    <a:pt x="9850" y="1572"/>
                  </a:lnTo>
                  <a:lnTo>
                    <a:pt x="9640" y="1467"/>
                  </a:lnTo>
                  <a:lnTo>
                    <a:pt x="9221" y="1886"/>
                  </a:lnTo>
                  <a:lnTo>
                    <a:pt x="8278" y="1886"/>
                  </a:lnTo>
                  <a:lnTo>
                    <a:pt x="8173" y="1781"/>
                  </a:lnTo>
                  <a:lnTo>
                    <a:pt x="7964" y="1153"/>
                  </a:lnTo>
                  <a:lnTo>
                    <a:pt x="7545" y="314"/>
                  </a:lnTo>
                  <a:lnTo>
                    <a:pt x="7125" y="210"/>
                  </a:lnTo>
                  <a:lnTo>
                    <a:pt x="6392"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11;p31">
              <a:extLst>
                <a:ext uri="{FF2B5EF4-FFF2-40B4-BE49-F238E27FC236}">
                  <a16:creationId xmlns:a16="http://schemas.microsoft.com/office/drawing/2014/main" id="{F1097D20-52F2-4F44-92C4-3016D485AF9C}"/>
                </a:ext>
              </a:extLst>
            </p:cNvPr>
            <p:cNvSpPr/>
            <p:nvPr/>
          </p:nvSpPr>
          <p:spPr>
            <a:xfrm>
              <a:off x="3571563" y="2020402"/>
              <a:ext cx="151500" cy="98692"/>
            </a:xfrm>
            <a:custGeom>
              <a:avLst/>
              <a:gdLst/>
              <a:ahLst/>
              <a:cxnLst/>
              <a:rect l="l" t="t" r="r" b="b"/>
              <a:pathLst>
                <a:path w="11421" h="7440" extrusionOk="0">
                  <a:moveTo>
                    <a:pt x="8487" y="1"/>
                  </a:moveTo>
                  <a:lnTo>
                    <a:pt x="8278" y="105"/>
                  </a:lnTo>
                  <a:lnTo>
                    <a:pt x="7440" y="734"/>
                  </a:lnTo>
                  <a:lnTo>
                    <a:pt x="6916" y="1048"/>
                  </a:lnTo>
                  <a:lnTo>
                    <a:pt x="6077" y="1363"/>
                  </a:lnTo>
                  <a:lnTo>
                    <a:pt x="4611" y="1887"/>
                  </a:lnTo>
                  <a:lnTo>
                    <a:pt x="4192" y="2620"/>
                  </a:lnTo>
                  <a:lnTo>
                    <a:pt x="4192" y="3039"/>
                  </a:lnTo>
                  <a:lnTo>
                    <a:pt x="3563" y="3354"/>
                  </a:lnTo>
                  <a:lnTo>
                    <a:pt x="3563" y="3458"/>
                  </a:lnTo>
                  <a:lnTo>
                    <a:pt x="3877" y="3563"/>
                  </a:lnTo>
                  <a:lnTo>
                    <a:pt x="4087" y="3668"/>
                  </a:lnTo>
                  <a:lnTo>
                    <a:pt x="4401" y="3877"/>
                  </a:lnTo>
                  <a:lnTo>
                    <a:pt x="4611" y="4087"/>
                  </a:lnTo>
                  <a:lnTo>
                    <a:pt x="4715" y="4296"/>
                  </a:lnTo>
                  <a:lnTo>
                    <a:pt x="4611" y="4506"/>
                  </a:lnTo>
                  <a:lnTo>
                    <a:pt x="4506" y="4716"/>
                  </a:lnTo>
                  <a:lnTo>
                    <a:pt x="4401" y="4820"/>
                  </a:lnTo>
                  <a:lnTo>
                    <a:pt x="4087" y="5030"/>
                  </a:lnTo>
                  <a:lnTo>
                    <a:pt x="3982" y="5135"/>
                  </a:lnTo>
                  <a:lnTo>
                    <a:pt x="3249" y="5659"/>
                  </a:lnTo>
                  <a:lnTo>
                    <a:pt x="3039" y="5659"/>
                  </a:lnTo>
                  <a:lnTo>
                    <a:pt x="2829" y="5763"/>
                  </a:lnTo>
                  <a:lnTo>
                    <a:pt x="2410" y="5659"/>
                  </a:lnTo>
                  <a:lnTo>
                    <a:pt x="1572" y="5659"/>
                  </a:lnTo>
                  <a:lnTo>
                    <a:pt x="839" y="6182"/>
                  </a:lnTo>
                  <a:lnTo>
                    <a:pt x="524" y="6182"/>
                  </a:lnTo>
                  <a:lnTo>
                    <a:pt x="105" y="6392"/>
                  </a:lnTo>
                  <a:lnTo>
                    <a:pt x="1" y="6706"/>
                  </a:lnTo>
                  <a:lnTo>
                    <a:pt x="1" y="6811"/>
                  </a:lnTo>
                  <a:lnTo>
                    <a:pt x="1" y="7021"/>
                  </a:lnTo>
                  <a:lnTo>
                    <a:pt x="210" y="7335"/>
                  </a:lnTo>
                  <a:lnTo>
                    <a:pt x="524" y="7335"/>
                  </a:lnTo>
                  <a:lnTo>
                    <a:pt x="943" y="7230"/>
                  </a:lnTo>
                  <a:lnTo>
                    <a:pt x="2096" y="7230"/>
                  </a:lnTo>
                  <a:lnTo>
                    <a:pt x="2829" y="7440"/>
                  </a:lnTo>
                  <a:lnTo>
                    <a:pt x="4401" y="7440"/>
                  </a:lnTo>
                  <a:lnTo>
                    <a:pt x="4506" y="7335"/>
                  </a:lnTo>
                  <a:lnTo>
                    <a:pt x="4506" y="7230"/>
                  </a:lnTo>
                  <a:lnTo>
                    <a:pt x="4715" y="7230"/>
                  </a:lnTo>
                  <a:lnTo>
                    <a:pt x="4925" y="7335"/>
                  </a:lnTo>
                  <a:lnTo>
                    <a:pt x="5134" y="7230"/>
                  </a:lnTo>
                  <a:lnTo>
                    <a:pt x="5344" y="7125"/>
                  </a:lnTo>
                  <a:lnTo>
                    <a:pt x="5449" y="7125"/>
                  </a:lnTo>
                  <a:lnTo>
                    <a:pt x="5658" y="7021"/>
                  </a:lnTo>
                  <a:lnTo>
                    <a:pt x="5763" y="6916"/>
                  </a:lnTo>
                  <a:lnTo>
                    <a:pt x="5868" y="6706"/>
                  </a:lnTo>
                  <a:lnTo>
                    <a:pt x="5973" y="6497"/>
                  </a:lnTo>
                  <a:lnTo>
                    <a:pt x="5973" y="6182"/>
                  </a:lnTo>
                  <a:lnTo>
                    <a:pt x="6077" y="6078"/>
                  </a:lnTo>
                  <a:lnTo>
                    <a:pt x="6077" y="5973"/>
                  </a:lnTo>
                  <a:lnTo>
                    <a:pt x="6392" y="5868"/>
                  </a:lnTo>
                  <a:lnTo>
                    <a:pt x="6601" y="5659"/>
                  </a:lnTo>
                  <a:lnTo>
                    <a:pt x="6811" y="5449"/>
                  </a:lnTo>
                  <a:lnTo>
                    <a:pt x="7230" y="5135"/>
                  </a:lnTo>
                  <a:lnTo>
                    <a:pt x="7544" y="4716"/>
                  </a:lnTo>
                  <a:lnTo>
                    <a:pt x="7754" y="4611"/>
                  </a:lnTo>
                  <a:lnTo>
                    <a:pt x="7963" y="4506"/>
                  </a:lnTo>
                  <a:lnTo>
                    <a:pt x="8068" y="4611"/>
                  </a:lnTo>
                  <a:lnTo>
                    <a:pt x="8173" y="4611"/>
                  </a:lnTo>
                  <a:lnTo>
                    <a:pt x="8173" y="4716"/>
                  </a:lnTo>
                  <a:lnTo>
                    <a:pt x="8383" y="4925"/>
                  </a:lnTo>
                  <a:lnTo>
                    <a:pt x="8487" y="5030"/>
                  </a:lnTo>
                  <a:lnTo>
                    <a:pt x="8906" y="5030"/>
                  </a:lnTo>
                  <a:lnTo>
                    <a:pt x="9116" y="4925"/>
                  </a:lnTo>
                  <a:lnTo>
                    <a:pt x="9221" y="4925"/>
                  </a:lnTo>
                  <a:lnTo>
                    <a:pt x="9325" y="4820"/>
                  </a:lnTo>
                  <a:lnTo>
                    <a:pt x="9535" y="4611"/>
                  </a:lnTo>
                  <a:lnTo>
                    <a:pt x="9954" y="4611"/>
                  </a:lnTo>
                  <a:lnTo>
                    <a:pt x="10164" y="4401"/>
                  </a:lnTo>
                  <a:lnTo>
                    <a:pt x="10583" y="4192"/>
                  </a:lnTo>
                  <a:lnTo>
                    <a:pt x="10792" y="3877"/>
                  </a:lnTo>
                  <a:lnTo>
                    <a:pt x="11316" y="3354"/>
                  </a:lnTo>
                  <a:lnTo>
                    <a:pt x="11421" y="3144"/>
                  </a:lnTo>
                  <a:lnTo>
                    <a:pt x="11421" y="3039"/>
                  </a:lnTo>
                  <a:lnTo>
                    <a:pt x="11421" y="2934"/>
                  </a:lnTo>
                  <a:lnTo>
                    <a:pt x="11316" y="2830"/>
                  </a:lnTo>
                  <a:lnTo>
                    <a:pt x="11316" y="2725"/>
                  </a:lnTo>
                  <a:lnTo>
                    <a:pt x="11107" y="2620"/>
                  </a:lnTo>
                  <a:lnTo>
                    <a:pt x="10897" y="2620"/>
                  </a:lnTo>
                  <a:lnTo>
                    <a:pt x="10688" y="2306"/>
                  </a:lnTo>
                  <a:lnTo>
                    <a:pt x="10583" y="2096"/>
                  </a:lnTo>
                  <a:lnTo>
                    <a:pt x="10373" y="2096"/>
                  </a:lnTo>
                  <a:lnTo>
                    <a:pt x="9640" y="1887"/>
                  </a:lnTo>
                  <a:lnTo>
                    <a:pt x="9430" y="1782"/>
                  </a:lnTo>
                  <a:lnTo>
                    <a:pt x="9325" y="1782"/>
                  </a:lnTo>
                  <a:lnTo>
                    <a:pt x="9325" y="1677"/>
                  </a:lnTo>
                  <a:lnTo>
                    <a:pt x="9325" y="1572"/>
                  </a:lnTo>
                  <a:lnTo>
                    <a:pt x="9325" y="1468"/>
                  </a:lnTo>
                  <a:lnTo>
                    <a:pt x="9116" y="1363"/>
                  </a:lnTo>
                  <a:lnTo>
                    <a:pt x="9325" y="734"/>
                  </a:lnTo>
                  <a:lnTo>
                    <a:pt x="9325" y="629"/>
                  </a:lnTo>
                  <a:lnTo>
                    <a:pt x="9430" y="315"/>
                  </a:lnTo>
                  <a:lnTo>
                    <a:pt x="84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2;p31">
              <a:extLst>
                <a:ext uri="{FF2B5EF4-FFF2-40B4-BE49-F238E27FC236}">
                  <a16:creationId xmlns:a16="http://schemas.microsoft.com/office/drawing/2014/main" id="{FAB2DB80-2506-3F4F-A732-3DE8DC3F083F}"/>
                </a:ext>
              </a:extLst>
            </p:cNvPr>
            <p:cNvSpPr/>
            <p:nvPr/>
          </p:nvSpPr>
          <p:spPr>
            <a:xfrm>
              <a:off x="3600746" y="2135768"/>
              <a:ext cx="189040" cy="189026"/>
            </a:xfrm>
            <a:custGeom>
              <a:avLst/>
              <a:gdLst/>
              <a:ahLst/>
              <a:cxnLst/>
              <a:rect l="l" t="t" r="r" b="b"/>
              <a:pathLst>
                <a:path w="14251" h="14250" extrusionOk="0">
                  <a:moveTo>
                    <a:pt x="11421" y="0"/>
                  </a:moveTo>
                  <a:lnTo>
                    <a:pt x="10793" y="733"/>
                  </a:lnTo>
                  <a:lnTo>
                    <a:pt x="10583" y="1153"/>
                  </a:lnTo>
                  <a:lnTo>
                    <a:pt x="10478" y="1257"/>
                  </a:lnTo>
                  <a:lnTo>
                    <a:pt x="9431" y="1676"/>
                  </a:lnTo>
                  <a:lnTo>
                    <a:pt x="9116" y="1781"/>
                  </a:lnTo>
                  <a:lnTo>
                    <a:pt x="8802" y="2200"/>
                  </a:lnTo>
                  <a:lnTo>
                    <a:pt x="8592" y="2305"/>
                  </a:lnTo>
                  <a:lnTo>
                    <a:pt x="8278" y="2305"/>
                  </a:lnTo>
                  <a:lnTo>
                    <a:pt x="7859" y="2200"/>
                  </a:lnTo>
                  <a:lnTo>
                    <a:pt x="7335" y="2200"/>
                  </a:lnTo>
                  <a:lnTo>
                    <a:pt x="7230" y="2305"/>
                  </a:lnTo>
                  <a:lnTo>
                    <a:pt x="7125" y="2305"/>
                  </a:lnTo>
                  <a:lnTo>
                    <a:pt x="7125" y="2410"/>
                  </a:lnTo>
                  <a:lnTo>
                    <a:pt x="6916" y="2410"/>
                  </a:lnTo>
                  <a:lnTo>
                    <a:pt x="6602" y="2619"/>
                  </a:lnTo>
                  <a:lnTo>
                    <a:pt x="6287" y="2829"/>
                  </a:lnTo>
                  <a:lnTo>
                    <a:pt x="6078" y="2934"/>
                  </a:lnTo>
                  <a:lnTo>
                    <a:pt x="5344" y="3143"/>
                  </a:lnTo>
                  <a:lnTo>
                    <a:pt x="4925" y="2934"/>
                  </a:lnTo>
                  <a:lnTo>
                    <a:pt x="4611" y="3248"/>
                  </a:lnTo>
                  <a:lnTo>
                    <a:pt x="4611" y="3458"/>
                  </a:lnTo>
                  <a:lnTo>
                    <a:pt x="4611" y="3562"/>
                  </a:lnTo>
                  <a:lnTo>
                    <a:pt x="4611" y="3667"/>
                  </a:lnTo>
                  <a:lnTo>
                    <a:pt x="4506" y="3877"/>
                  </a:lnTo>
                  <a:lnTo>
                    <a:pt x="4297" y="3877"/>
                  </a:lnTo>
                  <a:lnTo>
                    <a:pt x="3877" y="3772"/>
                  </a:lnTo>
                  <a:lnTo>
                    <a:pt x="3563" y="3667"/>
                  </a:lnTo>
                  <a:lnTo>
                    <a:pt x="3354" y="3562"/>
                  </a:lnTo>
                  <a:lnTo>
                    <a:pt x="3039" y="3143"/>
                  </a:lnTo>
                  <a:lnTo>
                    <a:pt x="2620" y="3039"/>
                  </a:lnTo>
                  <a:lnTo>
                    <a:pt x="2306" y="3248"/>
                  </a:lnTo>
                  <a:lnTo>
                    <a:pt x="2096" y="3353"/>
                  </a:lnTo>
                  <a:lnTo>
                    <a:pt x="1782" y="3353"/>
                  </a:lnTo>
                  <a:lnTo>
                    <a:pt x="1572" y="3039"/>
                  </a:lnTo>
                  <a:lnTo>
                    <a:pt x="1363" y="2619"/>
                  </a:lnTo>
                  <a:lnTo>
                    <a:pt x="1049" y="2934"/>
                  </a:lnTo>
                  <a:lnTo>
                    <a:pt x="734" y="3458"/>
                  </a:lnTo>
                  <a:lnTo>
                    <a:pt x="944" y="3667"/>
                  </a:lnTo>
                  <a:lnTo>
                    <a:pt x="1363" y="4191"/>
                  </a:lnTo>
                  <a:lnTo>
                    <a:pt x="734" y="4924"/>
                  </a:lnTo>
                  <a:lnTo>
                    <a:pt x="734" y="5344"/>
                  </a:lnTo>
                  <a:lnTo>
                    <a:pt x="629" y="5763"/>
                  </a:lnTo>
                  <a:lnTo>
                    <a:pt x="420" y="6077"/>
                  </a:lnTo>
                  <a:lnTo>
                    <a:pt x="106" y="6077"/>
                  </a:lnTo>
                  <a:lnTo>
                    <a:pt x="106" y="6496"/>
                  </a:lnTo>
                  <a:lnTo>
                    <a:pt x="210" y="6810"/>
                  </a:lnTo>
                  <a:lnTo>
                    <a:pt x="210" y="7230"/>
                  </a:lnTo>
                  <a:lnTo>
                    <a:pt x="1" y="8068"/>
                  </a:lnTo>
                  <a:lnTo>
                    <a:pt x="1" y="8277"/>
                  </a:lnTo>
                  <a:lnTo>
                    <a:pt x="1" y="8801"/>
                  </a:lnTo>
                  <a:lnTo>
                    <a:pt x="106" y="9325"/>
                  </a:lnTo>
                  <a:lnTo>
                    <a:pt x="839" y="9115"/>
                  </a:lnTo>
                  <a:lnTo>
                    <a:pt x="944" y="9220"/>
                  </a:lnTo>
                  <a:lnTo>
                    <a:pt x="1153" y="9115"/>
                  </a:lnTo>
                  <a:lnTo>
                    <a:pt x="1363" y="8906"/>
                  </a:lnTo>
                  <a:lnTo>
                    <a:pt x="1572" y="8696"/>
                  </a:lnTo>
                  <a:lnTo>
                    <a:pt x="1887" y="8487"/>
                  </a:lnTo>
                  <a:lnTo>
                    <a:pt x="2201" y="8487"/>
                  </a:lnTo>
                  <a:lnTo>
                    <a:pt x="2411" y="8592"/>
                  </a:lnTo>
                  <a:lnTo>
                    <a:pt x="2725" y="8906"/>
                  </a:lnTo>
                  <a:lnTo>
                    <a:pt x="2830" y="9011"/>
                  </a:lnTo>
                  <a:lnTo>
                    <a:pt x="2725" y="9115"/>
                  </a:lnTo>
                  <a:lnTo>
                    <a:pt x="2515" y="9430"/>
                  </a:lnTo>
                  <a:lnTo>
                    <a:pt x="2306" y="9744"/>
                  </a:lnTo>
                  <a:lnTo>
                    <a:pt x="2201" y="10163"/>
                  </a:lnTo>
                  <a:lnTo>
                    <a:pt x="2620" y="10058"/>
                  </a:lnTo>
                  <a:lnTo>
                    <a:pt x="3039" y="10163"/>
                  </a:lnTo>
                  <a:lnTo>
                    <a:pt x="3773" y="10163"/>
                  </a:lnTo>
                  <a:lnTo>
                    <a:pt x="4087" y="10373"/>
                  </a:lnTo>
                  <a:lnTo>
                    <a:pt x="4297" y="10478"/>
                  </a:lnTo>
                  <a:lnTo>
                    <a:pt x="4401" y="10792"/>
                  </a:lnTo>
                  <a:lnTo>
                    <a:pt x="4611" y="11211"/>
                  </a:lnTo>
                  <a:lnTo>
                    <a:pt x="4716" y="11421"/>
                  </a:lnTo>
                  <a:lnTo>
                    <a:pt x="4925" y="11525"/>
                  </a:lnTo>
                  <a:lnTo>
                    <a:pt x="6183" y="11525"/>
                  </a:lnTo>
                  <a:lnTo>
                    <a:pt x="6706" y="11630"/>
                  </a:lnTo>
                  <a:lnTo>
                    <a:pt x="6287" y="11944"/>
                  </a:lnTo>
                  <a:lnTo>
                    <a:pt x="6183" y="12049"/>
                  </a:lnTo>
                  <a:lnTo>
                    <a:pt x="6183" y="12154"/>
                  </a:lnTo>
                  <a:lnTo>
                    <a:pt x="6183" y="12363"/>
                  </a:lnTo>
                  <a:lnTo>
                    <a:pt x="6287" y="12573"/>
                  </a:lnTo>
                  <a:lnTo>
                    <a:pt x="6392" y="12678"/>
                  </a:lnTo>
                  <a:lnTo>
                    <a:pt x="6706" y="12783"/>
                  </a:lnTo>
                  <a:lnTo>
                    <a:pt x="6183" y="13411"/>
                  </a:lnTo>
                  <a:lnTo>
                    <a:pt x="6602" y="14249"/>
                  </a:lnTo>
                  <a:lnTo>
                    <a:pt x="7230" y="13621"/>
                  </a:lnTo>
                  <a:lnTo>
                    <a:pt x="8907" y="11525"/>
                  </a:lnTo>
                  <a:lnTo>
                    <a:pt x="10164" y="10373"/>
                  </a:lnTo>
                  <a:lnTo>
                    <a:pt x="11840" y="9011"/>
                  </a:lnTo>
                  <a:lnTo>
                    <a:pt x="12574" y="8592"/>
                  </a:lnTo>
                  <a:lnTo>
                    <a:pt x="12993" y="8277"/>
                  </a:lnTo>
                  <a:lnTo>
                    <a:pt x="13202" y="8172"/>
                  </a:lnTo>
                  <a:lnTo>
                    <a:pt x="13202" y="8068"/>
                  </a:lnTo>
                  <a:lnTo>
                    <a:pt x="12888" y="7230"/>
                  </a:lnTo>
                  <a:lnTo>
                    <a:pt x="12679" y="6706"/>
                  </a:lnTo>
                  <a:lnTo>
                    <a:pt x="12574" y="6496"/>
                  </a:lnTo>
                  <a:lnTo>
                    <a:pt x="12364" y="6391"/>
                  </a:lnTo>
                  <a:lnTo>
                    <a:pt x="12364" y="6287"/>
                  </a:lnTo>
                  <a:lnTo>
                    <a:pt x="12259" y="6287"/>
                  </a:lnTo>
                  <a:lnTo>
                    <a:pt x="11840" y="5448"/>
                  </a:lnTo>
                  <a:lnTo>
                    <a:pt x="11631" y="5029"/>
                  </a:lnTo>
                  <a:lnTo>
                    <a:pt x="11526" y="4820"/>
                  </a:lnTo>
                  <a:lnTo>
                    <a:pt x="11526" y="4610"/>
                  </a:lnTo>
                  <a:lnTo>
                    <a:pt x="11840" y="4296"/>
                  </a:lnTo>
                  <a:lnTo>
                    <a:pt x="12259" y="3981"/>
                  </a:lnTo>
                  <a:lnTo>
                    <a:pt x="13202" y="3562"/>
                  </a:lnTo>
                  <a:lnTo>
                    <a:pt x="14145" y="1257"/>
                  </a:lnTo>
                  <a:lnTo>
                    <a:pt x="14250" y="1362"/>
                  </a:lnTo>
                  <a:lnTo>
                    <a:pt x="14145" y="1153"/>
                  </a:lnTo>
                  <a:lnTo>
                    <a:pt x="13726" y="1153"/>
                  </a:lnTo>
                  <a:lnTo>
                    <a:pt x="13726" y="1048"/>
                  </a:lnTo>
                  <a:lnTo>
                    <a:pt x="13726" y="943"/>
                  </a:lnTo>
                  <a:lnTo>
                    <a:pt x="13726" y="838"/>
                  </a:lnTo>
                  <a:lnTo>
                    <a:pt x="13622" y="629"/>
                  </a:lnTo>
                  <a:lnTo>
                    <a:pt x="13517" y="524"/>
                  </a:lnTo>
                  <a:lnTo>
                    <a:pt x="13202" y="524"/>
                  </a:lnTo>
                  <a:lnTo>
                    <a:pt x="12993" y="419"/>
                  </a:lnTo>
                  <a:lnTo>
                    <a:pt x="12888" y="314"/>
                  </a:lnTo>
                  <a:lnTo>
                    <a:pt x="12679" y="210"/>
                  </a:lnTo>
                  <a:lnTo>
                    <a:pt x="12469" y="210"/>
                  </a:lnTo>
                  <a:lnTo>
                    <a:pt x="12050" y="314"/>
                  </a:lnTo>
                  <a:lnTo>
                    <a:pt x="11840" y="314"/>
                  </a:lnTo>
                  <a:lnTo>
                    <a:pt x="11631" y="105"/>
                  </a:lnTo>
                  <a:lnTo>
                    <a:pt x="1142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13;p31">
              <a:extLst>
                <a:ext uri="{FF2B5EF4-FFF2-40B4-BE49-F238E27FC236}">
                  <a16:creationId xmlns:a16="http://schemas.microsoft.com/office/drawing/2014/main" id="{1A0D0094-C361-F946-A382-0F39AC149509}"/>
                </a:ext>
              </a:extLst>
            </p:cNvPr>
            <p:cNvSpPr/>
            <p:nvPr/>
          </p:nvSpPr>
          <p:spPr>
            <a:xfrm>
              <a:off x="3568777" y="2107964"/>
              <a:ext cx="179303" cy="73674"/>
            </a:xfrm>
            <a:custGeom>
              <a:avLst/>
              <a:gdLst/>
              <a:ahLst/>
              <a:cxnLst/>
              <a:rect l="l" t="t" r="r" b="b"/>
              <a:pathLst>
                <a:path w="13517" h="5554" extrusionOk="0">
                  <a:moveTo>
                    <a:pt x="9012" y="1"/>
                  </a:moveTo>
                  <a:lnTo>
                    <a:pt x="8907" y="105"/>
                  </a:lnTo>
                  <a:lnTo>
                    <a:pt x="8802" y="315"/>
                  </a:lnTo>
                  <a:lnTo>
                    <a:pt x="8697" y="420"/>
                  </a:lnTo>
                  <a:lnTo>
                    <a:pt x="8593" y="629"/>
                  </a:lnTo>
                  <a:lnTo>
                    <a:pt x="8488" y="839"/>
                  </a:lnTo>
                  <a:lnTo>
                    <a:pt x="8278" y="1048"/>
                  </a:lnTo>
                  <a:lnTo>
                    <a:pt x="8278" y="1258"/>
                  </a:lnTo>
                  <a:lnTo>
                    <a:pt x="8278" y="1363"/>
                  </a:lnTo>
                  <a:lnTo>
                    <a:pt x="8069" y="1467"/>
                  </a:lnTo>
                  <a:lnTo>
                    <a:pt x="7859" y="1572"/>
                  </a:lnTo>
                  <a:lnTo>
                    <a:pt x="7650" y="1677"/>
                  </a:lnTo>
                  <a:lnTo>
                    <a:pt x="7440" y="1886"/>
                  </a:lnTo>
                  <a:lnTo>
                    <a:pt x="7335" y="1991"/>
                  </a:lnTo>
                  <a:lnTo>
                    <a:pt x="6602" y="1991"/>
                  </a:lnTo>
                  <a:lnTo>
                    <a:pt x="6287" y="1782"/>
                  </a:lnTo>
                  <a:lnTo>
                    <a:pt x="6287" y="1677"/>
                  </a:lnTo>
                  <a:lnTo>
                    <a:pt x="6078" y="1467"/>
                  </a:lnTo>
                  <a:lnTo>
                    <a:pt x="5868" y="1363"/>
                  </a:lnTo>
                  <a:lnTo>
                    <a:pt x="4925" y="1363"/>
                  </a:lnTo>
                  <a:lnTo>
                    <a:pt x="4611" y="1467"/>
                  </a:lnTo>
                  <a:lnTo>
                    <a:pt x="4506" y="1258"/>
                  </a:lnTo>
                  <a:lnTo>
                    <a:pt x="2935" y="1258"/>
                  </a:lnTo>
                  <a:lnTo>
                    <a:pt x="2201" y="1048"/>
                  </a:lnTo>
                  <a:lnTo>
                    <a:pt x="1258" y="1048"/>
                  </a:lnTo>
                  <a:lnTo>
                    <a:pt x="1363" y="1258"/>
                  </a:lnTo>
                  <a:lnTo>
                    <a:pt x="1258" y="1991"/>
                  </a:lnTo>
                  <a:lnTo>
                    <a:pt x="1049" y="2515"/>
                  </a:lnTo>
                  <a:lnTo>
                    <a:pt x="630" y="2725"/>
                  </a:lnTo>
                  <a:lnTo>
                    <a:pt x="106" y="2934"/>
                  </a:lnTo>
                  <a:lnTo>
                    <a:pt x="1" y="3144"/>
                  </a:lnTo>
                  <a:lnTo>
                    <a:pt x="315" y="3563"/>
                  </a:lnTo>
                  <a:lnTo>
                    <a:pt x="315" y="3772"/>
                  </a:lnTo>
                  <a:lnTo>
                    <a:pt x="315" y="3982"/>
                  </a:lnTo>
                  <a:lnTo>
                    <a:pt x="315" y="4820"/>
                  </a:lnTo>
                  <a:lnTo>
                    <a:pt x="839" y="4715"/>
                  </a:lnTo>
                  <a:lnTo>
                    <a:pt x="1677" y="4715"/>
                  </a:lnTo>
                  <a:lnTo>
                    <a:pt x="1887" y="4820"/>
                  </a:lnTo>
                  <a:lnTo>
                    <a:pt x="2516" y="5030"/>
                  </a:lnTo>
                  <a:lnTo>
                    <a:pt x="2620" y="5135"/>
                  </a:lnTo>
                  <a:lnTo>
                    <a:pt x="2830" y="5239"/>
                  </a:lnTo>
                  <a:lnTo>
                    <a:pt x="3144" y="4715"/>
                  </a:lnTo>
                  <a:lnTo>
                    <a:pt x="3563" y="4296"/>
                  </a:lnTo>
                  <a:lnTo>
                    <a:pt x="3668" y="4192"/>
                  </a:lnTo>
                  <a:lnTo>
                    <a:pt x="3878" y="4192"/>
                  </a:lnTo>
                  <a:lnTo>
                    <a:pt x="3982" y="4296"/>
                  </a:lnTo>
                  <a:lnTo>
                    <a:pt x="4087" y="4506"/>
                  </a:lnTo>
                  <a:lnTo>
                    <a:pt x="4402" y="5030"/>
                  </a:lnTo>
                  <a:lnTo>
                    <a:pt x="4821" y="4715"/>
                  </a:lnTo>
                  <a:lnTo>
                    <a:pt x="4821" y="4611"/>
                  </a:lnTo>
                  <a:lnTo>
                    <a:pt x="5868" y="4925"/>
                  </a:lnTo>
                  <a:lnTo>
                    <a:pt x="5868" y="5030"/>
                  </a:lnTo>
                  <a:lnTo>
                    <a:pt x="5973" y="5239"/>
                  </a:lnTo>
                  <a:lnTo>
                    <a:pt x="6078" y="5344"/>
                  </a:lnTo>
                  <a:lnTo>
                    <a:pt x="6392" y="5554"/>
                  </a:lnTo>
                  <a:lnTo>
                    <a:pt x="6602" y="5554"/>
                  </a:lnTo>
                  <a:lnTo>
                    <a:pt x="6602" y="5344"/>
                  </a:lnTo>
                  <a:lnTo>
                    <a:pt x="6707" y="5135"/>
                  </a:lnTo>
                  <a:lnTo>
                    <a:pt x="7021" y="4715"/>
                  </a:lnTo>
                  <a:lnTo>
                    <a:pt x="7230" y="4611"/>
                  </a:lnTo>
                  <a:lnTo>
                    <a:pt x="7335" y="4611"/>
                  </a:lnTo>
                  <a:lnTo>
                    <a:pt x="7754" y="4820"/>
                  </a:lnTo>
                  <a:lnTo>
                    <a:pt x="8383" y="4611"/>
                  </a:lnTo>
                  <a:lnTo>
                    <a:pt x="8697" y="4401"/>
                  </a:lnTo>
                  <a:lnTo>
                    <a:pt x="9116" y="4192"/>
                  </a:lnTo>
                  <a:lnTo>
                    <a:pt x="9431" y="4087"/>
                  </a:lnTo>
                  <a:lnTo>
                    <a:pt x="9640" y="3982"/>
                  </a:lnTo>
                  <a:lnTo>
                    <a:pt x="9955" y="3877"/>
                  </a:lnTo>
                  <a:lnTo>
                    <a:pt x="10374" y="3877"/>
                  </a:lnTo>
                  <a:lnTo>
                    <a:pt x="10793" y="4087"/>
                  </a:lnTo>
                  <a:lnTo>
                    <a:pt x="10898" y="3982"/>
                  </a:lnTo>
                  <a:lnTo>
                    <a:pt x="11212" y="3668"/>
                  </a:lnTo>
                  <a:lnTo>
                    <a:pt x="11421" y="3458"/>
                  </a:lnTo>
                  <a:lnTo>
                    <a:pt x="11736" y="3353"/>
                  </a:lnTo>
                  <a:lnTo>
                    <a:pt x="12679" y="2934"/>
                  </a:lnTo>
                  <a:lnTo>
                    <a:pt x="12784" y="2620"/>
                  </a:lnTo>
                  <a:lnTo>
                    <a:pt x="13517" y="1782"/>
                  </a:lnTo>
                  <a:lnTo>
                    <a:pt x="13307" y="1572"/>
                  </a:lnTo>
                  <a:lnTo>
                    <a:pt x="12888" y="1467"/>
                  </a:lnTo>
                  <a:lnTo>
                    <a:pt x="12679" y="1363"/>
                  </a:lnTo>
                  <a:lnTo>
                    <a:pt x="12469" y="1153"/>
                  </a:lnTo>
                  <a:lnTo>
                    <a:pt x="12364" y="1048"/>
                  </a:lnTo>
                  <a:lnTo>
                    <a:pt x="12155" y="944"/>
                  </a:lnTo>
                  <a:lnTo>
                    <a:pt x="11945" y="944"/>
                  </a:lnTo>
                  <a:lnTo>
                    <a:pt x="11841" y="1048"/>
                  </a:lnTo>
                  <a:lnTo>
                    <a:pt x="11631" y="1048"/>
                  </a:lnTo>
                  <a:lnTo>
                    <a:pt x="11421" y="524"/>
                  </a:lnTo>
                  <a:lnTo>
                    <a:pt x="11212" y="315"/>
                  </a:lnTo>
                  <a:lnTo>
                    <a:pt x="11002" y="210"/>
                  </a:lnTo>
                  <a:lnTo>
                    <a:pt x="10688" y="105"/>
                  </a:lnTo>
                  <a:lnTo>
                    <a:pt x="9955" y="105"/>
                  </a:lnTo>
                  <a:lnTo>
                    <a:pt x="96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14;p31">
              <a:extLst>
                <a:ext uri="{FF2B5EF4-FFF2-40B4-BE49-F238E27FC236}">
                  <a16:creationId xmlns:a16="http://schemas.microsoft.com/office/drawing/2014/main" id="{2E74D303-3F62-CB49-B657-9FB0AB0A81C6}"/>
                </a:ext>
              </a:extLst>
            </p:cNvPr>
            <p:cNvSpPr/>
            <p:nvPr/>
          </p:nvSpPr>
          <p:spPr>
            <a:xfrm>
              <a:off x="3711933" y="2160772"/>
              <a:ext cx="158464" cy="230731"/>
            </a:xfrm>
            <a:custGeom>
              <a:avLst/>
              <a:gdLst/>
              <a:ahLst/>
              <a:cxnLst/>
              <a:rect l="l" t="t" r="r" b="b"/>
              <a:pathLst>
                <a:path w="11946" h="17394" extrusionOk="0">
                  <a:moveTo>
                    <a:pt x="5973" y="1"/>
                  </a:moveTo>
                  <a:lnTo>
                    <a:pt x="5135" y="1992"/>
                  </a:lnTo>
                  <a:lnTo>
                    <a:pt x="5030" y="2096"/>
                  </a:lnTo>
                  <a:lnTo>
                    <a:pt x="4087" y="2411"/>
                  </a:lnTo>
                  <a:lnTo>
                    <a:pt x="3773" y="2620"/>
                  </a:lnTo>
                  <a:lnTo>
                    <a:pt x="3563" y="2830"/>
                  </a:lnTo>
                  <a:lnTo>
                    <a:pt x="3563" y="3039"/>
                  </a:lnTo>
                  <a:lnTo>
                    <a:pt x="3773" y="3354"/>
                  </a:lnTo>
                  <a:lnTo>
                    <a:pt x="4192" y="4087"/>
                  </a:lnTo>
                  <a:lnTo>
                    <a:pt x="4401" y="4297"/>
                  </a:lnTo>
                  <a:lnTo>
                    <a:pt x="4611" y="4506"/>
                  </a:lnTo>
                  <a:lnTo>
                    <a:pt x="4925" y="5240"/>
                  </a:lnTo>
                  <a:lnTo>
                    <a:pt x="5135" y="5973"/>
                  </a:lnTo>
                  <a:lnTo>
                    <a:pt x="5240" y="6183"/>
                  </a:lnTo>
                  <a:lnTo>
                    <a:pt x="5240" y="6392"/>
                  </a:lnTo>
                  <a:lnTo>
                    <a:pt x="5135" y="6602"/>
                  </a:lnTo>
                  <a:lnTo>
                    <a:pt x="4925" y="6707"/>
                  </a:lnTo>
                  <a:lnTo>
                    <a:pt x="4401" y="7021"/>
                  </a:lnTo>
                  <a:lnTo>
                    <a:pt x="3668" y="7440"/>
                  </a:lnTo>
                  <a:lnTo>
                    <a:pt x="1992" y="8802"/>
                  </a:lnTo>
                  <a:lnTo>
                    <a:pt x="839" y="9850"/>
                  </a:lnTo>
                  <a:lnTo>
                    <a:pt x="1" y="11002"/>
                  </a:lnTo>
                  <a:lnTo>
                    <a:pt x="420" y="11421"/>
                  </a:lnTo>
                  <a:lnTo>
                    <a:pt x="944" y="11841"/>
                  </a:lnTo>
                  <a:lnTo>
                    <a:pt x="1258" y="12155"/>
                  </a:lnTo>
                  <a:lnTo>
                    <a:pt x="1572" y="12679"/>
                  </a:lnTo>
                  <a:lnTo>
                    <a:pt x="1782" y="13307"/>
                  </a:lnTo>
                  <a:lnTo>
                    <a:pt x="1782" y="13412"/>
                  </a:lnTo>
                  <a:lnTo>
                    <a:pt x="1049" y="15193"/>
                  </a:lnTo>
                  <a:lnTo>
                    <a:pt x="944" y="15822"/>
                  </a:lnTo>
                  <a:lnTo>
                    <a:pt x="944" y="16241"/>
                  </a:lnTo>
                  <a:lnTo>
                    <a:pt x="1258" y="16660"/>
                  </a:lnTo>
                  <a:lnTo>
                    <a:pt x="1468" y="16765"/>
                  </a:lnTo>
                  <a:lnTo>
                    <a:pt x="1677" y="16660"/>
                  </a:lnTo>
                  <a:lnTo>
                    <a:pt x="2096" y="16241"/>
                  </a:lnTo>
                  <a:lnTo>
                    <a:pt x="2201" y="16136"/>
                  </a:lnTo>
                  <a:lnTo>
                    <a:pt x="2411" y="16241"/>
                  </a:lnTo>
                  <a:lnTo>
                    <a:pt x="3039" y="16451"/>
                  </a:lnTo>
                  <a:lnTo>
                    <a:pt x="3458" y="16660"/>
                  </a:lnTo>
                  <a:lnTo>
                    <a:pt x="3563" y="16870"/>
                  </a:lnTo>
                  <a:lnTo>
                    <a:pt x="3668" y="16975"/>
                  </a:lnTo>
                  <a:lnTo>
                    <a:pt x="3668" y="17394"/>
                  </a:lnTo>
                  <a:lnTo>
                    <a:pt x="4820" y="17289"/>
                  </a:lnTo>
                  <a:lnTo>
                    <a:pt x="6183" y="16765"/>
                  </a:lnTo>
                  <a:lnTo>
                    <a:pt x="6602" y="16555"/>
                  </a:lnTo>
                  <a:lnTo>
                    <a:pt x="6916" y="16555"/>
                  </a:lnTo>
                  <a:lnTo>
                    <a:pt x="7021" y="16660"/>
                  </a:lnTo>
                  <a:lnTo>
                    <a:pt x="7125" y="16765"/>
                  </a:lnTo>
                  <a:lnTo>
                    <a:pt x="7125" y="16975"/>
                  </a:lnTo>
                  <a:lnTo>
                    <a:pt x="7335" y="16660"/>
                  </a:lnTo>
                  <a:lnTo>
                    <a:pt x="7335" y="16451"/>
                  </a:lnTo>
                  <a:lnTo>
                    <a:pt x="7335" y="16241"/>
                  </a:lnTo>
                  <a:lnTo>
                    <a:pt x="7545" y="15822"/>
                  </a:lnTo>
                  <a:lnTo>
                    <a:pt x="7545" y="15717"/>
                  </a:lnTo>
                  <a:lnTo>
                    <a:pt x="7545" y="15612"/>
                  </a:lnTo>
                  <a:lnTo>
                    <a:pt x="7545" y="15298"/>
                  </a:lnTo>
                  <a:lnTo>
                    <a:pt x="7545" y="15089"/>
                  </a:lnTo>
                  <a:lnTo>
                    <a:pt x="7649" y="14984"/>
                  </a:lnTo>
                  <a:lnTo>
                    <a:pt x="7859" y="14984"/>
                  </a:lnTo>
                  <a:lnTo>
                    <a:pt x="7964" y="15089"/>
                  </a:lnTo>
                  <a:lnTo>
                    <a:pt x="8278" y="15089"/>
                  </a:lnTo>
                  <a:lnTo>
                    <a:pt x="8278" y="14879"/>
                  </a:lnTo>
                  <a:lnTo>
                    <a:pt x="8278" y="14774"/>
                  </a:lnTo>
                  <a:lnTo>
                    <a:pt x="8488" y="14460"/>
                  </a:lnTo>
                  <a:lnTo>
                    <a:pt x="8802" y="14146"/>
                  </a:lnTo>
                  <a:lnTo>
                    <a:pt x="9011" y="13831"/>
                  </a:lnTo>
                  <a:lnTo>
                    <a:pt x="9326" y="13517"/>
                  </a:lnTo>
                  <a:lnTo>
                    <a:pt x="9535" y="13098"/>
                  </a:lnTo>
                  <a:lnTo>
                    <a:pt x="9640" y="12993"/>
                  </a:lnTo>
                  <a:lnTo>
                    <a:pt x="9745" y="12888"/>
                  </a:lnTo>
                  <a:lnTo>
                    <a:pt x="10059" y="12888"/>
                  </a:lnTo>
                  <a:lnTo>
                    <a:pt x="10269" y="13098"/>
                  </a:lnTo>
                  <a:lnTo>
                    <a:pt x="10583" y="13098"/>
                  </a:lnTo>
                  <a:lnTo>
                    <a:pt x="11002" y="12993"/>
                  </a:lnTo>
                  <a:lnTo>
                    <a:pt x="11316" y="13098"/>
                  </a:lnTo>
                  <a:lnTo>
                    <a:pt x="11945" y="13098"/>
                  </a:lnTo>
                  <a:lnTo>
                    <a:pt x="11840" y="12993"/>
                  </a:lnTo>
                  <a:lnTo>
                    <a:pt x="11736" y="12784"/>
                  </a:lnTo>
                  <a:lnTo>
                    <a:pt x="11736" y="12679"/>
                  </a:lnTo>
                  <a:lnTo>
                    <a:pt x="11631" y="12469"/>
                  </a:lnTo>
                  <a:lnTo>
                    <a:pt x="11526" y="12260"/>
                  </a:lnTo>
                  <a:lnTo>
                    <a:pt x="11526" y="12050"/>
                  </a:lnTo>
                  <a:lnTo>
                    <a:pt x="11421" y="11841"/>
                  </a:lnTo>
                  <a:lnTo>
                    <a:pt x="11316" y="11841"/>
                  </a:lnTo>
                  <a:lnTo>
                    <a:pt x="11421" y="11736"/>
                  </a:lnTo>
                  <a:lnTo>
                    <a:pt x="11421" y="11631"/>
                  </a:lnTo>
                  <a:lnTo>
                    <a:pt x="11526" y="11421"/>
                  </a:lnTo>
                  <a:lnTo>
                    <a:pt x="11526" y="11212"/>
                  </a:lnTo>
                  <a:lnTo>
                    <a:pt x="11421" y="10898"/>
                  </a:lnTo>
                  <a:lnTo>
                    <a:pt x="11421" y="10793"/>
                  </a:lnTo>
                  <a:lnTo>
                    <a:pt x="11316" y="10583"/>
                  </a:lnTo>
                  <a:lnTo>
                    <a:pt x="11212" y="10583"/>
                  </a:lnTo>
                  <a:lnTo>
                    <a:pt x="11212" y="10478"/>
                  </a:lnTo>
                  <a:lnTo>
                    <a:pt x="11212" y="10374"/>
                  </a:lnTo>
                  <a:lnTo>
                    <a:pt x="11107" y="10269"/>
                  </a:lnTo>
                  <a:lnTo>
                    <a:pt x="11002" y="9955"/>
                  </a:lnTo>
                  <a:lnTo>
                    <a:pt x="10897" y="9745"/>
                  </a:lnTo>
                  <a:lnTo>
                    <a:pt x="11107" y="9221"/>
                  </a:lnTo>
                  <a:lnTo>
                    <a:pt x="11002" y="8907"/>
                  </a:lnTo>
                  <a:lnTo>
                    <a:pt x="10793" y="8593"/>
                  </a:lnTo>
                  <a:lnTo>
                    <a:pt x="10688" y="8488"/>
                  </a:lnTo>
                  <a:lnTo>
                    <a:pt x="10688" y="8383"/>
                  </a:lnTo>
                  <a:lnTo>
                    <a:pt x="10583" y="8069"/>
                  </a:lnTo>
                  <a:lnTo>
                    <a:pt x="10583" y="7964"/>
                  </a:lnTo>
                  <a:lnTo>
                    <a:pt x="10583" y="7754"/>
                  </a:lnTo>
                  <a:lnTo>
                    <a:pt x="10688" y="7754"/>
                  </a:lnTo>
                  <a:lnTo>
                    <a:pt x="10793" y="7545"/>
                  </a:lnTo>
                  <a:lnTo>
                    <a:pt x="10897" y="7335"/>
                  </a:lnTo>
                  <a:lnTo>
                    <a:pt x="10793" y="7230"/>
                  </a:lnTo>
                  <a:lnTo>
                    <a:pt x="10688" y="7021"/>
                  </a:lnTo>
                  <a:lnTo>
                    <a:pt x="10688" y="6916"/>
                  </a:lnTo>
                  <a:lnTo>
                    <a:pt x="10583" y="6287"/>
                  </a:lnTo>
                  <a:lnTo>
                    <a:pt x="10478" y="5659"/>
                  </a:lnTo>
                  <a:lnTo>
                    <a:pt x="10478" y="5449"/>
                  </a:lnTo>
                  <a:lnTo>
                    <a:pt x="10374" y="5345"/>
                  </a:lnTo>
                  <a:lnTo>
                    <a:pt x="10269" y="5240"/>
                  </a:lnTo>
                  <a:lnTo>
                    <a:pt x="10269" y="5030"/>
                  </a:lnTo>
                  <a:lnTo>
                    <a:pt x="10269" y="4716"/>
                  </a:lnTo>
                  <a:lnTo>
                    <a:pt x="10059" y="4402"/>
                  </a:lnTo>
                  <a:lnTo>
                    <a:pt x="9850" y="4087"/>
                  </a:lnTo>
                  <a:lnTo>
                    <a:pt x="9535" y="3982"/>
                  </a:lnTo>
                  <a:lnTo>
                    <a:pt x="9326" y="3878"/>
                  </a:lnTo>
                  <a:lnTo>
                    <a:pt x="9116" y="3668"/>
                  </a:lnTo>
                  <a:lnTo>
                    <a:pt x="9011" y="3668"/>
                  </a:lnTo>
                  <a:lnTo>
                    <a:pt x="8907" y="3563"/>
                  </a:lnTo>
                  <a:lnTo>
                    <a:pt x="8802" y="3354"/>
                  </a:lnTo>
                  <a:lnTo>
                    <a:pt x="8697" y="3144"/>
                  </a:lnTo>
                  <a:lnTo>
                    <a:pt x="8383" y="3039"/>
                  </a:lnTo>
                  <a:lnTo>
                    <a:pt x="8278" y="3039"/>
                  </a:lnTo>
                  <a:lnTo>
                    <a:pt x="8173" y="3144"/>
                  </a:lnTo>
                  <a:lnTo>
                    <a:pt x="7964" y="2830"/>
                  </a:lnTo>
                  <a:lnTo>
                    <a:pt x="7859" y="2620"/>
                  </a:lnTo>
                  <a:lnTo>
                    <a:pt x="7545" y="2411"/>
                  </a:lnTo>
                  <a:lnTo>
                    <a:pt x="7230" y="2096"/>
                  </a:lnTo>
                  <a:lnTo>
                    <a:pt x="7021" y="1782"/>
                  </a:lnTo>
                  <a:lnTo>
                    <a:pt x="6811" y="1573"/>
                  </a:lnTo>
                  <a:lnTo>
                    <a:pt x="6706" y="1468"/>
                  </a:lnTo>
                  <a:lnTo>
                    <a:pt x="6706" y="1258"/>
                  </a:lnTo>
                  <a:lnTo>
                    <a:pt x="6706" y="944"/>
                  </a:lnTo>
                  <a:lnTo>
                    <a:pt x="6602" y="734"/>
                  </a:lnTo>
                  <a:lnTo>
                    <a:pt x="6287" y="525"/>
                  </a:lnTo>
                  <a:lnTo>
                    <a:pt x="6183" y="420"/>
                  </a:lnTo>
                  <a:lnTo>
                    <a:pt x="5973"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15;p31">
              <a:extLst>
                <a:ext uri="{FF2B5EF4-FFF2-40B4-BE49-F238E27FC236}">
                  <a16:creationId xmlns:a16="http://schemas.microsoft.com/office/drawing/2014/main" id="{44910653-C572-A741-B6A6-C1AC88255DAC}"/>
                </a:ext>
              </a:extLst>
            </p:cNvPr>
            <p:cNvSpPr/>
            <p:nvPr/>
          </p:nvSpPr>
          <p:spPr>
            <a:xfrm>
              <a:off x="3442308" y="1896706"/>
              <a:ext cx="300213" cy="194598"/>
            </a:xfrm>
            <a:custGeom>
              <a:avLst/>
              <a:gdLst/>
              <a:ahLst/>
              <a:cxnLst/>
              <a:rect l="l" t="t" r="r" b="b"/>
              <a:pathLst>
                <a:path w="22632" h="14670" extrusionOk="0">
                  <a:moveTo>
                    <a:pt x="943" y="8645"/>
                  </a:moveTo>
                  <a:lnTo>
                    <a:pt x="839" y="8802"/>
                  </a:lnTo>
                  <a:lnTo>
                    <a:pt x="943" y="8697"/>
                  </a:lnTo>
                  <a:lnTo>
                    <a:pt x="943" y="8645"/>
                  </a:lnTo>
                  <a:close/>
                  <a:moveTo>
                    <a:pt x="17498" y="1"/>
                  </a:moveTo>
                  <a:lnTo>
                    <a:pt x="17288" y="420"/>
                  </a:lnTo>
                  <a:lnTo>
                    <a:pt x="17079" y="525"/>
                  </a:lnTo>
                  <a:lnTo>
                    <a:pt x="16764" y="629"/>
                  </a:lnTo>
                  <a:lnTo>
                    <a:pt x="15821" y="525"/>
                  </a:lnTo>
                  <a:lnTo>
                    <a:pt x="15612" y="629"/>
                  </a:lnTo>
                  <a:lnTo>
                    <a:pt x="15612" y="944"/>
                  </a:lnTo>
                  <a:lnTo>
                    <a:pt x="15612" y="1363"/>
                  </a:lnTo>
                  <a:lnTo>
                    <a:pt x="15612" y="1782"/>
                  </a:lnTo>
                  <a:lnTo>
                    <a:pt x="15612" y="2096"/>
                  </a:lnTo>
                  <a:lnTo>
                    <a:pt x="15298" y="1887"/>
                  </a:lnTo>
                  <a:lnTo>
                    <a:pt x="14459" y="1572"/>
                  </a:lnTo>
                  <a:lnTo>
                    <a:pt x="14040" y="1363"/>
                  </a:lnTo>
                  <a:lnTo>
                    <a:pt x="13726" y="1782"/>
                  </a:lnTo>
                  <a:lnTo>
                    <a:pt x="13516" y="1887"/>
                  </a:lnTo>
                  <a:lnTo>
                    <a:pt x="13307" y="2096"/>
                  </a:lnTo>
                  <a:lnTo>
                    <a:pt x="12888" y="2201"/>
                  </a:lnTo>
                  <a:lnTo>
                    <a:pt x="12364" y="2411"/>
                  </a:lnTo>
                  <a:lnTo>
                    <a:pt x="12154" y="2411"/>
                  </a:lnTo>
                  <a:lnTo>
                    <a:pt x="11945" y="2306"/>
                  </a:lnTo>
                  <a:lnTo>
                    <a:pt x="11630" y="2201"/>
                  </a:lnTo>
                  <a:lnTo>
                    <a:pt x="11421" y="2096"/>
                  </a:lnTo>
                  <a:lnTo>
                    <a:pt x="11211" y="1887"/>
                  </a:lnTo>
                  <a:lnTo>
                    <a:pt x="11002" y="1572"/>
                  </a:lnTo>
                  <a:lnTo>
                    <a:pt x="10897" y="1363"/>
                  </a:lnTo>
                  <a:lnTo>
                    <a:pt x="10687" y="1363"/>
                  </a:lnTo>
                  <a:lnTo>
                    <a:pt x="10478" y="1258"/>
                  </a:lnTo>
                  <a:lnTo>
                    <a:pt x="10268" y="1153"/>
                  </a:lnTo>
                  <a:lnTo>
                    <a:pt x="10059" y="1363"/>
                  </a:lnTo>
                  <a:lnTo>
                    <a:pt x="8592" y="1363"/>
                  </a:lnTo>
                  <a:lnTo>
                    <a:pt x="8487" y="1468"/>
                  </a:lnTo>
                  <a:lnTo>
                    <a:pt x="8382" y="1363"/>
                  </a:lnTo>
                  <a:lnTo>
                    <a:pt x="7963" y="1048"/>
                  </a:lnTo>
                  <a:lnTo>
                    <a:pt x="7649" y="944"/>
                  </a:lnTo>
                  <a:lnTo>
                    <a:pt x="7335" y="1782"/>
                  </a:lnTo>
                  <a:lnTo>
                    <a:pt x="7335" y="1887"/>
                  </a:lnTo>
                  <a:lnTo>
                    <a:pt x="5449" y="1887"/>
                  </a:lnTo>
                  <a:lnTo>
                    <a:pt x="5030" y="2411"/>
                  </a:lnTo>
                  <a:lnTo>
                    <a:pt x="4087" y="3144"/>
                  </a:lnTo>
                  <a:lnTo>
                    <a:pt x="3772" y="3249"/>
                  </a:lnTo>
                  <a:lnTo>
                    <a:pt x="3353" y="3249"/>
                  </a:lnTo>
                  <a:lnTo>
                    <a:pt x="2620" y="4297"/>
                  </a:lnTo>
                  <a:lnTo>
                    <a:pt x="2410" y="4192"/>
                  </a:lnTo>
                  <a:lnTo>
                    <a:pt x="2201" y="3982"/>
                  </a:lnTo>
                  <a:lnTo>
                    <a:pt x="1991" y="3982"/>
                  </a:lnTo>
                  <a:lnTo>
                    <a:pt x="1782" y="4087"/>
                  </a:lnTo>
                  <a:lnTo>
                    <a:pt x="1677" y="4297"/>
                  </a:lnTo>
                  <a:lnTo>
                    <a:pt x="1467" y="4716"/>
                  </a:lnTo>
                  <a:lnTo>
                    <a:pt x="1363" y="5030"/>
                  </a:lnTo>
                  <a:lnTo>
                    <a:pt x="1258" y="5239"/>
                  </a:lnTo>
                  <a:lnTo>
                    <a:pt x="1048" y="5344"/>
                  </a:lnTo>
                  <a:lnTo>
                    <a:pt x="734" y="5449"/>
                  </a:lnTo>
                  <a:lnTo>
                    <a:pt x="0" y="5763"/>
                  </a:lnTo>
                  <a:lnTo>
                    <a:pt x="0" y="6078"/>
                  </a:lnTo>
                  <a:lnTo>
                    <a:pt x="629" y="6078"/>
                  </a:lnTo>
                  <a:lnTo>
                    <a:pt x="734" y="6182"/>
                  </a:lnTo>
                  <a:lnTo>
                    <a:pt x="1258" y="6497"/>
                  </a:lnTo>
                  <a:lnTo>
                    <a:pt x="1467" y="6602"/>
                  </a:lnTo>
                  <a:lnTo>
                    <a:pt x="1572" y="6811"/>
                  </a:lnTo>
                  <a:lnTo>
                    <a:pt x="1572" y="6916"/>
                  </a:lnTo>
                  <a:lnTo>
                    <a:pt x="1782" y="7125"/>
                  </a:lnTo>
                  <a:lnTo>
                    <a:pt x="1782" y="7335"/>
                  </a:lnTo>
                  <a:lnTo>
                    <a:pt x="1572" y="7545"/>
                  </a:lnTo>
                  <a:lnTo>
                    <a:pt x="1363" y="7545"/>
                  </a:lnTo>
                  <a:lnTo>
                    <a:pt x="1153" y="7649"/>
                  </a:lnTo>
                  <a:lnTo>
                    <a:pt x="629" y="7754"/>
                  </a:lnTo>
                  <a:lnTo>
                    <a:pt x="734" y="8068"/>
                  </a:lnTo>
                  <a:lnTo>
                    <a:pt x="943" y="8173"/>
                  </a:lnTo>
                  <a:lnTo>
                    <a:pt x="943" y="8383"/>
                  </a:lnTo>
                  <a:lnTo>
                    <a:pt x="943" y="8645"/>
                  </a:lnTo>
                  <a:lnTo>
                    <a:pt x="1048" y="8488"/>
                  </a:lnTo>
                  <a:lnTo>
                    <a:pt x="1258" y="8278"/>
                  </a:lnTo>
                  <a:lnTo>
                    <a:pt x="1467" y="8173"/>
                  </a:lnTo>
                  <a:lnTo>
                    <a:pt x="1991" y="8068"/>
                  </a:lnTo>
                  <a:lnTo>
                    <a:pt x="2201" y="7964"/>
                  </a:lnTo>
                  <a:lnTo>
                    <a:pt x="2515" y="7859"/>
                  </a:lnTo>
                  <a:lnTo>
                    <a:pt x="2829" y="7754"/>
                  </a:lnTo>
                  <a:lnTo>
                    <a:pt x="3248" y="7754"/>
                  </a:lnTo>
                  <a:lnTo>
                    <a:pt x="3668" y="7859"/>
                  </a:lnTo>
                  <a:lnTo>
                    <a:pt x="3982" y="7964"/>
                  </a:lnTo>
                  <a:lnTo>
                    <a:pt x="4191" y="8173"/>
                  </a:lnTo>
                  <a:lnTo>
                    <a:pt x="4401" y="8488"/>
                  </a:lnTo>
                  <a:lnTo>
                    <a:pt x="5134" y="8278"/>
                  </a:lnTo>
                  <a:lnTo>
                    <a:pt x="6287" y="8907"/>
                  </a:lnTo>
                  <a:lnTo>
                    <a:pt x="5763" y="10164"/>
                  </a:lnTo>
                  <a:lnTo>
                    <a:pt x="5973" y="11212"/>
                  </a:lnTo>
                  <a:lnTo>
                    <a:pt x="6182" y="11840"/>
                  </a:lnTo>
                  <a:lnTo>
                    <a:pt x="6811" y="12259"/>
                  </a:lnTo>
                  <a:lnTo>
                    <a:pt x="7754" y="12888"/>
                  </a:lnTo>
                  <a:lnTo>
                    <a:pt x="8068" y="13202"/>
                  </a:lnTo>
                  <a:lnTo>
                    <a:pt x="8382" y="13517"/>
                  </a:lnTo>
                  <a:lnTo>
                    <a:pt x="8802" y="13831"/>
                  </a:lnTo>
                  <a:lnTo>
                    <a:pt x="10164" y="13831"/>
                  </a:lnTo>
                  <a:lnTo>
                    <a:pt x="11002" y="14145"/>
                  </a:lnTo>
                  <a:lnTo>
                    <a:pt x="11316" y="14564"/>
                  </a:lnTo>
                  <a:lnTo>
                    <a:pt x="12259" y="14564"/>
                  </a:lnTo>
                  <a:lnTo>
                    <a:pt x="12573" y="14669"/>
                  </a:lnTo>
                  <a:lnTo>
                    <a:pt x="12783" y="14564"/>
                  </a:lnTo>
                  <a:lnTo>
                    <a:pt x="13516" y="14145"/>
                  </a:lnTo>
                  <a:lnTo>
                    <a:pt x="13621" y="14041"/>
                  </a:lnTo>
                  <a:lnTo>
                    <a:pt x="13831" y="13831"/>
                  </a:lnTo>
                  <a:lnTo>
                    <a:pt x="13936" y="13726"/>
                  </a:lnTo>
                  <a:lnTo>
                    <a:pt x="14040" y="13621"/>
                  </a:lnTo>
                  <a:lnTo>
                    <a:pt x="13936" y="13517"/>
                  </a:lnTo>
                  <a:lnTo>
                    <a:pt x="13621" y="13307"/>
                  </a:lnTo>
                  <a:lnTo>
                    <a:pt x="13412" y="13202"/>
                  </a:lnTo>
                  <a:lnTo>
                    <a:pt x="13097" y="13098"/>
                  </a:lnTo>
                  <a:lnTo>
                    <a:pt x="12888" y="12888"/>
                  </a:lnTo>
                  <a:lnTo>
                    <a:pt x="12888" y="12679"/>
                  </a:lnTo>
                  <a:lnTo>
                    <a:pt x="12783" y="12469"/>
                  </a:lnTo>
                  <a:lnTo>
                    <a:pt x="12888" y="12364"/>
                  </a:lnTo>
                  <a:lnTo>
                    <a:pt x="13516" y="12050"/>
                  </a:lnTo>
                  <a:lnTo>
                    <a:pt x="13516" y="11840"/>
                  </a:lnTo>
                  <a:lnTo>
                    <a:pt x="14145" y="10897"/>
                  </a:lnTo>
                  <a:lnTo>
                    <a:pt x="15717" y="10373"/>
                  </a:lnTo>
                  <a:lnTo>
                    <a:pt x="16450" y="9954"/>
                  </a:lnTo>
                  <a:lnTo>
                    <a:pt x="16974" y="9745"/>
                  </a:lnTo>
                  <a:lnTo>
                    <a:pt x="17812" y="9011"/>
                  </a:lnTo>
                  <a:lnTo>
                    <a:pt x="18231" y="8907"/>
                  </a:lnTo>
                  <a:lnTo>
                    <a:pt x="18755" y="9116"/>
                  </a:lnTo>
                  <a:lnTo>
                    <a:pt x="19593" y="9430"/>
                  </a:lnTo>
                  <a:lnTo>
                    <a:pt x="19698" y="9326"/>
                  </a:lnTo>
                  <a:lnTo>
                    <a:pt x="19803" y="9326"/>
                  </a:lnTo>
                  <a:lnTo>
                    <a:pt x="19908" y="9116"/>
                  </a:lnTo>
                  <a:lnTo>
                    <a:pt x="19908" y="9011"/>
                  </a:lnTo>
                  <a:lnTo>
                    <a:pt x="19908" y="8697"/>
                  </a:lnTo>
                  <a:lnTo>
                    <a:pt x="20117" y="8592"/>
                  </a:lnTo>
                  <a:lnTo>
                    <a:pt x="20222" y="8488"/>
                  </a:lnTo>
                  <a:lnTo>
                    <a:pt x="20327" y="8383"/>
                  </a:lnTo>
                  <a:lnTo>
                    <a:pt x="20536" y="8278"/>
                  </a:lnTo>
                  <a:lnTo>
                    <a:pt x="20746" y="8068"/>
                  </a:lnTo>
                  <a:lnTo>
                    <a:pt x="20851" y="7859"/>
                  </a:lnTo>
                  <a:lnTo>
                    <a:pt x="21060" y="7859"/>
                  </a:lnTo>
                  <a:lnTo>
                    <a:pt x="21165" y="7754"/>
                  </a:lnTo>
                  <a:lnTo>
                    <a:pt x="21479" y="7649"/>
                  </a:lnTo>
                  <a:lnTo>
                    <a:pt x="21689" y="7335"/>
                  </a:lnTo>
                  <a:lnTo>
                    <a:pt x="21898" y="6916"/>
                  </a:lnTo>
                  <a:lnTo>
                    <a:pt x="22213" y="6497"/>
                  </a:lnTo>
                  <a:lnTo>
                    <a:pt x="22213" y="6287"/>
                  </a:lnTo>
                  <a:lnTo>
                    <a:pt x="22213" y="6078"/>
                  </a:lnTo>
                  <a:lnTo>
                    <a:pt x="22108" y="5973"/>
                  </a:lnTo>
                  <a:lnTo>
                    <a:pt x="22003" y="5973"/>
                  </a:lnTo>
                  <a:lnTo>
                    <a:pt x="22003" y="5868"/>
                  </a:lnTo>
                  <a:lnTo>
                    <a:pt x="22213" y="5763"/>
                  </a:lnTo>
                  <a:lnTo>
                    <a:pt x="22422" y="5554"/>
                  </a:lnTo>
                  <a:lnTo>
                    <a:pt x="22422" y="5449"/>
                  </a:lnTo>
                  <a:lnTo>
                    <a:pt x="22632" y="5239"/>
                  </a:lnTo>
                  <a:lnTo>
                    <a:pt x="22632" y="5030"/>
                  </a:lnTo>
                  <a:lnTo>
                    <a:pt x="22527" y="4820"/>
                  </a:lnTo>
                  <a:lnTo>
                    <a:pt x="22527" y="4611"/>
                  </a:lnTo>
                  <a:lnTo>
                    <a:pt x="22527" y="4506"/>
                  </a:lnTo>
                  <a:lnTo>
                    <a:pt x="22422" y="4401"/>
                  </a:lnTo>
                  <a:lnTo>
                    <a:pt x="21689" y="4401"/>
                  </a:lnTo>
                  <a:lnTo>
                    <a:pt x="21584" y="4297"/>
                  </a:lnTo>
                  <a:lnTo>
                    <a:pt x="21479" y="4192"/>
                  </a:lnTo>
                  <a:lnTo>
                    <a:pt x="21060" y="3773"/>
                  </a:lnTo>
                  <a:lnTo>
                    <a:pt x="20851" y="3668"/>
                  </a:lnTo>
                  <a:lnTo>
                    <a:pt x="19803" y="3668"/>
                  </a:lnTo>
                  <a:lnTo>
                    <a:pt x="19803" y="3563"/>
                  </a:lnTo>
                  <a:lnTo>
                    <a:pt x="19593" y="2515"/>
                  </a:lnTo>
                  <a:lnTo>
                    <a:pt x="19489" y="1887"/>
                  </a:lnTo>
                  <a:lnTo>
                    <a:pt x="19384" y="1363"/>
                  </a:lnTo>
                  <a:lnTo>
                    <a:pt x="18650" y="839"/>
                  </a:lnTo>
                  <a:lnTo>
                    <a:pt x="18231" y="525"/>
                  </a:lnTo>
                  <a:lnTo>
                    <a:pt x="17812" y="210"/>
                  </a:lnTo>
                  <a:lnTo>
                    <a:pt x="174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16;p31">
              <a:extLst>
                <a:ext uri="{FF2B5EF4-FFF2-40B4-BE49-F238E27FC236}">
                  <a16:creationId xmlns:a16="http://schemas.microsoft.com/office/drawing/2014/main" id="{B542E93D-486C-9D41-8386-6648480AA89B}"/>
                </a:ext>
              </a:extLst>
            </p:cNvPr>
            <p:cNvSpPr/>
            <p:nvPr/>
          </p:nvSpPr>
          <p:spPr>
            <a:xfrm>
              <a:off x="4099709" y="2876552"/>
              <a:ext cx="184861" cy="144549"/>
            </a:xfrm>
            <a:custGeom>
              <a:avLst/>
              <a:gdLst/>
              <a:ahLst/>
              <a:cxnLst/>
              <a:rect l="l" t="t" r="r" b="b"/>
              <a:pathLst>
                <a:path w="13936" h="10897" extrusionOk="0">
                  <a:moveTo>
                    <a:pt x="12363" y="0"/>
                  </a:moveTo>
                  <a:lnTo>
                    <a:pt x="12363" y="314"/>
                  </a:lnTo>
                  <a:lnTo>
                    <a:pt x="12259" y="943"/>
                  </a:lnTo>
                  <a:lnTo>
                    <a:pt x="12887" y="1257"/>
                  </a:lnTo>
                  <a:lnTo>
                    <a:pt x="12154" y="1886"/>
                  </a:lnTo>
                  <a:lnTo>
                    <a:pt x="12049" y="1991"/>
                  </a:lnTo>
                  <a:lnTo>
                    <a:pt x="10163" y="1991"/>
                  </a:lnTo>
                  <a:lnTo>
                    <a:pt x="9220" y="2724"/>
                  </a:lnTo>
                  <a:lnTo>
                    <a:pt x="8696" y="3562"/>
                  </a:lnTo>
                  <a:lnTo>
                    <a:pt x="8592" y="3562"/>
                  </a:lnTo>
                  <a:lnTo>
                    <a:pt x="7858" y="3667"/>
                  </a:lnTo>
                  <a:lnTo>
                    <a:pt x="7544" y="3562"/>
                  </a:lnTo>
                  <a:lnTo>
                    <a:pt x="6601" y="3667"/>
                  </a:lnTo>
                  <a:lnTo>
                    <a:pt x="5972" y="3877"/>
                  </a:lnTo>
                  <a:lnTo>
                    <a:pt x="5763" y="3877"/>
                  </a:lnTo>
                  <a:lnTo>
                    <a:pt x="5448" y="3772"/>
                  </a:lnTo>
                  <a:lnTo>
                    <a:pt x="5029" y="3562"/>
                  </a:lnTo>
                  <a:lnTo>
                    <a:pt x="4820" y="3458"/>
                  </a:lnTo>
                  <a:lnTo>
                    <a:pt x="4610" y="3353"/>
                  </a:lnTo>
                  <a:lnTo>
                    <a:pt x="3562" y="3353"/>
                  </a:lnTo>
                  <a:lnTo>
                    <a:pt x="3353" y="3248"/>
                  </a:lnTo>
                  <a:lnTo>
                    <a:pt x="3143" y="3143"/>
                  </a:lnTo>
                  <a:lnTo>
                    <a:pt x="3143" y="2724"/>
                  </a:lnTo>
                  <a:lnTo>
                    <a:pt x="3038" y="2410"/>
                  </a:lnTo>
                  <a:lnTo>
                    <a:pt x="2410" y="2410"/>
                  </a:lnTo>
                  <a:lnTo>
                    <a:pt x="1886" y="2515"/>
                  </a:lnTo>
                  <a:lnTo>
                    <a:pt x="1257" y="2829"/>
                  </a:lnTo>
                  <a:lnTo>
                    <a:pt x="1153" y="2829"/>
                  </a:lnTo>
                  <a:lnTo>
                    <a:pt x="838" y="2724"/>
                  </a:lnTo>
                  <a:lnTo>
                    <a:pt x="1048" y="3039"/>
                  </a:lnTo>
                  <a:lnTo>
                    <a:pt x="629" y="3353"/>
                  </a:lnTo>
                  <a:lnTo>
                    <a:pt x="733" y="3982"/>
                  </a:lnTo>
                  <a:lnTo>
                    <a:pt x="1572" y="4820"/>
                  </a:lnTo>
                  <a:lnTo>
                    <a:pt x="210" y="5553"/>
                  </a:lnTo>
                  <a:lnTo>
                    <a:pt x="105" y="5344"/>
                  </a:lnTo>
                  <a:lnTo>
                    <a:pt x="0" y="5553"/>
                  </a:lnTo>
                  <a:lnTo>
                    <a:pt x="105" y="5763"/>
                  </a:lnTo>
                  <a:lnTo>
                    <a:pt x="733" y="5763"/>
                  </a:lnTo>
                  <a:lnTo>
                    <a:pt x="1362" y="5553"/>
                  </a:lnTo>
                  <a:lnTo>
                    <a:pt x="1676" y="6287"/>
                  </a:lnTo>
                  <a:lnTo>
                    <a:pt x="1362" y="7125"/>
                  </a:lnTo>
                  <a:lnTo>
                    <a:pt x="629" y="7334"/>
                  </a:lnTo>
                  <a:lnTo>
                    <a:pt x="524" y="7334"/>
                  </a:lnTo>
                  <a:lnTo>
                    <a:pt x="419" y="7753"/>
                  </a:lnTo>
                  <a:lnTo>
                    <a:pt x="419" y="8173"/>
                  </a:lnTo>
                  <a:lnTo>
                    <a:pt x="733" y="8382"/>
                  </a:lnTo>
                  <a:lnTo>
                    <a:pt x="1048" y="8277"/>
                  </a:lnTo>
                  <a:lnTo>
                    <a:pt x="1781" y="7858"/>
                  </a:lnTo>
                  <a:lnTo>
                    <a:pt x="2724" y="8277"/>
                  </a:lnTo>
                  <a:lnTo>
                    <a:pt x="3038" y="8277"/>
                  </a:lnTo>
                  <a:lnTo>
                    <a:pt x="3562" y="8801"/>
                  </a:lnTo>
                  <a:lnTo>
                    <a:pt x="4191" y="9116"/>
                  </a:lnTo>
                  <a:lnTo>
                    <a:pt x="4924" y="10059"/>
                  </a:lnTo>
                  <a:lnTo>
                    <a:pt x="5553" y="9954"/>
                  </a:lnTo>
                  <a:lnTo>
                    <a:pt x="6287" y="9954"/>
                  </a:lnTo>
                  <a:lnTo>
                    <a:pt x="6915" y="10163"/>
                  </a:lnTo>
                  <a:lnTo>
                    <a:pt x="8068" y="10163"/>
                  </a:lnTo>
                  <a:lnTo>
                    <a:pt x="8592" y="10373"/>
                  </a:lnTo>
                  <a:lnTo>
                    <a:pt x="9325" y="10897"/>
                  </a:lnTo>
                  <a:lnTo>
                    <a:pt x="9430" y="10897"/>
                  </a:lnTo>
                  <a:lnTo>
                    <a:pt x="9639" y="10792"/>
                  </a:lnTo>
                  <a:lnTo>
                    <a:pt x="9849" y="10687"/>
                  </a:lnTo>
                  <a:lnTo>
                    <a:pt x="9849" y="10478"/>
                  </a:lnTo>
                  <a:lnTo>
                    <a:pt x="10058" y="10373"/>
                  </a:lnTo>
                  <a:lnTo>
                    <a:pt x="10163" y="10163"/>
                  </a:lnTo>
                  <a:lnTo>
                    <a:pt x="10268" y="10059"/>
                  </a:lnTo>
                  <a:lnTo>
                    <a:pt x="10268" y="9954"/>
                  </a:lnTo>
                  <a:lnTo>
                    <a:pt x="10582" y="9849"/>
                  </a:lnTo>
                  <a:lnTo>
                    <a:pt x="10687" y="9744"/>
                  </a:lnTo>
                  <a:lnTo>
                    <a:pt x="10792" y="9430"/>
                  </a:lnTo>
                  <a:lnTo>
                    <a:pt x="10792" y="9220"/>
                  </a:lnTo>
                  <a:lnTo>
                    <a:pt x="10897" y="9116"/>
                  </a:lnTo>
                  <a:lnTo>
                    <a:pt x="11211" y="8906"/>
                  </a:lnTo>
                  <a:lnTo>
                    <a:pt x="11316" y="8801"/>
                  </a:lnTo>
                  <a:lnTo>
                    <a:pt x="11840" y="8592"/>
                  </a:lnTo>
                  <a:lnTo>
                    <a:pt x="12049" y="8487"/>
                  </a:lnTo>
                  <a:lnTo>
                    <a:pt x="12154" y="8382"/>
                  </a:lnTo>
                  <a:lnTo>
                    <a:pt x="12259" y="8068"/>
                  </a:lnTo>
                  <a:lnTo>
                    <a:pt x="12259" y="7858"/>
                  </a:lnTo>
                  <a:lnTo>
                    <a:pt x="12259" y="7753"/>
                  </a:lnTo>
                  <a:lnTo>
                    <a:pt x="12363" y="7334"/>
                  </a:lnTo>
                  <a:lnTo>
                    <a:pt x="12468" y="7125"/>
                  </a:lnTo>
                  <a:lnTo>
                    <a:pt x="12468" y="7020"/>
                  </a:lnTo>
                  <a:lnTo>
                    <a:pt x="12468" y="6915"/>
                  </a:lnTo>
                  <a:lnTo>
                    <a:pt x="12468" y="6706"/>
                  </a:lnTo>
                  <a:lnTo>
                    <a:pt x="12573" y="6391"/>
                  </a:lnTo>
                  <a:lnTo>
                    <a:pt x="12573" y="6077"/>
                  </a:lnTo>
                  <a:lnTo>
                    <a:pt x="12783" y="5239"/>
                  </a:lnTo>
                  <a:lnTo>
                    <a:pt x="13097" y="4610"/>
                  </a:lnTo>
                  <a:lnTo>
                    <a:pt x="13097" y="4505"/>
                  </a:lnTo>
                  <a:lnTo>
                    <a:pt x="13306" y="4296"/>
                  </a:lnTo>
                  <a:lnTo>
                    <a:pt x="13306" y="4086"/>
                  </a:lnTo>
                  <a:lnTo>
                    <a:pt x="13516" y="3772"/>
                  </a:lnTo>
                  <a:lnTo>
                    <a:pt x="13516" y="3667"/>
                  </a:lnTo>
                  <a:lnTo>
                    <a:pt x="13516" y="3562"/>
                  </a:lnTo>
                  <a:lnTo>
                    <a:pt x="13621" y="3458"/>
                  </a:lnTo>
                  <a:lnTo>
                    <a:pt x="13621" y="3248"/>
                  </a:lnTo>
                  <a:lnTo>
                    <a:pt x="13621" y="3039"/>
                  </a:lnTo>
                  <a:lnTo>
                    <a:pt x="13621" y="2934"/>
                  </a:lnTo>
                  <a:lnTo>
                    <a:pt x="13621" y="2829"/>
                  </a:lnTo>
                  <a:lnTo>
                    <a:pt x="13621" y="2724"/>
                  </a:lnTo>
                  <a:lnTo>
                    <a:pt x="13830" y="2410"/>
                  </a:lnTo>
                  <a:lnTo>
                    <a:pt x="13935" y="1991"/>
                  </a:lnTo>
                  <a:lnTo>
                    <a:pt x="13935" y="1781"/>
                  </a:lnTo>
                  <a:lnTo>
                    <a:pt x="13935" y="1572"/>
                  </a:lnTo>
                  <a:lnTo>
                    <a:pt x="13830" y="1048"/>
                  </a:lnTo>
                  <a:lnTo>
                    <a:pt x="13830" y="838"/>
                  </a:lnTo>
                  <a:lnTo>
                    <a:pt x="13621" y="943"/>
                  </a:lnTo>
                  <a:lnTo>
                    <a:pt x="12887"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17;p31">
              <a:extLst>
                <a:ext uri="{FF2B5EF4-FFF2-40B4-BE49-F238E27FC236}">
                  <a16:creationId xmlns:a16="http://schemas.microsoft.com/office/drawing/2014/main" id="{11853D20-A1B2-F64B-8C02-30BB3FB28711}"/>
                </a:ext>
              </a:extLst>
            </p:cNvPr>
            <p:cNvSpPr/>
            <p:nvPr/>
          </p:nvSpPr>
          <p:spPr>
            <a:xfrm>
              <a:off x="3832857" y="2644441"/>
              <a:ext cx="111200" cy="79232"/>
            </a:xfrm>
            <a:custGeom>
              <a:avLst/>
              <a:gdLst/>
              <a:ahLst/>
              <a:cxnLst/>
              <a:rect l="l" t="t" r="r" b="b"/>
              <a:pathLst>
                <a:path w="8383" h="5973" extrusionOk="0">
                  <a:moveTo>
                    <a:pt x="6915" y="1"/>
                  </a:moveTo>
                  <a:lnTo>
                    <a:pt x="6391" y="210"/>
                  </a:lnTo>
                  <a:lnTo>
                    <a:pt x="6077" y="210"/>
                  </a:lnTo>
                  <a:lnTo>
                    <a:pt x="5972" y="315"/>
                  </a:lnTo>
                  <a:lnTo>
                    <a:pt x="6077" y="420"/>
                  </a:lnTo>
                  <a:lnTo>
                    <a:pt x="5449" y="1363"/>
                  </a:lnTo>
                  <a:lnTo>
                    <a:pt x="3772" y="1363"/>
                  </a:lnTo>
                  <a:lnTo>
                    <a:pt x="3353" y="1468"/>
                  </a:lnTo>
                  <a:lnTo>
                    <a:pt x="2410" y="1363"/>
                  </a:lnTo>
                  <a:lnTo>
                    <a:pt x="1991" y="1363"/>
                  </a:lnTo>
                  <a:lnTo>
                    <a:pt x="2096" y="1572"/>
                  </a:lnTo>
                  <a:lnTo>
                    <a:pt x="1991" y="1677"/>
                  </a:lnTo>
                  <a:lnTo>
                    <a:pt x="629" y="2306"/>
                  </a:lnTo>
                  <a:lnTo>
                    <a:pt x="0" y="2515"/>
                  </a:lnTo>
                  <a:lnTo>
                    <a:pt x="419" y="3144"/>
                  </a:lnTo>
                  <a:lnTo>
                    <a:pt x="838" y="3877"/>
                  </a:lnTo>
                  <a:lnTo>
                    <a:pt x="1048" y="4087"/>
                  </a:lnTo>
                  <a:lnTo>
                    <a:pt x="1258" y="4296"/>
                  </a:lnTo>
                  <a:lnTo>
                    <a:pt x="1572" y="4506"/>
                  </a:lnTo>
                  <a:lnTo>
                    <a:pt x="1677" y="4716"/>
                  </a:lnTo>
                  <a:lnTo>
                    <a:pt x="1677" y="4820"/>
                  </a:lnTo>
                  <a:lnTo>
                    <a:pt x="1677" y="5030"/>
                  </a:lnTo>
                  <a:lnTo>
                    <a:pt x="1781" y="5135"/>
                  </a:lnTo>
                  <a:lnTo>
                    <a:pt x="1991" y="5135"/>
                  </a:lnTo>
                  <a:lnTo>
                    <a:pt x="2305" y="5030"/>
                  </a:lnTo>
                  <a:lnTo>
                    <a:pt x="2829" y="4925"/>
                  </a:lnTo>
                  <a:lnTo>
                    <a:pt x="3458" y="4925"/>
                  </a:lnTo>
                  <a:lnTo>
                    <a:pt x="3877" y="5030"/>
                  </a:lnTo>
                  <a:lnTo>
                    <a:pt x="4086" y="5344"/>
                  </a:lnTo>
                  <a:lnTo>
                    <a:pt x="4296" y="5659"/>
                  </a:lnTo>
                  <a:lnTo>
                    <a:pt x="4401" y="5868"/>
                  </a:lnTo>
                  <a:lnTo>
                    <a:pt x="4610" y="5973"/>
                  </a:lnTo>
                  <a:lnTo>
                    <a:pt x="4820" y="5763"/>
                  </a:lnTo>
                  <a:lnTo>
                    <a:pt x="5029" y="5449"/>
                  </a:lnTo>
                  <a:lnTo>
                    <a:pt x="5449" y="4506"/>
                  </a:lnTo>
                  <a:lnTo>
                    <a:pt x="5449" y="4296"/>
                  </a:lnTo>
                  <a:lnTo>
                    <a:pt x="5658" y="4087"/>
                  </a:lnTo>
                  <a:lnTo>
                    <a:pt x="5972" y="3773"/>
                  </a:lnTo>
                  <a:lnTo>
                    <a:pt x="6601" y="3458"/>
                  </a:lnTo>
                  <a:lnTo>
                    <a:pt x="7020" y="3353"/>
                  </a:lnTo>
                  <a:lnTo>
                    <a:pt x="7230" y="3144"/>
                  </a:lnTo>
                  <a:lnTo>
                    <a:pt x="7754" y="2620"/>
                  </a:lnTo>
                  <a:lnTo>
                    <a:pt x="7963" y="2306"/>
                  </a:lnTo>
                  <a:lnTo>
                    <a:pt x="8382" y="1153"/>
                  </a:lnTo>
                  <a:lnTo>
                    <a:pt x="8382" y="839"/>
                  </a:lnTo>
                  <a:lnTo>
                    <a:pt x="7754" y="420"/>
                  </a:lnTo>
                  <a:lnTo>
                    <a:pt x="691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18;p31">
              <a:extLst>
                <a:ext uri="{FF2B5EF4-FFF2-40B4-BE49-F238E27FC236}">
                  <a16:creationId xmlns:a16="http://schemas.microsoft.com/office/drawing/2014/main" id="{BFD0DBB7-8D1D-9A4A-838F-317187E071C6}"/>
                </a:ext>
              </a:extLst>
            </p:cNvPr>
            <p:cNvSpPr/>
            <p:nvPr/>
          </p:nvSpPr>
          <p:spPr>
            <a:xfrm>
              <a:off x="3969062" y="2993297"/>
              <a:ext cx="109808" cy="73674"/>
            </a:xfrm>
            <a:custGeom>
              <a:avLst/>
              <a:gdLst/>
              <a:ahLst/>
              <a:cxnLst/>
              <a:rect l="l" t="t" r="r" b="b"/>
              <a:pathLst>
                <a:path w="8278" h="5554" extrusionOk="0">
                  <a:moveTo>
                    <a:pt x="4296" y="0"/>
                  </a:moveTo>
                  <a:lnTo>
                    <a:pt x="4191" y="315"/>
                  </a:lnTo>
                  <a:lnTo>
                    <a:pt x="4191" y="943"/>
                  </a:lnTo>
                  <a:lnTo>
                    <a:pt x="2620" y="1258"/>
                  </a:lnTo>
                  <a:lnTo>
                    <a:pt x="2515" y="1572"/>
                  </a:lnTo>
                  <a:lnTo>
                    <a:pt x="2724" y="2200"/>
                  </a:lnTo>
                  <a:lnTo>
                    <a:pt x="2829" y="2515"/>
                  </a:lnTo>
                  <a:lnTo>
                    <a:pt x="2934" y="2620"/>
                  </a:lnTo>
                  <a:lnTo>
                    <a:pt x="2934" y="2829"/>
                  </a:lnTo>
                  <a:lnTo>
                    <a:pt x="2934" y="3353"/>
                  </a:lnTo>
                  <a:lnTo>
                    <a:pt x="2305" y="3563"/>
                  </a:lnTo>
                  <a:lnTo>
                    <a:pt x="1781" y="3772"/>
                  </a:lnTo>
                  <a:lnTo>
                    <a:pt x="1048" y="2934"/>
                  </a:lnTo>
                  <a:lnTo>
                    <a:pt x="524" y="3143"/>
                  </a:lnTo>
                  <a:lnTo>
                    <a:pt x="0" y="3143"/>
                  </a:lnTo>
                  <a:lnTo>
                    <a:pt x="314" y="3353"/>
                  </a:lnTo>
                  <a:lnTo>
                    <a:pt x="838" y="3667"/>
                  </a:lnTo>
                  <a:lnTo>
                    <a:pt x="1257" y="3877"/>
                  </a:lnTo>
                  <a:lnTo>
                    <a:pt x="1362" y="4086"/>
                  </a:lnTo>
                  <a:lnTo>
                    <a:pt x="1362" y="4296"/>
                  </a:lnTo>
                  <a:lnTo>
                    <a:pt x="1257" y="4506"/>
                  </a:lnTo>
                  <a:lnTo>
                    <a:pt x="1048" y="4715"/>
                  </a:lnTo>
                  <a:lnTo>
                    <a:pt x="1048" y="4925"/>
                  </a:lnTo>
                  <a:lnTo>
                    <a:pt x="1257" y="5239"/>
                  </a:lnTo>
                  <a:lnTo>
                    <a:pt x="1572" y="5449"/>
                  </a:lnTo>
                  <a:lnTo>
                    <a:pt x="2096" y="5553"/>
                  </a:lnTo>
                  <a:lnTo>
                    <a:pt x="2934" y="5449"/>
                  </a:lnTo>
                  <a:lnTo>
                    <a:pt x="3563" y="5344"/>
                  </a:lnTo>
                  <a:lnTo>
                    <a:pt x="3877" y="5239"/>
                  </a:lnTo>
                  <a:lnTo>
                    <a:pt x="3982" y="5134"/>
                  </a:lnTo>
                  <a:lnTo>
                    <a:pt x="3982" y="4925"/>
                  </a:lnTo>
                  <a:lnTo>
                    <a:pt x="4191" y="4925"/>
                  </a:lnTo>
                  <a:lnTo>
                    <a:pt x="5344" y="4506"/>
                  </a:lnTo>
                  <a:lnTo>
                    <a:pt x="6496" y="4506"/>
                  </a:lnTo>
                  <a:lnTo>
                    <a:pt x="7230" y="3982"/>
                  </a:lnTo>
                  <a:lnTo>
                    <a:pt x="7963" y="3667"/>
                  </a:lnTo>
                  <a:lnTo>
                    <a:pt x="8277" y="3143"/>
                  </a:lnTo>
                  <a:lnTo>
                    <a:pt x="8277" y="2724"/>
                  </a:lnTo>
                  <a:lnTo>
                    <a:pt x="8173" y="2410"/>
                  </a:lnTo>
                  <a:lnTo>
                    <a:pt x="7544" y="1991"/>
                  </a:lnTo>
                  <a:lnTo>
                    <a:pt x="7334" y="1467"/>
                  </a:lnTo>
                  <a:lnTo>
                    <a:pt x="6391" y="315"/>
                  </a:lnTo>
                  <a:lnTo>
                    <a:pt x="5763" y="210"/>
                  </a:lnTo>
                  <a:lnTo>
                    <a:pt x="5134" y="210"/>
                  </a:lnTo>
                  <a:lnTo>
                    <a:pt x="461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19;p31">
              <a:extLst>
                <a:ext uri="{FF2B5EF4-FFF2-40B4-BE49-F238E27FC236}">
                  <a16:creationId xmlns:a16="http://schemas.microsoft.com/office/drawing/2014/main" id="{0D39783D-2FE0-744A-A9EB-BFB1871E0093}"/>
                </a:ext>
              </a:extLst>
            </p:cNvPr>
            <p:cNvSpPr/>
            <p:nvPr/>
          </p:nvSpPr>
          <p:spPr>
            <a:xfrm>
              <a:off x="3806446" y="2866815"/>
              <a:ext cx="94526" cy="132053"/>
            </a:xfrm>
            <a:custGeom>
              <a:avLst/>
              <a:gdLst/>
              <a:ahLst/>
              <a:cxnLst/>
              <a:rect l="l" t="t" r="r" b="b"/>
              <a:pathLst>
                <a:path w="7126" h="9955" extrusionOk="0">
                  <a:moveTo>
                    <a:pt x="3144" y="1"/>
                  </a:moveTo>
                  <a:lnTo>
                    <a:pt x="3249" y="105"/>
                  </a:lnTo>
                  <a:lnTo>
                    <a:pt x="2515" y="315"/>
                  </a:lnTo>
                  <a:lnTo>
                    <a:pt x="2306" y="944"/>
                  </a:lnTo>
                  <a:lnTo>
                    <a:pt x="2306" y="1048"/>
                  </a:lnTo>
                  <a:lnTo>
                    <a:pt x="2201" y="1048"/>
                  </a:lnTo>
                  <a:lnTo>
                    <a:pt x="1991" y="1153"/>
                  </a:lnTo>
                  <a:lnTo>
                    <a:pt x="1886" y="1258"/>
                  </a:lnTo>
                  <a:lnTo>
                    <a:pt x="1782" y="1258"/>
                  </a:lnTo>
                  <a:lnTo>
                    <a:pt x="1886" y="2306"/>
                  </a:lnTo>
                  <a:lnTo>
                    <a:pt x="2620" y="3458"/>
                  </a:lnTo>
                  <a:lnTo>
                    <a:pt x="2934" y="3458"/>
                  </a:lnTo>
                  <a:lnTo>
                    <a:pt x="3458" y="3249"/>
                  </a:lnTo>
                  <a:lnTo>
                    <a:pt x="3877" y="3144"/>
                  </a:lnTo>
                  <a:lnTo>
                    <a:pt x="4191" y="3039"/>
                  </a:lnTo>
                  <a:lnTo>
                    <a:pt x="4401" y="3144"/>
                  </a:lnTo>
                  <a:lnTo>
                    <a:pt x="4611" y="3249"/>
                  </a:lnTo>
                  <a:lnTo>
                    <a:pt x="4715" y="3458"/>
                  </a:lnTo>
                  <a:lnTo>
                    <a:pt x="4715" y="3982"/>
                  </a:lnTo>
                  <a:lnTo>
                    <a:pt x="4715" y="4296"/>
                  </a:lnTo>
                  <a:lnTo>
                    <a:pt x="4611" y="4401"/>
                  </a:lnTo>
                  <a:lnTo>
                    <a:pt x="3563" y="4925"/>
                  </a:lnTo>
                  <a:lnTo>
                    <a:pt x="3563" y="4820"/>
                  </a:lnTo>
                  <a:lnTo>
                    <a:pt x="2829" y="4820"/>
                  </a:lnTo>
                  <a:lnTo>
                    <a:pt x="2201" y="4925"/>
                  </a:lnTo>
                  <a:lnTo>
                    <a:pt x="1572" y="4820"/>
                  </a:lnTo>
                  <a:lnTo>
                    <a:pt x="1153" y="4716"/>
                  </a:lnTo>
                  <a:lnTo>
                    <a:pt x="629" y="4611"/>
                  </a:lnTo>
                  <a:lnTo>
                    <a:pt x="629" y="5030"/>
                  </a:lnTo>
                  <a:lnTo>
                    <a:pt x="734" y="5135"/>
                  </a:lnTo>
                  <a:lnTo>
                    <a:pt x="1048" y="5554"/>
                  </a:lnTo>
                  <a:lnTo>
                    <a:pt x="1153" y="5763"/>
                  </a:lnTo>
                  <a:lnTo>
                    <a:pt x="1153" y="5973"/>
                  </a:lnTo>
                  <a:lnTo>
                    <a:pt x="943" y="6078"/>
                  </a:lnTo>
                  <a:lnTo>
                    <a:pt x="734" y="6182"/>
                  </a:lnTo>
                  <a:lnTo>
                    <a:pt x="105" y="5973"/>
                  </a:lnTo>
                  <a:lnTo>
                    <a:pt x="0" y="5973"/>
                  </a:lnTo>
                  <a:lnTo>
                    <a:pt x="105" y="6392"/>
                  </a:lnTo>
                  <a:lnTo>
                    <a:pt x="105" y="6602"/>
                  </a:lnTo>
                  <a:lnTo>
                    <a:pt x="210" y="6811"/>
                  </a:lnTo>
                  <a:lnTo>
                    <a:pt x="210" y="7021"/>
                  </a:lnTo>
                  <a:lnTo>
                    <a:pt x="210" y="7335"/>
                  </a:lnTo>
                  <a:lnTo>
                    <a:pt x="105" y="7544"/>
                  </a:lnTo>
                  <a:lnTo>
                    <a:pt x="0" y="7649"/>
                  </a:lnTo>
                  <a:lnTo>
                    <a:pt x="629" y="8383"/>
                  </a:lnTo>
                  <a:lnTo>
                    <a:pt x="2201" y="8383"/>
                  </a:lnTo>
                  <a:lnTo>
                    <a:pt x="2306" y="8487"/>
                  </a:lnTo>
                  <a:lnTo>
                    <a:pt x="2410" y="8802"/>
                  </a:lnTo>
                  <a:lnTo>
                    <a:pt x="2306" y="9011"/>
                  </a:lnTo>
                  <a:lnTo>
                    <a:pt x="2201" y="9221"/>
                  </a:lnTo>
                  <a:lnTo>
                    <a:pt x="2515" y="9535"/>
                  </a:lnTo>
                  <a:lnTo>
                    <a:pt x="2829" y="9850"/>
                  </a:lnTo>
                  <a:lnTo>
                    <a:pt x="3039" y="9954"/>
                  </a:lnTo>
                  <a:lnTo>
                    <a:pt x="3144" y="9954"/>
                  </a:lnTo>
                  <a:lnTo>
                    <a:pt x="3458" y="9221"/>
                  </a:lnTo>
                  <a:lnTo>
                    <a:pt x="3982" y="8487"/>
                  </a:lnTo>
                  <a:lnTo>
                    <a:pt x="4506" y="7859"/>
                  </a:lnTo>
                  <a:lnTo>
                    <a:pt x="5449" y="6602"/>
                  </a:lnTo>
                  <a:lnTo>
                    <a:pt x="6497" y="5449"/>
                  </a:lnTo>
                  <a:lnTo>
                    <a:pt x="6601" y="4925"/>
                  </a:lnTo>
                  <a:lnTo>
                    <a:pt x="6811" y="4401"/>
                  </a:lnTo>
                  <a:lnTo>
                    <a:pt x="7125" y="3668"/>
                  </a:lnTo>
                  <a:lnTo>
                    <a:pt x="6601" y="2411"/>
                  </a:lnTo>
                  <a:lnTo>
                    <a:pt x="5134" y="1468"/>
                  </a:lnTo>
                  <a:lnTo>
                    <a:pt x="4611" y="839"/>
                  </a:lnTo>
                  <a:lnTo>
                    <a:pt x="4296" y="629"/>
                  </a:lnTo>
                  <a:lnTo>
                    <a:pt x="3563" y="210"/>
                  </a:lnTo>
                  <a:lnTo>
                    <a:pt x="3353" y="105"/>
                  </a:lnTo>
                  <a:lnTo>
                    <a:pt x="3144"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20;p31">
              <a:extLst>
                <a:ext uri="{FF2B5EF4-FFF2-40B4-BE49-F238E27FC236}">
                  <a16:creationId xmlns:a16="http://schemas.microsoft.com/office/drawing/2014/main" id="{9100675E-B611-D344-8B56-1A36142981FF}"/>
                </a:ext>
              </a:extLst>
            </p:cNvPr>
            <p:cNvSpPr/>
            <p:nvPr/>
          </p:nvSpPr>
          <p:spPr>
            <a:xfrm>
              <a:off x="3909290" y="2951592"/>
              <a:ext cx="82017" cy="155678"/>
            </a:xfrm>
            <a:custGeom>
              <a:avLst/>
              <a:gdLst/>
              <a:ahLst/>
              <a:cxnLst/>
              <a:rect l="l" t="t" r="r" b="b"/>
              <a:pathLst>
                <a:path w="6183" h="11736" extrusionOk="0">
                  <a:moveTo>
                    <a:pt x="3773" y="1"/>
                  </a:moveTo>
                  <a:lnTo>
                    <a:pt x="3668" y="106"/>
                  </a:lnTo>
                  <a:lnTo>
                    <a:pt x="3249" y="525"/>
                  </a:lnTo>
                  <a:lnTo>
                    <a:pt x="3144" y="734"/>
                  </a:lnTo>
                  <a:lnTo>
                    <a:pt x="3144" y="839"/>
                  </a:lnTo>
                  <a:lnTo>
                    <a:pt x="3144" y="1363"/>
                  </a:lnTo>
                  <a:lnTo>
                    <a:pt x="2935" y="2306"/>
                  </a:lnTo>
                  <a:lnTo>
                    <a:pt x="2515" y="3144"/>
                  </a:lnTo>
                  <a:lnTo>
                    <a:pt x="2411" y="3459"/>
                  </a:lnTo>
                  <a:lnTo>
                    <a:pt x="2201" y="3668"/>
                  </a:lnTo>
                  <a:lnTo>
                    <a:pt x="1887" y="3773"/>
                  </a:lnTo>
                  <a:lnTo>
                    <a:pt x="1782" y="2620"/>
                  </a:lnTo>
                  <a:lnTo>
                    <a:pt x="734" y="2620"/>
                  </a:lnTo>
                  <a:lnTo>
                    <a:pt x="525" y="2516"/>
                  </a:lnTo>
                  <a:lnTo>
                    <a:pt x="420" y="3144"/>
                  </a:lnTo>
                  <a:lnTo>
                    <a:pt x="629" y="3249"/>
                  </a:lnTo>
                  <a:lnTo>
                    <a:pt x="839" y="3563"/>
                  </a:lnTo>
                  <a:lnTo>
                    <a:pt x="839" y="3982"/>
                  </a:lnTo>
                  <a:lnTo>
                    <a:pt x="839" y="4192"/>
                  </a:lnTo>
                  <a:lnTo>
                    <a:pt x="839" y="4821"/>
                  </a:lnTo>
                  <a:lnTo>
                    <a:pt x="944" y="6078"/>
                  </a:lnTo>
                  <a:lnTo>
                    <a:pt x="210" y="6602"/>
                  </a:lnTo>
                  <a:lnTo>
                    <a:pt x="1" y="6497"/>
                  </a:lnTo>
                  <a:lnTo>
                    <a:pt x="1" y="6811"/>
                  </a:lnTo>
                  <a:lnTo>
                    <a:pt x="210" y="7335"/>
                  </a:lnTo>
                  <a:lnTo>
                    <a:pt x="734" y="7440"/>
                  </a:lnTo>
                  <a:lnTo>
                    <a:pt x="1887" y="7440"/>
                  </a:lnTo>
                  <a:lnTo>
                    <a:pt x="1992" y="7545"/>
                  </a:lnTo>
                  <a:lnTo>
                    <a:pt x="2620" y="8383"/>
                  </a:lnTo>
                  <a:lnTo>
                    <a:pt x="2620" y="9221"/>
                  </a:lnTo>
                  <a:lnTo>
                    <a:pt x="2096" y="9850"/>
                  </a:lnTo>
                  <a:lnTo>
                    <a:pt x="1887" y="9850"/>
                  </a:lnTo>
                  <a:lnTo>
                    <a:pt x="2096" y="10269"/>
                  </a:lnTo>
                  <a:lnTo>
                    <a:pt x="2515" y="10583"/>
                  </a:lnTo>
                  <a:lnTo>
                    <a:pt x="2935" y="10688"/>
                  </a:lnTo>
                  <a:lnTo>
                    <a:pt x="3354" y="10374"/>
                  </a:lnTo>
                  <a:lnTo>
                    <a:pt x="3878" y="10374"/>
                  </a:lnTo>
                  <a:lnTo>
                    <a:pt x="4401" y="10688"/>
                  </a:lnTo>
                  <a:lnTo>
                    <a:pt x="4401" y="11421"/>
                  </a:lnTo>
                  <a:lnTo>
                    <a:pt x="4611" y="11212"/>
                  </a:lnTo>
                  <a:lnTo>
                    <a:pt x="5344" y="11002"/>
                  </a:lnTo>
                  <a:lnTo>
                    <a:pt x="5659" y="11526"/>
                  </a:lnTo>
                  <a:lnTo>
                    <a:pt x="5973" y="11736"/>
                  </a:lnTo>
                  <a:lnTo>
                    <a:pt x="6183" y="11317"/>
                  </a:lnTo>
                  <a:lnTo>
                    <a:pt x="6078" y="11107"/>
                  </a:lnTo>
                  <a:lnTo>
                    <a:pt x="5868" y="11002"/>
                  </a:lnTo>
                  <a:lnTo>
                    <a:pt x="5868" y="10793"/>
                  </a:lnTo>
                  <a:lnTo>
                    <a:pt x="5763" y="10164"/>
                  </a:lnTo>
                  <a:lnTo>
                    <a:pt x="5868" y="9535"/>
                  </a:lnTo>
                  <a:lnTo>
                    <a:pt x="5973" y="9012"/>
                  </a:lnTo>
                  <a:lnTo>
                    <a:pt x="5449" y="8697"/>
                  </a:lnTo>
                  <a:lnTo>
                    <a:pt x="5240" y="8173"/>
                  </a:lnTo>
                  <a:lnTo>
                    <a:pt x="5135" y="7964"/>
                  </a:lnTo>
                  <a:lnTo>
                    <a:pt x="5240" y="7650"/>
                  </a:lnTo>
                  <a:lnTo>
                    <a:pt x="5449" y="7335"/>
                  </a:lnTo>
                  <a:lnTo>
                    <a:pt x="5240" y="7126"/>
                  </a:lnTo>
                  <a:lnTo>
                    <a:pt x="4716" y="6916"/>
                  </a:lnTo>
                  <a:lnTo>
                    <a:pt x="4297" y="6707"/>
                  </a:lnTo>
                  <a:lnTo>
                    <a:pt x="4192" y="6497"/>
                  </a:lnTo>
                  <a:lnTo>
                    <a:pt x="4087" y="6287"/>
                  </a:lnTo>
                  <a:lnTo>
                    <a:pt x="4192" y="6078"/>
                  </a:lnTo>
                  <a:lnTo>
                    <a:pt x="4401" y="5973"/>
                  </a:lnTo>
                  <a:lnTo>
                    <a:pt x="4925" y="5868"/>
                  </a:lnTo>
                  <a:lnTo>
                    <a:pt x="5240" y="5764"/>
                  </a:lnTo>
                  <a:lnTo>
                    <a:pt x="4820" y="5449"/>
                  </a:lnTo>
                  <a:lnTo>
                    <a:pt x="4401" y="5135"/>
                  </a:lnTo>
                  <a:lnTo>
                    <a:pt x="4087" y="4925"/>
                  </a:lnTo>
                  <a:lnTo>
                    <a:pt x="3982" y="4716"/>
                  </a:lnTo>
                  <a:lnTo>
                    <a:pt x="4087" y="4506"/>
                  </a:lnTo>
                  <a:lnTo>
                    <a:pt x="4192" y="4506"/>
                  </a:lnTo>
                  <a:lnTo>
                    <a:pt x="4297" y="4402"/>
                  </a:lnTo>
                  <a:lnTo>
                    <a:pt x="4401" y="4297"/>
                  </a:lnTo>
                  <a:lnTo>
                    <a:pt x="4506" y="3982"/>
                  </a:lnTo>
                  <a:lnTo>
                    <a:pt x="4506" y="3563"/>
                  </a:lnTo>
                  <a:lnTo>
                    <a:pt x="4506" y="2516"/>
                  </a:lnTo>
                  <a:lnTo>
                    <a:pt x="4506" y="1677"/>
                  </a:lnTo>
                  <a:lnTo>
                    <a:pt x="4716" y="734"/>
                  </a:lnTo>
                  <a:lnTo>
                    <a:pt x="4611" y="420"/>
                  </a:lnTo>
                  <a:lnTo>
                    <a:pt x="4611" y="1"/>
                  </a:lnTo>
                  <a:lnTo>
                    <a:pt x="4192" y="211"/>
                  </a:lnTo>
                  <a:lnTo>
                    <a:pt x="4087" y="211"/>
                  </a:lnTo>
                  <a:lnTo>
                    <a:pt x="3878" y="106"/>
                  </a:lnTo>
                  <a:lnTo>
                    <a:pt x="3773"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21;p31">
              <a:extLst>
                <a:ext uri="{FF2B5EF4-FFF2-40B4-BE49-F238E27FC236}">
                  <a16:creationId xmlns:a16="http://schemas.microsoft.com/office/drawing/2014/main" id="{491C8EC4-68A2-A646-9C06-F4D8665B770D}"/>
                </a:ext>
              </a:extLst>
            </p:cNvPr>
            <p:cNvSpPr/>
            <p:nvPr/>
          </p:nvSpPr>
          <p:spPr>
            <a:xfrm>
              <a:off x="3969062" y="2925194"/>
              <a:ext cx="58379" cy="111200"/>
            </a:xfrm>
            <a:custGeom>
              <a:avLst/>
              <a:gdLst/>
              <a:ahLst/>
              <a:cxnLst/>
              <a:rect l="l" t="t" r="r" b="b"/>
              <a:pathLst>
                <a:path w="4401" h="8383" extrusionOk="0">
                  <a:moveTo>
                    <a:pt x="1677" y="0"/>
                  </a:moveTo>
                  <a:lnTo>
                    <a:pt x="1257" y="105"/>
                  </a:lnTo>
                  <a:lnTo>
                    <a:pt x="1153" y="105"/>
                  </a:lnTo>
                  <a:lnTo>
                    <a:pt x="1048" y="210"/>
                  </a:lnTo>
                  <a:lnTo>
                    <a:pt x="1048" y="419"/>
                  </a:lnTo>
                  <a:lnTo>
                    <a:pt x="1153" y="524"/>
                  </a:lnTo>
                  <a:lnTo>
                    <a:pt x="1257" y="734"/>
                  </a:lnTo>
                  <a:lnTo>
                    <a:pt x="1257" y="943"/>
                  </a:lnTo>
                  <a:lnTo>
                    <a:pt x="1048" y="1153"/>
                  </a:lnTo>
                  <a:lnTo>
                    <a:pt x="734" y="1362"/>
                  </a:lnTo>
                  <a:lnTo>
                    <a:pt x="629" y="1467"/>
                  </a:lnTo>
                  <a:lnTo>
                    <a:pt x="524" y="1572"/>
                  </a:lnTo>
                  <a:lnTo>
                    <a:pt x="419" y="1781"/>
                  </a:lnTo>
                  <a:lnTo>
                    <a:pt x="524" y="2096"/>
                  </a:lnTo>
                  <a:lnTo>
                    <a:pt x="629" y="2620"/>
                  </a:lnTo>
                  <a:lnTo>
                    <a:pt x="734" y="2724"/>
                  </a:lnTo>
                  <a:lnTo>
                    <a:pt x="629" y="2724"/>
                  </a:lnTo>
                  <a:lnTo>
                    <a:pt x="524" y="3563"/>
                  </a:lnTo>
                  <a:lnTo>
                    <a:pt x="419" y="4401"/>
                  </a:lnTo>
                  <a:lnTo>
                    <a:pt x="419" y="5449"/>
                  </a:lnTo>
                  <a:lnTo>
                    <a:pt x="419" y="5972"/>
                  </a:lnTo>
                  <a:lnTo>
                    <a:pt x="314" y="6287"/>
                  </a:lnTo>
                  <a:lnTo>
                    <a:pt x="210" y="6601"/>
                  </a:lnTo>
                  <a:lnTo>
                    <a:pt x="0" y="6706"/>
                  </a:lnTo>
                  <a:lnTo>
                    <a:pt x="105" y="6811"/>
                  </a:lnTo>
                  <a:lnTo>
                    <a:pt x="524" y="7020"/>
                  </a:lnTo>
                  <a:lnTo>
                    <a:pt x="1048" y="7439"/>
                  </a:lnTo>
                  <a:lnTo>
                    <a:pt x="1257" y="7649"/>
                  </a:lnTo>
                  <a:lnTo>
                    <a:pt x="1886" y="8382"/>
                  </a:lnTo>
                  <a:lnTo>
                    <a:pt x="2200" y="8277"/>
                  </a:lnTo>
                  <a:lnTo>
                    <a:pt x="2515" y="8173"/>
                  </a:lnTo>
                  <a:lnTo>
                    <a:pt x="2515" y="7963"/>
                  </a:lnTo>
                  <a:lnTo>
                    <a:pt x="2515" y="7858"/>
                  </a:lnTo>
                  <a:lnTo>
                    <a:pt x="2305" y="7439"/>
                  </a:lnTo>
                  <a:lnTo>
                    <a:pt x="2096" y="6915"/>
                  </a:lnTo>
                  <a:lnTo>
                    <a:pt x="1991" y="6811"/>
                  </a:lnTo>
                  <a:lnTo>
                    <a:pt x="2096" y="6601"/>
                  </a:lnTo>
                  <a:lnTo>
                    <a:pt x="2305" y="5972"/>
                  </a:lnTo>
                  <a:lnTo>
                    <a:pt x="3772" y="5763"/>
                  </a:lnTo>
                  <a:lnTo>
                    <a:pt x="3772" y="5344"/>
                  </a:lnTo>
                  <a:lnTo>
                    <a:pt x="3982" y="4715"/>
                  </a:lnTo>
                  <a:lnTo>
                    <a:pt x="4401" y="4715"/>
                  </a:lnTo>
                  <a:lnTo>
                    <a:pt x="4296" y="3667"/>
                  </a:lnTo>
                  <a:lnTo>
                    <a:pt x="3772" y="3353"/>
                  </a:lnTo>
                  <a:lnTo>
                    <a:pt x="3772" y="2934"/>
                  </a:lnTo>
                  <a:lnTo>
                    <a:pt x="3563" y="2410"/>
                  </a:lnTo>
                  <a:lnTo>
                    <a:pt x="3353" y="2201"/>
                  </a:lnTo>
                  <a:lnTo>
                    <a:pt x="2934" y="1886"/>
                  </a:lnTo>
                  <a:lnTo>
                    <a:pt x="2934" y="1362"/>
                  </a:lnTo>
                  <a:lnTo>
                    <a:pt x="1886" y="1048"/>
                  </a:lnTo>
                  <a:lnTo>
                    <a:pt x="1677" y="943"/>
                  </a:lnTo>
                  <a:lnTo>
                    <a:pt x="1572" y="629"/>
                  </a:lnTo>
                  <a:lnTo>
                    <a:pt x="1677"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22;p31">
              <a:extLst>
                <a:ext uri="{FF2B5EF4-FFF2-40B4-BE49-F238E27FC236}">
                  <a16:creationId xmlns:a16="http://schemas.microsoft.com/office/drawing/2014/main" id="{C9DB448C-9147-E943-9CB6-55299576327B}"/>
                </a:ext>
              </a:extLst>
            </p:cNvPr>
            <p:cNvSpPr/>
            <p:nvPr/>
          </p:nvSpPr>
          <p:spPr>
            <a:xfrm>
              <a:off x="3810611" y="3139225"/>
              <a:ext cx="147334" cy="161236"/>
            </a:xfrm>
            <a:custGeom>
              <a:avLst/>
              <a:gdLst/>
              <a:ahLst/>
              <a:cxnLst/>
              <a:rect l="l" t="t" r="r" b="b"/>
              <a:pathLst>
                <a:path w="11107" h="12155" extrusionOk="0">
                  <a:moveTo>
                    <a:pt x="8907" y="9011"/>
                  </a:moveTo>
                  <a:lnTo>
                    <a:pt x="9011" y="9116"/>
                  </a:lnTo>
                  <a:lnTo>
                    <a:pt x="9116" y="9116"/>
                  </a:lnTo>
                  <a:lnTo>
                    <a:pt x="8907" y="9011"/>
                  </a:lnTo>
                  <a:close/>
                  <a:moveTo>
                    <a:pt x="5240" y="1"/>
                  </a:moveTo>
                  <a:lnTo>
                    <a:pt x="3458" y="315"/>
                  </a:lnTo>
                  <a:lnTo>
                    <a:pt x="3249" y="524"/>
                  </a:lnTo>
                  <a:lnTo>
                    <a:pt x="3144" y="734"/>
                  </a:lnTo>
                  <a:lnTo>
                    <a:pt x="2830" y="1048"/>
                  </a:lnTo>
                  <a:lnTo>
                    <a:pt x="2515" y="1258"/>
                  </a:lnTo>
                  <a:lnTo>
                    <a:pt x="2620" y="1258"/>
                  </a:lnTo>
                  <a:lnTo>
                    <a:pt x="2830" y="1782"/>
                  </a:lnTo>
                  <a:lnTo>
                    <a:pt x="2935" y="2201"/>
                  </a:lnTo>
                  <a:lnTo>
                    <a:pt x="3144" y="2201"/>
                  </a:lnTo>
                  <a:lnTo>
                    <a:pt x="3354" y="2410"/>
                  </a:lnTo>
                  <a:lnTo>
                    <a:pt x="3458" y="2725"/>
                  </a:lnTo>
                  <a:lnTo>
                    <a:pt x="3458" y="3039"/>
                  </a:lnTo>
                  <a:lnTo>
                    <a:pt x="3458" y="3458"/>
                  </a:lnTo>
                  <a:lnTo>
                    <a:pt x="3354" y="4296"/>
                  </a:lnTo>
                  <a:lnTo>
                    <a:pt x="3249" y="4715"/>
                  </a:lnTo>
                  <a:lnTo>
                    <a:pt x="3144" y="5030"/>
                  </a:lnTo>
                  <a:lnTo>
                    <a:pt x="2935" y="5239"/>
                  </a:lnTo>
                  <a:lnTo>
                    <a:pt x="2515" y="5344"/>
                  </a:lnTo>
                  <a:lnTo>
                    <a:pt x="2096" y="5239"/>
                  </a:lnTo>
                  <a:lnTo>
                    <a:pt x="1677" y="5135"/>
                  </a:lnTo>
                  <a:lnTo>
                    <a:pt x="1363" y="4925"/>
                  </a:lnTo>
                  <a:lnTo>
                    <a:pt x="734" y="4506"/>
                  </a:lnTo>
                  <a:lnTo>
                    <a:pt x="1" y="4506"/>
                  </a:lnTo>
                  <a:lnTo>
                    <a:pt x="525" y="5135"/>
                  </a:lnTo>
                  <a:lnTo>
                    <a:pt x="734" y="5344"/>
                  </a:lnTo>
                  <a:lnTo>
                    <a:pt x="839" y="5658"/>
                  </a:lnTo>
                  <a:lnTo>
                    <a:pt x="1049" y="5973"/>
                  </a:lnTo>
                  <a:lnTo>
                    <a:pt x="944" y="6497"/>
                  </a:lnTo>
                  <a:lnTo>
                    <a:pt x="734" y="7649"/>
                  </a:lnTo>
                  <a:lnTo>
                    <a:pt x="1572" y="7963"/>
                  </a:lnTo>
                  <a:lnTo>
                    <a:pt x="1992" y="8278"/>
                  </a:lnTo>
                  <a:lnTo>
                    <a:pt x="2201" y="8592"/>
                  </a:lnTo>
                  <a:lnTo>
                    <a:pt x="2515" y="9640"/>
                  </a:lnTo>
                  <a:lnTo>
                    <a:pt x="2515" y="9745"/>
                  </a:lnTo>
                  <a:lnTo>
                    <a:pt x="2411" y="9745"/>
                  </a:lnTo>
                  <a:lnTo>
                    <a:pt x="2725" y="9849"/>
                  </a:lnTo>
                  <a:lnTo>
                    <a:pt x="3039" y="9954"/>
                  </a:lnTo>
                  <a:lnTo>
                    <a:pt x="3144" y="9954"/>
                  </a:lnTo>
                  <a:lnTo>
                    <a:pt x="3144" y="10059"/>
                  </a:lnTo>
                  <a:lnTo>
                    <a:pt x="2935" y="10164"/>
                  </a:lnTo>
                  <a:lnTo>
                    <a:pt x="2935" y="10269"/>
                  </a:lnTo>
                  <a:lnTo>
                    <a:pt x="2830" y="10373"/>
                  </a:lnTo>
                  <a:lnTo>
                    <a:pt x="2725" y="10583"/>
                  </a:lnTo>
                  <a:lnTo>
                    <a:pt x="2830" y="10688"/>
                  </a:lnTo>
                  <a:lnTo>
                    <a:pt x="2935" y="10792"/>
                  </a:lnTo>
                  <a:lnTo>
                    <a:pt x="3039" y="10897"/>
                  </a:lnTo>
                  <a:lnTo>
                    <a:pt x="3354" y="10792"/>
                  </a:lnTo>
                  <a:lnTo>
                    <a:pt x="3982" y="10792"/>
                  </a:lnTo>
                  <a:lnTo>
                    <a:pt x="4087" y="11002"/>
                  </a:lnTo>
                  <a:lnTo>
                    <a:pt x="4297" y="11107"/>
                  </a:lnTo>
                  <a:lnTo>
                    <a:pt x="4401" y="11107"/>
                  </a:lnTo>
                  <a:lnTo>
                    <a:pt x="4506" y="11212"/>
                  </a:lnTo>
                  <a:lnTo>
                    <a:pt x="4611" y="11212"/>
                  </a:lnTo>
                  <a:lnTo>
                    <a:pt x="4716" y="11316"/>
                  </a:lnTo>
                  <a:lnTo>
                    <a:pt x="4820" y="11421"/>
                  </a:lnTo>
                  <a:lnTo>
                    <a:pt x="5135" y="11735"/>
                  </a:lnTo>
                  <a:lnTo>
                    <a:pt x="5554" y="12050"/>
                  </a:lnTo>
                  <a:lnTo>
                    <a:pt x="5659" y="12154"/>
                  </a:lnTo>
                  <a:lnTo>
                    <a:pt x="6183" y="12154"/>
                  </a:lnTo>
                  <a:lnTo>
                    <a:pt x="6392" y="11945"/>
                  </a:lnTo>
                  <a:lnTo>
                    <a:pt x="6811" y="11945"/>
                  </a:lnTo>
                  <a:lnTo>
                    <a:pt x="7021" y="11735"/>
                  </a:lnTo>
                  <a:lnTo>
                    <a:pt x="7126" y="11631"/>
                  </a:lnTo>
                  <a:lnTo>
                    <a:pt x="7126" y="11421"/>
                  </a:lnTo>
                  <a:lnTo>
                    <a:pt x="7126" y="11316"/>
                  </a:lnTo>
                  <a:lnTo>
                    <a:pt x="7230" y="11107"/>
                  </a:lnTo>
                  <a:lnTo>
                    <a:pt x="7230" y="11002"/>
                  </a:lnTo>
                  <a:lnTo>
                    <a:pt x="7335" y="10792"/>
                  </a:lnTo>
                  <a:lnTo>
                    <a:pt x="7545" y="10792"/>
                  </a:lnTo>
                  <a:lnTo>
                    <a:pt x="7754" y="10688"/>
                  </a:lnTo>
                  <a:lnTo>
                    <a:pt x="7964" y="10583"/>
                  </a:lnTo>
                  <a:lnTo>
                    <a:pt x="8068" y="10373"/>
                  </a:lnTo>
                  <a:lnTo>
                    <a:pt x="8173" y="10164"/>
                  </a:lnTo>
                  <a:lnTo>
                    <a:pt x="8068" y="9954"/>
                  </a:lnTo>
                  <a:lnTo>
                    <a:pt x="7964" y="9745"/>
                  </a:lnTo>
                  <a:lnTo>
                    <a:pt x="7859" y="9640"/>
                  </a:lnTo>
                  <a:lnTo>
                    <a:pt x="7754" y="9535"/>
                  </a:lnTo>
                  <a:lnTo>
                    <a:pt x="7649" y="9430"/>
                  </a:lnTo>
                  <a:lnTo>
                    <a:pt x="7440" y="9326"/>
                  </a:lnTo>
                  <a:lnTo>
                    <a:pt x="7230" y="9221"/>
                  </a:lnTo>
                  <a:lnTo>
                    <a:pt x="7126" y="9221"/>
                  </a:lnTo>
                  <a:lnTo>
                    <a:pt x="6811" y="9116"/>
                  </a:lnTo>
                  <a:lnTo>
                    <a:pt x="6602" y="9011"/>
                  </a:lnTo>
                  <a:lnTo>
                    <a:pt x="6287" y="8802"/>
                  </a:lnTo>
                  <a:lnTo>
                    <a:pt x="5868" y="8697"/>
                  </a:lnTo>
                  <a:lnTo>
                    <a:pt x="5659" y="8697"/>
                  </a:lnTo>
                  <a:lnTo>
                    <a:pt x="5763" y="8592"/>
                  </a:lnTo>
                  <a:lnTo>
                    <a:pt x="5868" y="8278"/>
                  </a:lnTo>
                  <a:lnTo>
                    <a:pt x="6078" y="8487"/>
                  </a:lnTo>
                  <a:lnTo>
                    <a:pt x="6706" y="8802"/>
                  </a:lnTo>
                  <a:lnTo>
                    <a:pt x="6916" y="9011"/>
                  </a:lnTo>
                  <a:lnTo>
                    <a:pt x="7545" y="9011"/>
                  </a:lnTo>
                  <a:lnTo>
                    <a:pt x="7649" y="9116"/>
                  </a:lnTo>
                  <a:lnTo>
                    <a:pt x="7754" y="9116"/>
                  </a:lnTo>
                  <a:lnTo>
                    <a:pt x="8068" y="9011"/>
                  </a:lnTo>
                  <a:lnTo>
                    <a:pt x="8907" y="9011"/>
                  </a:lnTo>
                  <a:lnTo>
                    <a:pt x="9116" y="7754"/>
                  </a:lnTo>
                  <a:lnTo>
                    <a:pt x="8907" y="7021"/>
                  </a:lnTo>
                  <a:lnTo>
                    <a:pt x="9326" y="5868"/>
                  </a:lnTo>
                  <a:lnTo>
                    <a:pt x="9954" y="4715"/>
                  </a:lnTo>
                  <a:lnTo>
                    <a:pt x="10478" y="4401"/>
                  </a:lnTo>
                  <a:lnTo>
                    <a:pt x="10583" y="4192"/>
                  </a:lnTo>
                  <a:lnTo>
                    <a:pt x="10478" y="3877"/>
                  </a:lnTo>
                  <a:lnTo>
                    <a:pt x="10374" y="3353"/>
                  </a:lnTo>
                  <a:lnTo>
                    <a:pt x="10269" y="2410"/>
                  </a:lnTo>
                  <a:lnTo>
                    <a:pt x="10164" y="1887"/>
                  </a:lnTo>
                  <a:lnTo>
                    <a:pt x="10059" y="1467"/>
                  </a:lnTo>
                  <a:lnTo>
                    <a:pt x="10059" y="1467"/>
                  </a:lnTo>
                  <a:lnTo>
                    <a:pt x="10897" y="1677"/>
                  </a:lnTo>
                  <a:lnTo>
                    <a:pt x="11107" y="1467"/>
                  </a:lnTo>
                  <a:lnTo>
                    <a:pt x="11107" y="944"/>
                  </a:lnTo>
                  <a:lnTo>
                    <a:pt x="10164" y="524"/>
                  </a:lnTo>
                  <a:lnTo>
                    <a:pt x="9116" y="315"/>
                  </a:lnTo>
                  <a:lnTo>
                    <a:pt x="754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23;p31">
              <a:extLst>
                <a:ext uri="{FF2B5EF4-FFF2-40B4-BE49-F238E27FC236}">
                  <a16:creationId xmlns:a16="http://schemas.microsoft.com/office/drawing/2014/main" id="{BE9AE04D-AB28-7D48-8147-547BCEB01EE9}"/>
                </a:ext>
              </a:extLst>
            </p:cNvPr>
            <p:cNvSpPr/>
            <p:nvPr/>
          </p:nvSpPr>
          <p:spPr>
            <a:xfrm>
              <a:off x="3882892" y="2869601"/>
              <a:ext cx="126482" cy="134825"/>
            </a:xfrm>
            <a:custGeom>
              <a:avLst/>
              <a:gdLst/>
              <a:ahLst/>
              <a:cxnLst/>
              <a:rect l="l" t="t" r="r" b="b"/>
              <a:pathLst>
                <a:path w="9535" h="10164" extrusionOk="0">
                  <a:moveTo>
                    <a:pt x="8277" y="0"/>
                  </a:moveTo>
                  <a:lnTo>
                    <a:pt x="8173" y="210"/>
                  </a:lnTo>
                  <a:lnTo>
                    <a:pt x="7963" y="524"/>
                  </a:lnTo>
                  <a:lnTo>
                    <a:pt x="7753" y="1048"/>
                  </a:lnTo>
                  <a:lnTo>
                    <a:pt x="7649" y="1153"/>
                  </a:lnTo>
                  <a:lnTo>
                    <a:pt x="7544" y="1258"/>
                  </a:lnTo>
                  <a:lnTo>
                    <a:pt x="7544" y="1153"/>
                  </a:lnTo>
                  <a:lnTo>
                    <a:pt x="7020" y="1362"/>
                  </a:lnTo>
                  <a:lnTo>
                    <a:pt x="6077" y="1991"/>
                  </a:lnTo>
                  <a:lnTo>
                    <a:pt x="5239" y="2410"/>
                  </a:lnTo>
                  <a:lnTo>
                    <a:pt x="4820" y="2410"/>
                  </a:lnTo>
                  <a:lnTo>
                    <a:pt x="4715" y="2305"/>
                  </a:lnTo>
                  <a:lnTo>
                    <a:pt x="4610" y="2410"/>
                  </a:lnTo>
                  <a:lnTo>
                    <a:pt x="4401" y="3039"/>
                  </a:lnTo>
                  <a:lnTo>
                    <a:pt x="3143" y="3039"/>
                  </a:lnTo>
                  <a:lnTo>
                    <a:pt x="2829" y="3667"/>
                  </a:lnTo>
                  <a:lnTo>
                    <a:pt x="2410" y="3563"/>
                  </a:lnTo>
                  <a:lnTo>
                    <a:pt x="1781" y="3667"/>
                  </a:lnTo>
                  <a:lnTo>
                    <a:pt x="1467" y="4401"/>
                  </a:lnTo>
                  <a:lnTo>
                    <a:pt x="1153" y="5029"/>
                  </a:lnTo>
                  <a:lnTo>
                    <a:pt x="1048" y="5344"/>
                  </a:lnTo>
                  <a:lnTo>
                    <a:pt x="1048" y="5449"/>
                  </a:lnTo>
                  <a:lnTo>
                    <a:pt x="0" y="6601"/>
                  </a:lnTo>
                  <a:lnTo>
                    <a:pt x="314" y="7020"/>
                  </a:lnTo>
                  <a:lnTo>
                    <a:pt x="419" y="7230"/>
                  </a:lnTo>
                  <a:lnTo>
                    <a:pt x="419" y="7439"/>
                  </a:lnTo>
                  <a:lnTo>
                    <a:pt x="419" y="8487"/>
                  </a:lnTo>
                  <a:lnTo>
                    <a:pt x="629" y="10163"/>
                  </a:lnTo>
                  <a:lnTo>
                    <a:pt x="1048" y="9954"/>
                  </a:lnTo>
                  <a:lnTo>
                    <a:pt x="1467" y="9640"/>
                  </a:lnTo>
                  <a:lnTo>
                    <a:pt x="1991" y="9220"/>
                  </a:lnTo>
                  <a:lnTo>
                    <a:pt x="2200" y="8173"/>
                  </a:lnTo>
                  <a:lnTo>
                    <a:pt x="2619" y="8277"/>
                  </a:lnTo>
                  <a:lnTo>
                    <a:pt x="2724" y="8382"/>
                  </a:lnTo>
                  <a:lnTo>
                    <a:pt x="4086" y="8382"/>
                  </a:lnTo>
                  <a:lnTo>
                    <a:pt x="4191" y="8487"/>
                  </a:lnTo>
                  <a:lnTo>
                    <a:pt x="4296" y="9011"/>
                  </a:lnTo>
                  <a:lnTo>
                    <a:pt x="4610" y="7963"/>
                  </a:lnTo>
                  <a:lnTo>
                    <a:pt x="4715" y="7125"/>
                  </a:lnTo>
                  <a:lnTo>
                    <a:pt x="4715" y="6915"/>
                  </a:lnTo>
                  <a:lnTo>
                    <a:pt x="4820" y="6601"/>
                  </a:lnTo>
                  <a:lnTo>
                    <a:pt x="5029" y="6287"/>
                  </a:lnTo>
                  <a:lnTo>
                    <a:pt x="5344" y="5972"/>
                  </a:lnTo>
                  <a:lnTo>
                    <a:pt x="5658" y="5763"/>
                  </a:lnTo>
                  <a:lnTo>
                    <a:pt x="5868" y="5658"/>
                  </a:lnTo>
                  <a:lnTo>
                    <a:pt x="5972" y="5763"/>
                  </a:lnTo>
                  <a:lnTo>
                    <a:pt x="6077" y="5972"/>
                  </a:lnTo>
                  <a:lnTo>
                    <a:pt x="6601" y="5658"/>
                  </a:lnTo>
                  <a:lnTo>
                    <a:pt x="6601" y="5553"/>
                  </a:lnTo>
                  <a:lnTo>
                    <a:pt x="6810" y="5344"/>
                  </a:lnTo>
                  <a:lnTo>
                    <a:pt x="7125" y="5134"/>
                  </a:lnTo>
                  <a:lnTo>
                    <a:pt x="7334" y="5029"/>
                  </a:lnTo>
                  <a:lnTo>
                    <a:pt x="7334" y="4925"/>
                  </a:lnTo>
                  <a:lnTo>
                    <a:pt x="7230" y="4715"/>
                  </a:lnTo>
                  <a:lnTo>
                    <a:pt x="7230" y="4296"/>
                  </a:lnTo>
                  <a:lnTo>
                    <a:pt x="7230" y="4086"/>
                  </a:lnTo>
                  <a:lnTo>
                    <a:pt x="7439" y="3877"/>
                  </a:lnTo>
                  <a:lnTo>
                    <a:pt x="7753" y="3877"/>
                  </a:lnTo>
                  <a:lnTo>
                    <a:pt x="7963" y="3772"/>
                  </a:lnTo>
                  <a:lnTo>
                    <a:pt x="8277" y="3667"/>
                  </a:lnTo>
                  <a:lnTo>
                    <a:pt x="8592" y="3563"/>
                  </a:lnTo>
                  <a:lnTo>
                    <a:pt x="8487" y="3458"/>
                  </a:lnTo>
                  <a:lnTo>
                    <a:pt x="8487" y="3248"/>
                  </a:lnTo>
                  <a:lnTo>
                    <a:pt x="8592" y="2934"/>
                  </a:lnTo>
                  <a:lnTo>
                    <a:pt x="8801" y="2724"/>
                  </a:lnTo>
                  <a:lnTo>
                    <a:pt x="8906" y="2620"/>
                  </a:lnTo>
                  <a:lnTo>
                    <a:pt x="9116" y="2305"/>
                  </a:lnTo>
                  <a:lnTo>
                    <a:pt x="9325" y="1991"/>
                  </a:lnTo>
                  <a:lnTo>
                    <a:pt x="9430" y="1677"/>
                  </a:lnTo>
                  <a:lnTo>
                    <a:pt x="9535" y="1572"/>
                  </a:lnTo>
                  <a:lnTo>
                    <a:pt x="9116" y="1153"/>
                  </a:lnTo>
                  <a:lnTo>
                    <a:pt x="8487" y="734"/>
                  </a:lnTo>
                  <a:lnTo>
                    <a:pt x="8382" y="629"/>
                  </a:lnTo>
                  <a:lnTo>
                    <a:pt x="8277"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24;p31">
              <a:extLst>
                <a:ext uri="{FF2B5EF4-FFF2-40B4-BE49-F238E27FC236}">
                  <a16:creationId xmlns:a16="http://schemas.microsoft.com/office/drawing/2014/main" id="{BE39D0E9-9FFA-DF45-8D52-9B01CAE3E268}"/>
                </a:ext>
              </a:extLst>
            </p:cNvPr>
            <p:cNvSpPr/>
            <p:nvPr/>
          </p:nvSpPr>
          <p:spPr>
            <a:xfrm>
              <a:off x="3995459" y="2840404"/>
              <a:ext cx="120937" cy="151513"/>
            </a:xfrm>
            <a:custGeom>
              <a:avLst/>
              <a:gdLst/>
              <a:ahLst/>
              <a:cxnLst/>
              <a:rect l="l" t="t" r="r" b="b"/>
              <a:pathLst>
                <a:path w="9117" h="11422" extrusionOk="0">
                  <a:moveTo>
                    <a:pt x="5240" y="1"/>
                  </a:moveTo>
                  <a:lnTo>
                    <a:pt x="5135" y="315"/>
                  </a:lnTo>
                  <a:lnTo>
                    <a:pt x="4821" y="630"/>
                  </a:lnTo>
                  <a:lnTo>
                    <a:pt x="4611" y="944"/>
                  </a:lnTo>
                  <a:lnTo>
                    <a:pt x="4506" y="1049"/>
                  </a:lnTo>
                  <a:lnTo>
                    <a:pt x="4401" y="1258"/>
                  </a:lnTo>
                  <a:lnTo>
                    <a:pt x="4192" y="1363"/>
                  </a:lnTo>
                  <a:lnTo>
                    <a:pt x="3773" y="1468"/>
                  </a:lnTo>
                  <a:lnTo>
                    <a:pt x="2830" y="1363"/>
                  </a:lnTo>
                  <a:lnTo>
                    <a:pt x="839" y="1153"/>
                  </a:lnTo>
                  <a:lnTo>
                    <a:pt x="106" y="1677"/>
                  </a:lnTo>
                  <a:lnTo>
                    <a:pt x="315" y="2620"/>
                  </a:lnTo>
                  <a:lnTo>
                    <a:pt x="1049" y="3144"/>
                  </a:lnTo>
                  <a:lnTo>
                    <a:pt x="1363" y="3563"/>
                  </a:lnTo>
                  <a:lnTo>
                    <a:pt x="1468" y="3773"/>
                  </a:lnTo>
                  <a:lnTo>
                    <a:pt x="1363" y="3878"/>
                  </a:lnTo>
                  <a:lnTo>
                    <a:pt x="1363" y="4087"/>
                  </a:lnTo>
                  <a:lnTo>
                    <a:pt x="1258" y="4297"/>
                  </a:lnTo>
                  <a:lnTo>
                    <a:pt x="944" y="4821"/>
                  </a:lnTo>
                  <a:lnTo>
                    <a:pt x="734" y="5135"/>
                  </a:lnTo>
                  <a:lnTo>
                    <a:pt x="525" y="5240"/>
                  </a:lnTo>
                  <a:lnTo>
                    <a:pt x="420" y="5344"/>
                  </a:lnTo>
                  <a:lnTo>
                    <a:pt x="420" y="5449"/>
                  </a:lnTo>
                  <a:lnTo>
                    <a:pt x="420" y="5659"/>
                  </a:lnTo>
                  <a:lnTo>
                    <a:pt x="525" y="5764"/>
                  </a:lnTo>
                  <a:lnTo>
                    <a:pt x="420" y="6078"/>
                  </a:lnTo>
                  <a:lnTo>
                    <a:pt x="106" y="6287"/>
                  </a:lnTo>
                  <a:lnTo>
                    <a:pt x="1" y="6811"/>
                  </a:lnTo>
                  <a:lnTo>
                    <a:pt x="106" y="7126"/>
                  </a:lnTo>
                  <a:lnTo>
                    <a:pt x="1153" y="7335"/>
                  </a:lnTo>
                  <a:lnTo>
                    <a:pt x="1363" y="7440"/>
                  </a:lnTo>
                  <a:lnTo>
                    <a:pt x="1363" y="8069"/>
                  </a:lnTo>
                  <a:lnTo>
                    <a:pt x="1677" y="8278"/>
                  </a:lnTo>
                  <a:lnTo>
                    <a:pt x="1992" y="8697"/>
                  </a:lnTo>
                  <a:lnTo>
                    <a:pt x="2201" y="9221"/>
                  </a:lnTo>
                  <a:lnTo>
                    <a:pt x="2201" y="9535"/>
                  </a:lnTo>
                  <a:lnTo>
                    <a:pt x="2725" y="9850"/>
                  </a:lnTo>
                  <a:lnTo>
                    <a:pt x="2830" y="11107"/>
                  </a:lnTo>
                  <a:lnTo>
                    <a:pt x="3249" y="11317"/>
                  </a:lnTo>
                  <a:lnTo>
                    <a:pt x="3878" y="11317"/>
                  </a:lnTo>
                  <a:lnTo>
                    <a:pt x="4401" y="11421"/>
                  </a:lnTo>
                  <a:lnTo>
                    <a:pt x="5030" y="10583"/>
                  </a:lnTo>
                  <a:lnTo>
                    <a:pt x="5764" y="11317"/>
                  </a:lnTo>
                  <a:lnTo>
                    <a:pt x="6183" y="10688"/>
                  </a:lnTo>
                  <a:lnTo>
                    <a:pt x="6811" y="10688"/>
                  </a:lnTo>
                  <a:lnTo>
                    <a:pt x="6916" y="10583"/>
                  </a:lnTo>
                  <a:lnTo>
                    <a:pt x="7230" y="10688"/>
                  </a:lnTo>
                  <a:lnTo>
                    <a:pt x="7545" y="10898"/>
                  </a:lnTo>
                  <a:lnTo>
                    <a:pt x="7859" y="11212"/>
                  </a:lnTo>
                  <a:lnTo>
                    <a:pt x="7964" y="11212"/>
                  </a:lnTo>
                  <a:lnTo>
                    <a:pt x="7964" y="11107"/>
                  </a:lnTo>
                  <a:lnTo>
                    <a:pt x="7859" y="10478"/>
                  </a:lnTo>
                  <a:lnTo>
                    <a:pt x="7964" y="9640"/>
                  </a:lnTo>
                  <a:lnTo>
                    <a:pt x="8488" y="9640"/>
                  </a:lnTo>
                  <a:lnTo>
                    <a:pt x="8907" y="9431"/>
                  </a:lnTo>
                  <a:lnTo>
                    <a:pt x="9116" y="9012"/>
                  </a:lnTo>
                  <a:lnTo>
                    <a:pt x="9012" y="8802"/>
                  </a:lnTo>
                  <a:lnTo>
                    <a:pt x="8592" y="8907"/>
                  </a:lnTo>
                  <a:lnTo>
                    <a:pt x="7649" y="8907"/>
                  </a:lnTo>
                  <a:lnTo>
                    <a:pt x="7335" y="8173"/>
                  </a:lnTo>
                  <a:lnTo>
                    <a:pt x="8069" y="7230"/>
                  </a:lnTo>
                  <a:lnTo>
                    <a:pt x="8278" y="7754"/>
                  </a:lnTo>
                  <a:lnTo>
                    <a:pt x="8697" y="7440"/>
                  </a:lnTo>
                  <a:lnTo>
                    <a:pt x="8592" y="7440"/>
                  </a:lnTo>
                  <a:lnTo>
                    <a:pt x="8173" y="6916"/>
                  </a:lnTo>
                  <a:lnTo>
                    <a:pt x="7964" y="5868"/>
                  </a:lnTo>
                  <a:lnTo>
                    <a:pt x="8383" y="5659"/>
                  </a:lnTo>
                  <a:lnTo>
                    <a:pt x="8278" y="5344"/>
                  </a:lnTo>
                  <a:lnTo>
                    <a:pt x="7754" y="4821"/>
                  </a:lnTo>
                  <a:lnTo>
                    <a:pt x="7440" y="4716"/>
                  </a:lnTo>
                  <a:lnTo>
                    <a:pt x="7230" y="4611"/>
                  </a:lnTo>
                  <a:lnTo>
                    <a:pt x="7126" y="4611"/>
                  </a:lnTo>
                  <a:lnTo>
                    <a:pt x="7021" y="4821"/>
                  </a:lnTo>
                  <a:lnTo>
                    <a:pt x="6811" y="4611"/>
                  </a:lnTo>
                  <a:lnTo>
                    <a:pt x="6392" y="4087"/>
                  </a:lnTo>
                  <a:lnTo>
                    <a:pt x="6078" y="3459"/>
                  </a:lnTo>
                  <a:lnTo>
                    <a:pt x="6287" y="2935"/>
                  </a:lnTo>
                  <a:lnTo>
                    <a:pt x="6392" y="2830"/>
                  </a:lnTo>
                  <a:lnTo>
                    <a:pt x="6078" y="2201"/>
                  </a:lnTo>
                  <a:lnTo>
                    <a:pt x="5659" y="1573"/>
                  </a:lnTo>
                  <a:lnTo>
                    <a:pt x="5554" y="1258"/>
                  </a:lnTo>
                  <a:lnTo>
                    <a:pt x="5659" y="1049"/>
                  </a:lnTo>
                  <a:lnTo>
                    <a:pt x="5764"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25;p31">
              <a:extLst>
                <a:ext uri="{FF2B5EF4-FFF2-40B4-BE49-F238E27FC236}">
                  <a16:creationId xmlns:a16="http://schemas.microsoft.com/office/drawing/2014/main" id="{55B96B2F-0039-F14F-8484-8AF61AF6DB1D}"/>
                </a:ext>
              </a:extLst>
            </p:cNvPr>
            <p:cNvSpPr/>
            <p:nvPr/>
          </p:nvSpPr>
          <p:spPr>
            <a:xfrm>
              <a:off x="3884272" y="2677802"/>
              <a:ext cx="80625" cy="157058"/>
            </a:xfrm>
            <a:custGeom>
              <a:avLst/>
              <a:gdLst/>
              <a:ahLst/>
              <a:cxnLst/>
              <a:rect l="l" t="t" r="r" b="b"/>
              <a:pathLst>
                <a:path w="6078" h="11840" extrusionOk="0">
                  <a:moveTo>
                    <a:pt x="4821" y="0"/>
                  </a:moveTo>
                  <a:lnTo>
                    <a:pt x="4506" y="105"/>
                  </a:lnTo>
                  <a:lnTo>
                    <a:pt x="4192" y="419"/>
                  </a:lnTo>
                  <a:lnTo>
                    <a:pt x="3668" y="943"/>
                  </a:lnTo>
                  <a:lnTo>
                    <a:pt x="3249" y="1153"/>
                  </a:lnTo>
                  <a:lnTo>
                    <a:pt x="2830" y="1362"/>
                  </a:lnTo>
                  <a:lnTo>
                    <a:pt x="2306" y="1572"/>
                  </a:lnTo>
                  <a:lnTo>
                    <a:pt x="2096" y="1781"/>
                  </a:lnTo>
                  <a:lnTo>
                    <a:pt x="1887" y="2096"/>
                  </a:lnTo>
                  <a:lnTo>
                    <a:pt x="1573" y="2934"/>
                  </a:lnTo>
                  <a:lnTo>
                    <a:pt x="1258" y="3563"/>
                  </a:lnTo>
                  <a:lnTo>
                    <a:pt x="1049" y="3772"/>
                  </a:lnTo>
                  <a:lnTo>
                    <a:pt x="944" y="3877"/>
                  </a:lnTo>
                  <a:lnTo>
                    <a:pt x="1363" y="5029"/>
                  </a:lnTo>
                  <a:lnTo>
                    <a:pt x="734" y="5972"/>
                  </a:lnTo>
                  <a:lnTo>
                    <a:pt x="315" y="6287"/>
                  </a:lnTo>
                  <a:lnTo>
                    <a:pt x="315" y="7125"/>
                  </a:lnTo>
                  <a:lnTo>
                    <a:pt x="1" y="7649"/>
                  </a:lnTo>
                  <a:lnTo>
                    <a:pt x="1" y="7858"/>
                  </a:lnTo>
                  <a:lnTo>
                    <a:pt x="210" y="8278"/>
                  </a:lnTo>
                  <a:lnTo>
                    <a:pt x="525" y="8801"/>
                  </a:lnTo>
                  <a:lnTo>
                    <a:pt x="734" y="9325"/>
                  </a:lnTo>
                  <a:lnTo>
                    <a:pt x="1049" y="9954"/>
                  </a:lnTo>
                  <a:lnTo>
                    <a:pt x="839" y="10792"/>
                  </a:lnTo>
                  <a:lnTo>
                    <a:pt x="1258" y="11735"/>
                  </a:lnTo>
                  <a:lnTo>
                    <a:pt x="1887" y="11526"/>
                  </a:lnTo>
                  <a:lnTo>
                    <a:pt x="2201" y="11421"/>
                  </a:lnTo>
                  <a:lnTo>
                    <a:pt x="2306" y="11421"/>
                  </a:lnTo>
                  <a:lnTo>
                    <a:pt x="2515" y="11526"/>
                  </a:lnTo>
                  <a:lnTo>
                    <a:pt x="2515" y="11735"/>
                  </a:lnTo>
                  <a:lnTo>
                    <a:pt x="2935" y="11840"/>
                  </a:lnTo>
                  <a:lnTo>
                    <a:pt x="3668" y="11002"/>
                  </a:lnTo>
                  <a:lnTo>
                    <a:pt x="3354" y="11211"/>
                  </a:lnTo>
                  <a:lnTo>
                    <a:pt x="4506" y="9954"/>
                  </a:lnTo>
                  <a:lnTo>
                    <a:pt x="4821" y="9325"/>
                  </a:lnTo>
                  <a:lnTo>
                    <a:pt x="4925" y="9011"/>
                  </a:lnTo>
                  <a:lnTo>
                    <a:pt x="4925" y="8487"/>
                  </a:lnTo>
                  <a:lnTo>
                    <a:pt x="5240" y="7963"/>
                  </a:lnTo>
                  <a:lnTo>
                    <a:pt x="5344" y="7754"/>
                  </a:lnTo>
                  <a:lnTo>
                    <a:pt x="5554" y="7020"/>
                  </a:lnTo>
                  <a:lnTo>
                    <a:pt x="5659" y="5553"/>
                  </a:lnTo>
                  <a:lnTo>
                    <a:pt x="6078" y="5029"/>
                  </a:lnTo>
                  <a:lnTo>
                    <a:pt x="6078" y="4820"/>
                  </a:lnTo>
                  <a:lnTo>
                    <a:pt x="5868" y="4715"/>
                  </a:lnTo>
                  <a:lnTo>
                    <a:pt x="4821" y="5134"/>
                  </a:lnTo>
                  <a:lnTo>
                    <a:pt x="5030" y="4610"/>
                  </a:lnTo>
                  <a:lnTo>
                    <a:pt x="5240" y="4191"/>
                  </a:lnTo>
                  <a:lnTo>
                    <a:pt x="5240" y="3982"/>
                  </a:lnTo>
                  <a:lnTo>
                    <a:pt x="5240" y="3458"/>
                  </a:lnTo>
                  <a:lnTo>
                    <a:pt x="5240" y="3039"/>
                  </a:lnTo>
                  <a:lnTo>
                    <a:pt x="5135" y="2724"/>
                  </a:lnTo>
                  <a:lnTo>
                    <a:pt x="4821" y="2096"/>
                  </a:lnTo>
                  <a:lnTo>
                    <a:pt x="4821" y="1991"/>
                  </a:lnTo>
                  <a:lnTo>
                    <a:pt x="4821" y="1886"/>
                  </a:lnTo>
                  <a:lnTo>
                    <a:pt x="5030" y="1572"/>
                  </a:lnTo>
                  <a:lnTo>
                    <a:pt x="5135" y="210"/>
                  </a:lnTo>
                  <a:lnTo>
                    <a:pt x="5030" y="105"/>
                  </a:lnTo>
                  <a:lnTo>
                    <a:pt x="4925"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26;p31">
              <a:extLst>
                <a:ext uri="{FF2B5EF4-FFF2-40B4-BE49-F238E27FC236}">
                  <a16:creationId xmlns:a16="http://schemas.microsoft.com/office/drawing/2014/main" id="{AA1750F4-2A6A-394B-B93C-F58EEB2DF465}"/>
                </a:ext>
              </a:extLst>
            </p:cNvPr>
            <p:cNvSpPr/>
            <p:nvPr/>
          </p:nvSpPr>
          <p:spPr>
            <a:xfrm>
              <a:off x="3738343" y="2744512"/>
              <a:ext cx="111200" cy="165401"/>
            </a:xfrm>
            <a:custGeom>
              <a:avLst/>
              <a:gdLst/>
              <a:ahLst/>
              <a:cxnLst/>
              <a:rect l="l" t="t" r="r" b="b"/>
              <a:pathLst>
                <a:path w="8383" h="12469" extrusionOk="0">
                  <a:moveTo>
                    <a:pt x="4715" y="0"/>
                  </a:moveTo>
                  <a:lnTo>
                    <a:pt x="4506" y="105"/>
                  </a:lnTo>
                  <a:lnTo>
                    <a:pt x="4401" y="105"/>
                  </a:lnTo>
                  <a:lnTo>
                    <a:pt x="4192" y="315"/>
                  </a:lnTo>
                  <a:lnTo>
                    <a:pt x="3877" y="420"/>
                  </a:lnTo>
                  <a:lnTo>
                    <a:pt x="3563" y="524"/>
                  </a:lnTo>
                  <a:lnTo>
                    <a:pt x="3353" y="629"/>
                  </a:lnTo>
                  <a:lnTo>
                    <a:pt x="3144" y="839"/>
                  </a:lnTo>
                  <a:lnTo>
                    <a:pt x="2725" y="1467"/>
                  </a:lnTo>
                  <a:lnTo>
                    <a:pt x="2306" y="1886"/>
                  </a:lnTo>
                  <a:lnTo>
                    <a:pt x="1991" y="2096"/>
                  </a:lnTo>
                  <a:lnTo>
                    <a:pt x="1782" y="2201"/>
                  </a:lnTo>
                  <a:lnTo>
                    <a:pt x="1467" y="2410"/>
                  </a:lnTo>
                  <a:lnTo>
                    <a:pt x="1258" y="2515"/>
                  </a:lnTo>
                  <a:lnTo>
                    <a:pt x="943" y="2934"/>
                  </a:lnTo>
                  <a:lnTo>
                    <a:pt x="839" y="3144"/>
                  </a:lnTo>
                  <a:lnTo>
                    <a:pt x="943" y="3982"/>
                  </a:lnTo>
                  <a:lnTo>
                    <a:pt x="943" y="4296"/>
                  </a:lnTo>
                  <a:lnTo>
                    <a:pt x="839" y="4506"/>
                  </a:lnTo>
                  <a:lnTo>
                    <a:pt x="524" y="4715"/>
                  </a:lnTo>
                  <a:lnTo>
                    <a:pt x="315" y="4820"/>
                  </a:lnTo>
                  <a:lnTo>
                    <a:pt x="210" y="4925"/>
                  </a:lnTo>
                  <a:lnTo>
                    <a:pt x="1" y="5239"/>
                  </a:lnTo>
                  <a:lnTo>
                    <a:pt x="420" y="5344"/>
                  </a:lnTo>
                  <a:lnTo>
                    <a:pt x="943" y="5973"/>
                  </a:lnTo>
                  <a:lnTo>
                    <a:pt x="734" y="6497"/>
                  </a:lnTo>
                  <a:lnTo>
                    <a:pt x="734" y="6706"/>
                  </a:lnTo>
                  <a:lnTo>
                    <a:pt x="1467" y="7440"/>
                  </a:lnTo>
                  <a:lnTo>
                    <a:pt x="1467" y="8068"/>
                  </a:lnTo>
                  <a:lnTo>
                    <a:pt x="1153" y="8173"/>
                  </a:lnTo>
                  <a:lnTo>
                    <a:pt x="1677" y="8173"/>
                  </a:lnTo>
                  <a:lnTo>
                    <a:pt x="1677" y="8278"/>
                  </a:lnTo>
                  <a:lnTo>
                    <a:pt x="1991" y="8487"/>
                  </a:lnTo>
                  <a:lnTo>
                    <a:pt x="2096" y="8487"/>
                  </a:lnTo>
                  <a:lnTo>
                    <a:pt x="2201" y="8592"/>
                  </a:lnTo>
                  <a:lnTo>
                    <a:pt x="2201" y="8906"/>
                  </a:lnTo>
                  <a:lnTo>
                    <a:pt x="2201" y="9954"/>
                  </a:lnTo>
                  <a:lnTo>
                    <a:pt x="1258" y="9954"/>
                  </a:lnTo>
                  <a:lnTo>
                    <a:pt x="1258" y="10059"/>
                  </a:lnTo>
                  <a:lnTo>
                    <a:pt x="1886" y="10583"/>
                  </a:lnTo>
                  <a:lnTo>
                    <a:pt x="1677" y="11840"/>
                  </a:lnTo>
                  <a:lnTo>
                    <a:pt x="1467" y="11840"/>
                  </a:lnTo>
                  <a:lnTo>
                    <a:pt x="1572" y="12050"/>
                  </a:lnTo>
                  <a:lnTo>
                    <a:pt x="1572" y="12364"/>
                  </a:lnTo>
                  <a:lnTo>
                    <a:pt x="2306" y="12469"/>
                  </a:lnTo>
                  <a:lnTo>
                    <a:pt x="2306" y="12154"/>
                  </a:lnTo>
                  <a:lnTo>
                    <a:pt x="2410" y="11840"/>
                  </a:lnTo>
                  <a:lnTo>
                    <a:pt x="2620" y="11316"/>
                  </a:lnTo>
                  <a:lnTo>
                    <a:pt x="2725" y="11107"/>
                  </a:lnTo>
                  <a:lnTo>
                    <a:pt x="2620" y="10792"/>
                  </a:lnTo>
                  <a:lnTo>
                    <a:pt x="2306" y="10373"/>
                  </a:lnTo>
                  <a:lnTo>
                    <a:pt x="2201" y="10268"/>
                  </a:lnTo>
                  <a:lnTo>
                    <a:pt x="2306" y="10164"/>
                  </a:lnTo>
                  <a:lnTo>
                    <a:pt x="2620" y="9640"/>
                  </a:lnTo>
                  <a:lnTo>
                    <a:pt x="2934" y="9430"/>
                  </a:lnTo>
                  <a:lnTo>
                    <a:pt x="3249" y="9221"/>
                  </a:lnTo>
                  <a:lnTo>
                    <a:pt x="3458" y="9221"/>
                  </a:lnTo>
                  <a:lnTo>
                    <a:pt x="3668" y="9325"/>
                  </a:lnTo>
                  <a:lnTo>
                    <a:pt x="3877" y="9430"/>
                  </a:lnTo>
                  <a:lnTo>
                    <a:pt x="4192" y="9325"/>
                  </a:lnTo>
                  <a:lnTo>
                    <a:pt x="4401" y="9221"/>
                  </a:lnTo>
                  <a:lnTo>
                    <a:pt x="4715" y="9011"/>
                  </a:lnTo>
                  <a:lnTo>
                    <a:pt x="5030" y="9011"/>
                  </a:lnTo>
                  <a:lnTo>
                    <a:pt x="5239" y="9116"/>
                  </a:lnTo>
                  <a:lnTo>
                    <a:pt x="6916" y="9954"/>
                  </a:lnTo>
                  <a:lnTo>
                    <a:pt x="7125" y="9849"/>
                  </a:lnTo>
                  <a:lnTo>
                    <a:pt x="7230" y="9430"/>
                  </a:lnTo>
                  <a:lnTo>
                    <a:pt x="7335" y="9325"/>
                  </a:lnTo>
                  <a:lnTo>
                    <a:pt x="7440" y="9221"/>
                  </a:lnTo>
                  <a:lnTo>
                    <a:pt x="7649" y="9116"/>
                  </a:lnTo>
                  <a:lnTo>
                    <a:pt x="8173" y="8906"/>
                  </a:lnTo>
                  <a:lnTo>
                    <a:pt x="8173" y="8592"/>
                  </a:lnTo>
                  <a:lnTo>
                    <a:pt x="8278" y="8278"/>
                  </a:lnTo>
                  <a:lnTo>
                    <a:pt x="8383" y="7649"/>
                  </a:lnTo>
                  <a:lnTo>
                    <a:pt x="7649" y="7440"/>
                  </a:lnTo>
                  <a:lnTo>
                    <a:pt x="7544" y="7335"/>
                  </a:lnTo>
                  <a:lnTo>
                    <a:pt x="7544" y="7020"/>
                  </a:lnTo>
                  <a:lnTo>
                    <a:pt x="7440" y="6497"/>
                  </a:lnTo>
                  <a:lnTo>
                    <a:pt x="7544" y="5973"/>
                  </a:lnTo>
                  <a:lnTo>
                    <a:pt x="6811" y="5868"/>
                  </a:lnTo>
                  <a:lnTo>
                    <a:pt x="6182" y="5658"/>
                  </a:lnTo>
                  <a:lnTo>
                    <a:pt x="5763" y="5449"/>
                  </a:lnTo>
                  <a:lnTo>
                    <a:pt x="5554" y="5239"/>
                  </a:lnTo>
                  <a:lnTo>
                    <a:pt x="5449" y="5030"/>
                  </a:lnTo>
                  <a:lnTo>
                    <a:pt x="5554" y="4820"/>
                  </a:lnTo>
                  <a:lnTo>
                    <a:pt x="6077" y="3353"/>
                  </a:lnTo>
                  <a:lnTo>
                    <a:pt x="6601" y="2096"/>
                  </a:lnTo>
                  <a:lnTo>
                    <a:pt x="6287" y="1572"/>
                  </a:lnTo>
                  <a:lnTo>
                    <a:pt x="5763" y="839"/>
                  </a:lnTo>
                  <a:lnTo>
                    <a:pt x="5554" y="524"/>
                  </a:lnTo>
                  <a:lnTo>
                    <a:pt x="5030" y="210"/>
                  </a:lnTo>
                  <a:lnTo>
                    <a:pt x="4925" y="105"/>
                  </a:lnTo>
                  <a:lnTo>
                    <a:pt x="4715"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27;p31">
              <a:extLst>
                <a:ext uri="{FF2B5EF4-FFF2-40B4-BE49-F238E27FC236}">
                  <a16:creationId xmlns:a16="http://schemas.microsoft.com/office/drawing/2014/main" id="{62239F26-538E-5C48-9524-80BF09B94FDF}"/>
                </a:ext>
              </a:extLst>
            </p:cNvPr>
            <p:cNvSpPr/>
            <p:nvPr/>
          </p:nvSpPr>
          <p:spPr>
            <a:xfrm>
              <a:off x="3774477" y="2869601"/>
              <a:ext cx="88968" cy="56986"/>
            </a:xfrm>
            <a:custGeom>
              <a:avLst/>
              <a:gdLst/>
              <a:ahLst/>
              <a:cxnLst/>
              <a:rect l="l" t="t" r="r" b="b"/>
              <a:pathLst>
                <a:path w="6707" h="4296" extrusionOk="0">
                  <a:moveTo>
                    <a:pt x="2096" y="0"/>
                  </a:moveTo>
                  <a:lnTo>
                    <a:pt x="1887" y="105"/>
                  </a:lnTo>
                  <a:lnTo>
                    <a:pt x="1677" y="315"/>
                  </a:lnTo>
                  <a:lnTo>
                    <a:pt x="1363" y="419"/>
                  </a:lnTo>
                  <a:lnTo>
                    <a:pt x="1153" y="419"/>
                  </a:lnTo>
                  <a:lnTo>
                    <a:pt x="839" y="315"/>
                  </a:lnTo>
                  <a:lnTo>
                    <a:pt x="525" y="210"/>
                  </a:lnTo>
                  <a:lnTo>
                    <a:pt x="315" y="419"/>
                  </a:lnTo>
                  <a:lnTo>
                    <a:pt x="1" y="838"/>
                  </a:lnTo>
                  <a:lnTo>
                    <a:pt x="315" y="1258"/>
                  </a:lnTo>
                  <a:lnTo>
                    <a:pt x="420" y="1467"/>
                  </a:lnTo>
                  <a:lnTo>
                    <a:pt x="420" y="1677"/>
                  </a:lnTo>
                  <a:lnTo>
                    <a:pt x="420" y="1886"/>
                  </a:lnTo>
                  <a:lnTo>
                    <a:pt x="315" y="2096"/>
                  </a:lnTo>
                  <a:lnTo>
                    <a:pt x="1" y="2515"/>
                  </a:lnTo>
                  <a:lnTo>
                    <a:pt x="1" y="2829"/>
                  </a:lnTo>
                  <a:lnTo>
                    <a:pt x="1" y="3039"/>
                  </a:lnTo>
                  <a:lnTo>
                    <a:pt x="210" y="3143"/>
                  </a:lnTo>
                  <a:lnTo>
                    <a:pt x="1363" y="3143"/>
                  </a:lnTo>
                  <a:lnTo>
                    <a:pt x="1677" y="3248"/>
                  </a:lnTo>
                  <a:lnTo>
                    <a:pt x="1991" y="3563"/>
                  </a:lnTo>
                  <a:lnTo>
                    <a:pt x="2201" y="3667"/>
                  </a:lnTo>
                  <a:lnTo>
                    <a:pt x="2410" y="3772"/>
                  </a:lnTo>
                  <a:lnTo>
                    <a:pt x="2620" y="3877"/>
                  </a:lnTo>
                  <a:lnTo>
                    <a:pt x="2830" y="3877"/>
                  </a:lnTo>
                  <a:lnTo>
                    <a:pt x="3039" y="3982"/>
                  </a:lnTo>
                  <a:lnTo>
                    <a:pt x="3563" y="4191"/>
                  </a:lnTo>
                  <a:lnTo>
                    <a:pt x="4087" y="4296"/>
                  </a:lnTo>
                  <a:lnTo>
                    <a:pt x="5135" y="4296"/>
                  </a:lnTo>
                  <a:lnTo>
                    <a:pt x="5659" y="4191"/>
                  </a:lnTo>
                  <a:lnTo>
                    <a:pt x="5973" y="4191"/>
                  </a:lnTo>
                  <a:lnTo>
                    <a:pt x="6706" y="3877"/>
                  </a:lnTo>
                  <a:lnTo>
                    <a:pt x="6706" y="3667"/>
                  </a:lnTo>
                  <a:lnTo>
                    <a:pt x="6706" y="3353"/>
                  </a:lnTo>
                  <a:lnTo>
                    <a:pt x="6497" y="3353"/>
                  </a:lnTo>
                  <a:lnTo>
                    <a:pt x="6078" y="3458"/>
                  </a:lnTo>
                  <a:lnTo>
                    <a:pt x="5449" y="3667"/>
                  </a:lnTo>
                  <a:lnTo>
                    <a:pt x="4716" y="3667"/>
                  </a:lnTo>
                  <a:lnTo>
                    <a:pt x="3877" y="2201"/>
                  </a:lnTo>
                  <a:lnTo>
                    <a:pt x="3668" y="734"/>
                  </a:lnTo>
                  <a:lnTo>
                    <a:pt x="2306"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28;p31">
              <a:extLst>
                <a:ext uri="{FF2B5EF4-FFF2-40B4-BE49-F238E27FC236}">
                  <a16:creationId xmlns:a16="http://schemas.microsoft.com/office/drawing/2014/main" id="{CDB3105B-5F8D-4B43-ADAA-8B5151E6A6BD}"/>
                </a:ext>
              </a:extLst>
            </p:cNvPr>
            <p:cNvSpPr/>
            <p:nvPr/>
          </p:nvSpPr>
          <p:spPr>
            <a:xfrm>
              <a:off x="3852316" y="2804271"/>
              <a:ext cx="138991" cy="108428"/>
            </a:xfrm>
            <a:custGeom>
              <a:avLst/>
              <a:gdLst/>
              <a:ahLst/>
              <a:cxnLst/>
              <a:rect l="l" t="t" r="r" b="b"/>
              <a:pathLst>
                <a:path w="10478" h="8174" extrusionOk="0">
                  <a:moveTo>
                    <a:pt x="7649" y="1"/>
                  </a:moveTo>
                  <a:lnTo>
                    <a:pt x="7230" y="629"/>
                  </a:lnTo>
                  <a:lnTo>
                    <a:pt x="6810" y="1153"/>
                  </a:lnTo>
                  <a:lnTo>
                    <a:pt x="6706" y="1363"/>
                  </a:lnTo>
                  <a:lnTo>
                    <a:pt x="6391" y="1782"/>
                  </a:lnTo>
                  <a:lnTo>
                    <a:pt x="5763" y="2515"/>
                  </a:lnTo>
                  <a:lnTo>
                    <a:pt x="5553" y="2725"/>
                  </a:lnTo>
                  <a:lnTo>
                    <a:pt x="5448" y="2725"/>
                  </a:lnTo>
                  <a:lnTo>
                    <a:pt x="4401" y="2411"/>
                  </a:lnTo>
                  <a:lnTo>
                    <a:pt x="4505" y="2306"/>
                  </a:lnTo>
                  <a:lnTo>
                    <a:pt x="4401" y="2306"/>
                  </a:lnTo>
                  <a:lnTo>
                    <a:pt x="3772" y="2620"/>
                  </a:lnTo>
                  <a:lnTo>
                    <a:pt x="3353" y="2620"/>
                  </a:lnTo>
                  <a:lnTo>
                    <a:pt x="2934" y="1572"/>
                  </a:lnTo>
                  <a:lnTo>
                    <a:pt x="2200" y="2096"/>
                  </a:lnTo>
                  <a:lnTo>
                    <a:pt x="1362" y="2935"/>
                  </a:lnTo>
                  <a:lnTo>
                    <a:pt x="314" y="3249"/>
                  </a:lnTo>
                  <a:lnTo>
                    <a:pt x="105" y="3877"/>
                  </a:lnTo>
                  <a:lnTo>
                    <a:pt x="0" y="4192"/>
                  </a:lnTo>
                  <a:lnTo>
                    <a:pt x="105" y="4401"/>
                  </a:lnTo>
                  <a:lnTo>
                    <a:pt x="210" y="4611"/>
                  </a:lnTo>
                  <a:lnTo>
                    <a:pt x="733" y="4820"/>
                  </a:lnTo>
                  <a:lnTo>
                    <a:pt x="1153" y="5030"/>
                  </a:lnTo>
                  <a:lnTo>
                    <a:pt x="1467" y="5240"/>
                  </a:lnTo>
                  <a:lnTo>
                    <a:pt x="1467" y="5344"/>
                  </a:lnTo>
                  <a:lnTo>
                    <a:pt x="1991" y="5868"/>
                  </a:lnTo>
                  <a:lnTo>
                    <a:pt x="3458" y="6811"/>
                  </a:lnTo>
                  <a:lnTo>
                    <a:pt x="3982" y="8173"/>
                  </a:lnTo>
                  <a:lnTo>
                    <a:pt x="4401" y="8068"/>
                  </a:lnTo>
                  <a:lnTo>
                    <a:pt x="4924" y="8068"/>
                  </a:lnTo>
                  <a:lnTo>
                    <a:pt x="5239" y="7545"/>
                  </a:lnTo>
                  <a:lnTo>
                    <a:pt x="6391" y="7545"/>
                  </a:lnTo>
                  <a:lnTo>
                    <a:pt x="6496" y="7021"/>
                  </a:lnTo>
                  <a:lnTo>
                    <a:pt x="7649" y="6392"/>
                  </a:lnTo>
                  <a:lnTo>
                    <a:pt x="7649" y="6392"/>
                  </a:lnTo>
                  <a:lnTo>
                    <a:pt x="7439" y="6916"/>
                  </a:lnTo>
                  <a:lnTo>
                    <a:pt x="7649" y="6811"/>
                  </a:lnTo>
                  <a:lnTo>
                    <a:pt x="8068" y="6602"/>
                  </a:lnTo>
                  <a:lnTo>
                    <a:pt x="9220" y="5973"/>
                  </a:lnTo>
                  <a:lnTo>
                    <a:pt x="9744" y="5763"/>
                  </a:lnTo>
                  <a:lnTo>
                    <a:pt x="9849" y="5344"/>
                  </a:lnTo>
                  <a:lnTo>
                    <a:pt x="10058" y="4820"/>
                  </a:lnTo>
                  <a:lnTo>
                    <a:pt x="10373" y="4506"/>
                  </a:lnTo>
                  <a:lnTo>
                    <a:pt x="10478" y="4506"/>
                  </a:lnTo>
                  <a:lnTo>
                    <a:pt x="10478" y="4401"/>
                  </a:lnTo>
                  <a:lnTo>
                    <a:pt x="10058" y="3773"/>
                  </a:lnTo>
                  <a:lnTo>
                    <a:pt x="9744" y="3458"/>
                  </a:lnTo>
                  <a:lnTo>
                    <a:pt x="9115" y="3458"/>
                  </a:lnTo>
                  <a:lnTo>
                    <a:pt x="8487" y="3039"/>
                  </a:lnTo>
                  <a:lnTo>
                    <a:pt x="8277" y="1992"/>
                  </a:lnTo>
                  <a:lnTo>
                    <a:pt x="7544" y="734"/>
                  </a:lnTo>
                  <a:lnTo>
                    <a:pt x="7858" y="734"/>
                  </a:lnTo>
                  <a:lnTo>
                    <a:pt x="7753" y="525"/>
                  </a:lnTo>
                  <a:lnTo>
                    <a:pt x="7753" y="106"/>
                  </a:lnTo>
                  <a:lnTo>
                    <a:pt x="7649"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29;p31">
              <a:extLst>
                <a:ext uri="{FF2B5EF4-FFF2-40B4-BE49-F238E27FC236}">
                  <a16:creationId xmlns:a16="http://schemas.microsoft.com/office/drawing/2014/main" id="{B6D2B741-8058-C244-A483-B445F4F0C3E6}"/>
                </a:ext>
              </a:extLst>
            </p:cNvPr>
            <p:cNvSpPr/>
            <p:nvPr/>
          </p:nvSpPr>
          <p:spPr>
            <a:xfrm>
              <a:off x="3945423" y="2636110"/>
              <a:ext cx="80625" cy="40312"/>
            </a:xfrm>
            <a:custGeom>
              <a:avLst/>
              <a:gdLst/>
              <a:ahLst/>
              <a:cxnLst/>
              <a:rect l="l" t="t" r="r" b="b"/>
              <a:pathLst>
                <a:path w="6078" h="3039" extrusionOk="0">
                  <a:moveTo>
                    <a:pt x="1887" y="0"/>
                  </a:moveTo>
                  <a:lnTo>
                    <a:pt x="1363" y="314"/>
                  </a:lnTo>
                  <a:lnTo>
                    <a:pt x="1363" y="943"/>
                  </a:lnTo>
                  <a:lnTo>
                    <a:pt x="1468" y="1153"/>
                  </a:lnTo>
                  <a:lnTo>
                    <a:pt x="1258" y="1467"/>
                  </a:lnTo>
                  <a:lnTo>
                    <a:pt x="1049" y="1572"/>
                  </a:lnTo>
                  <a:lnTo>
                    <a:pt x="734" y="1676"/>
                  </a:lnTo>
                  <a:lnTo>
                    <a:pt x="420" y="1676"/>
                  </a:lnTo>
                  <a:lnTo>
                    <a:pt x="315" y="1572"/>
                  </a:lnTo>
                  <a:lnTo>
                    <a:pt x="315" y="1886"/>
                  </a:lnTo>
                  <a:lnTo>
                    <a:pt x="1" y="2724"/>
                  </a:lnTo>
                  <a:lnTo>
                    <a:pt x="211" y="2724"/>
                  </a:lnTo>
                  <a:lnTo>
                    <a:pt x="525" y="2829"/>
                  </a:lnTo>
                  <a:lnTo>
                    <a:pt x="630" y="2934"/>
                  </a:lnTo>
                  <a:lnTo>
                    <a:pt x="839" y="2934"/>
                  </a:lnTo>
                  <a:lnTo>
                    <a:pt x="1049" y="2829"/>
                  </a:lnTo>
                  <a:lnTo>
                    <a:pt x="1363" y="2515"/>
                  </a:lnTo>
                  <a:lnTo>
                    <a:pt x="1468" y="2305"/>
                  </a:lnTo>
                  <a:lnTo>
                    <a:pt x="1468" y="2200"/>
                  </a:lnTo>
                  <a:lnTo>
                    <a:pt x="1468" y="1886"/>
                  </a:lnTo>
                  <a:lnTo>
                    <a:pt x="1677" y="1886"/>
                  </a:lnTo>
                  <a:lnTo>
                    <a:pt x="2516" y="2096"/>
                  </a:lnTo>
                  <a:lnTo>
                    <a:pt x="2830" y="2200"/>
                  </a:lnTo>
                  <a:lnTo>
                    <a:pt x="3039" y="2305"/>
                  </a:lnTo>
                  <a:lnTo>
                    <a:pt x="3144" y="2515"/>
                  </a:lnTo>
                  <a:lnTo>
                    <a:pt x="3144" y="2724"/>
                  </a:lnTo>
                  <a:lnTo>
                    <a:pt x="2935" y="3039"/>
                  </a:lnTo>
                  <a:lnTo>
                    <a:pt x="3459" y="2829"/>
                  </a:lnTo>
                  <a:lnTo>
                    <a:pt x="3773" y="2724"/>
                  </a:lnTo>
                  <a:lnTo>
                    <a:pt x="3668" y="2305"/>
                  </a:lnTo>
                  <a:lnTo>
                    <a:pt x="3773" y="1991"/>
                  </a:lnTo>
                  <a:lnTo>
                    <a:pt x="3878" y="1781"/>
                  </a:lnTo>
                  <a:lnTo>
                    <a:pt x="4087" y="1572"/>
                  </a:lnTo>
                  <a:lnTo>
                    <a:pt x="4402" y="1362"/>
                  </a:lnTo>
                  <a:lnTo>
                    <a:pt x="4716" y="1257"/>
                  </a:lnTo>
                  <a:lnTo>
                    <a:pt x="4925" y="1048"/>
                  </a:lnTo>
                  <a:lnTo>
                    <a:pt x="5135" y="943"/>
                  </a:lnTo>
                  <a:lnTo>
                    <a:pt x="5345" y="838"/>
                  </a:lnTo>
                  <a:lnTo>
                    <a:pt x="5659" y="733"/>
                  </a:lnTo>
                  <a:lnTo>
                    <a:pt x="6078" y="838"/>
                  </a:lnTo>
                  <a:lnTo>
                    <a:pt x="5764" y="210"/>
                  </a:lnTo>
                  <a:lnTo>
                    <a:pt x="5659" y="105"/>
                  </a:lnTo>
                  <a:lnTo>
                    <a:pt x="5449" y="0"/>
                  </a:lnTo>
                  <a:lnTo>
                    <a:pt x="3354" y="0"/>
                  </a:lnTo>
                  <a:lnTo>
                    <a:pt x="2516" y="210"/>
                  </a:lnTo>
                  <a:lnTo>
                    <a:pt x="1887"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30;p31">
              <a:extLst>
                <a:ext uri="{FF2B5EF4-FFF2-40B4-BE49-F238E27FC236}">
                  <a16:creationId xmlns:a16="http://schemas.microsoft.com/office/drawing/2014/main" id="{D16780E6-EDF2-A84A-AD5B-65CC45CB09AD}"/>
                </a:ext>
              </a:extLst>
            </p:cNvPr>
            <p:cNvSpPr/>
            <p:nvPr/>
          </p:nvSpPr>
          <p:spPr>
            <a:xfrm>
              <a:off x="3799495" y="2670851"/>
              <a:ext cx="95919" cy="170959"/>
            </a:xfrm>
            <a:custGeom>
              <a:avLst/>
              <a:gdLst/>
              <a:ahLst/>
              <a:cxnLst/>
              <a:rect l="l" t="t" r="r" b="b"/>
              <a:pathLst>
                <a:path w="7231" h="12888" extrusionOk="0">
                  <a:moveTo>
                    <a:pt x="1048" y="0"/>
                  </a:moveTo>
                  <a:lnTo>
                    <a:pt x="1153" y="420"/>
                  </a:lnTo>
                  <a:lnTo>
                    <a:pt x="1048" y="629"/>
                  </a:lnTo>
                  <a:lnTo>
                    <a:pt x="839" y="839"/>
                  </a:lnTo>
                  <a:lnTo>
                    <a:pt x="420" y="1362"/>
                  </a:lnTo>
                  <a:lnTo>
                    <a:pt x="420" y="2934"/>
                  </a:lnTo>
                  <a:lnTo>
                    <a:pt x="1" y="3458"/>
                  </a:lnTo>
                  <a:lnTo>
                    <a:pt x="210" y="5239"/>
                  </a:lnTo>
                  <a:lnTo>
                    <a:pt x="524" y="5239"/>
                  </a:lnTo>
                  <a:lnTo>
                    <a:pt x="734" y="5449"/>
                  </a:lnTo>
                  <a:lnTo>
                    <a:pt x="1153" y="5868"/>
                  </a:lnTo>
                  <a:lnTo>
                    <a:pt x="1467" y="6077"/>
                  </a:lnTo>
                  <a:lnTo>
                    <a:pt x="1782" y="6496"/>
                  </a:lnTo>
                  <a:lnTo>
                    <a:pt x="2096" y="7020"/>
                  </a:lnTo>
                  <a:lnTo>
                    <a:pt x="2410" y="7544"/>
                  </a:lnTo>
                  <a:lnTo>
                    <a:pt x="2515" y="7649"/>
                  </a:lnTo>
                  <a:lnTo>
                    <a:pt x="1887" y="9116"/>
                  </a:lnTo>
                  <a:lnTo>
                    <a:pt x="1258" y="10478"/>
                  </a:lnTo>
                  <a:lnTo>
                    <a:pt x="1363" y="10583"/>
                  </a:lnTo>
                  <a:lnTo>
                    <a:pt x="1572" y="10792"/>
                  </a:lnTo>
                  <a:lnTo>
                    <a:pt x="1991" y="11002"/>
                  </a:lnTo>
                  <a:lnTo>
                    <a:pt x="2410" y="11107"/>
                  </a:lnTo>
                  <a:lnTo>
                    <a:pt x="3144" y="11107"/>
                  </a:lnTo>
                  <a:lnTo>
                    <a:pt x="3249" y="11002"/>
                  </a:lnTo>
                  <a:lnTo>
                    <a:pt x="3353" y="10897"/>
                  </a:lnTo>
                  <a:lnTo>
                    <a:pt x="3458" y="11002"/>
                  </a:lnTo>
                  <a:lnTo>
                    <a:pt x="3563" y="11107"/>
                  </a:lnTo>
                  <a:lnTo>
                    <a:pt x="3563" y="11211"/>
                  </a:lnTo>
                  <a:lnTo>
                    <a:pt x="3458" y="11316"/>
                  </a:lnTo>
                  <a:lnTo>
                    <a:pt x="3353" y="11630"/>
                  </a:lnTo>
                  <a:lnTo>
                    <a:pt x="3249" y="12050"/>
                  </a:lnTo>
                  <a:lnTo>
                    <a:pt x="3353" y="12678"/>
                  </a:lnTo>
                  <a:lnTo>
                    <a:pt x="4087" y="12888"/>
                  </a:lnTo>
                  <a:lnTo>
                    <a:pt x="5135" y="12573"/>
                  </a:lnTo>
                  <a:lnTo>
                    <a:pt x="5973" y="11735"/>
                  </a:lnTo>
                  <a:lnTo>
                    <a:pt x="6811" y="11211"/>
                  </a:lnTo>
                  <a:lnTo>
                    <a:pt x="7021" y="10583"/>
                  </a:lnTo>
                  <a:lnTo>
                    <a:pt x="6601" y="9640"/>
                  </a:lnTo>
                  <a:lnTo>
                    <a:pt x="6392" y="9325"/>
                  </a:lnTo>
                  <a:lnTo>
                    <a:pt x="6182" y="8906"/>
                  </a:lnTo>
                  <a:lnTo>
                    <a:pt x="5973" y="8382"/>
                  </a:lnTo>
                  <a:lnTo>
                    <a:pt x="5973" y="8173"/>
                  </a:lnTo>
                  <a:lnTo>
                    <a:pt x="6078" y="7963"/>
                  </a:lnTo>
                  <a:lnTo>
                    <a:pt x="6287" y="7544"/>
                  </a:lnTo>
                  <a:lnTo>
                    <a:pt x="6392" y="6601"/>
                  </a:lnTo>
                  <a:lnTo>
                    <a:pt x="6811" y="6182"/>
                  </a:lnTo>
                  <a:lnTo>
                    <a:pt x="7230" y="5553"/>
                  </a:lnTo>
                  <a:lnTo>
                    <a:pt x="6811" y="4296"/>
                  </a:lnTo>
                  <a:lnTo>
                    <a:pt x="6601" y="4087"/>
                  </a:lnTo>
                  <a:lnTo>
                    <a:pt x="6392" y="3772"/>
                  </a:lnTo>
                  <a:lnTo>
                    <a:pt x="6287" y="3563"/>
                  </a:lnTo>
                  <a:lnTo>
                    <a:pt x="6078" y="3353"/>
                  </a:lnTo>
                  <a:lnTo>
                    <a:pt x="5868" y="3248"/>
                  </a:lnTo>
                  <a:lnTo>
                    <a:pt x="5449" y="3353"/>
                  </a:lnTo>
                  <a:lnTo>
                    <a:pt x="5030" y="3458"/>
                  </a:lnTo>
                  <a:lnTo>
                    <a:pt x="4611" y="3563"/>
                  </a:lnTo>
                  <a:lnTo>
                    <a:pt x="4296" y="3563"/>
                  </a:lnTo>
                  <a:lnTo>
                    <a:pt x="4087" y="3458"/>
                  </a:lnTo>
                  <a:lnTo>
                    <a:pt x="3877" y="3353"/>
                  </a:lnTo>
                  <a:lnTo>
                    <a:pt x="3773" y="3248"/>
                  </a:lnTo>
                  <a:lnTo>
                    <a:pt x="3773" y="2934"/>
                  </a:lnTo>
                  <a:lnTo>
                    <a:pt x="3773" y="2829"/>
                  </a:lnTo>
                  <a:lnTo>
                    <a:pt x="3563" y="2725"/>
                  </a:lnTo>
                  <a:lnTo>
                    <a:pt x="3249" y="2515"/>
                  </a:lnTo>
                  <a:lnTo>
                    <a:pt x="3039" y="2096"/>
                  </a:lnTo>
                  <a:lnTo>
                    <a:pt x="2515" y="1362"/>
                  </a:lnTo>
                  <a:lnTo>
                    <a:pt x="2201" y="839"/>
                  </a:lnTo>
                  <a:lnTo>
                    <a:pt x="1991" y="524"/>
                  </a:lnTo>
                  <a:lnTo>
                    <a:pt x="1258" y="105"/>
                  </a:lnTo>
                  <a:lnTo>
                    <a:pt x="104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31;p31">
              <a:extLst>
                <a:ext uri="{FF2B5EF4-FFF2-40B4-BE49-F238E27FC236}">
                  <a16:creationId xmlns:a16="http://schemas.microsoft.com/office/drawing/2014/main" id="{17F379B3-422C-854E-B81D-E126B2DC28AD}"/>
                </a:ext>
              </a:extLst>
            </p:cNvPr>
            <p:cNvSpPr/>
            <p:nvPr/>
          </p:nvSpPr>
          <p:spPr>
            <a:xfrm>
              <a:off x="3992687" y="2869601"/>
              <a:ext cx="13" cy="13"/>
            </a:xfrm>
            <a:custGeom>
              <a:avLst/>
              <a:gdLst/>
              <a:ahLst/>
              <a:cxnLst/>
              <a:rect l="l" t="t" r="r" b="b"/>
              <a:pathLst>
                <a:path w="1" h="1" extrusionOk="0">
                  <a:moveTo>
                    <a:pt x="0" y="0"/>
                  </a:moveTo>
                  <a:lnTo>
                    <a:pt x="0" y="0"/>
                  </a:lnTo>
                  <a:lnTo>
                    <a:pt x="0" y="0"/>
                  </a:lnTo>
                  <a:lnTo>
                    <a:pt x="0" y="0"/>
                  </a:lnTo>
                  <a:lnTo>
                    <a:pt x="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32;p31">
              <a:extLst>
                <a:ext uri="{FF2B5EF4-FFF2-40B4-BE49-F238E27FC236}">
                  <a16:creationId xmlns:a16="http://schemas.microsoft.com/office/drawing/2014/main" id="{B1E4313E-7EC4-174F-8110-7B128185603D}"/>
                </a:ext>
              </a:extLst>
            </p:cNvPr>
            <p:cNvSpPr/>
            <p:nvPr/>
          </p:nvSpPr>
          <p:spPr>
            <a:xfrm>
              <a:off x="3991294" y="3058614"/>
              <a:ext cx="101477" cy="77852"/>
            </a:xfrm>
            <a:custGeom>
              <a:avLst/>
              <a:gdLst/>
              <a:ahLst/>
              <a:cxnLst/>
              <a:rect l="l" t="t" r="r" b="b"/>
              <a:pathLst>
                <a:path w="7650" h="5869" extrusionOk="0">
                  <a:moveTo>
                    <a:pt x="3668" y="1"/>
                  </a:moveTo>
                  <a:lnTo>
                    <a:pt x="2725" y="315"/>
                  </a:lnTo>
                  <a:lnTo>
                    <a:pt x="2620" y="525"/>
                  </a:lnTo>
                  <a:lnTo>
                    <a:pt x="2410" y="629"/>
                  </a:lnTo>
                  <a:lnTo>
                    <a:pt x="2096" y="839"/>
                  </a:lnTo>
                  <a:lnTo>
                    <a:pt x="1258" y="944"/>
                  </a:lnTo>
                  <a:lnTo>
                    <a:pt x="105" y="944"/>
                  </a:lnTo>
                  <a:lnTo>
                    <a:pt x="1" y="2096"/>
                  </a:lnTo>
                  <a:lnTo>
                    <a:pt x="1" y="2515"/>
                  </a:lnTo>
                  <a:lnTo>
                    <a:pt x="105" y="2725"/>
                  </a:lnTo>
                  <a:lnTo>
                    <a:pt x="629" y="3249"/>
                  </a:lnTo>
                  <a:lnTo>
                    <a:pt x="1048" y="3668"/>
                  </a:lnTo>
                  <a:lnTo>
                    <a:pt x="1572" y="3877"/>
                  </a:lnTo>
                  <a:lnTo>
                    <a:pt x="1991" y="4087"/>
                  </a:lnTo>
                  <a:lnTo>
                    <a:pt x="2201" y="4296"/>
                  </a:lnTo>
                  <a:lnTo>
                    <a:pt x="3039" y="5030"/>
                  </a:lnTo>
                  <a:lnTo>
                    <a:pt x="3982" y="5554"/>
                  </a:lnTo>
                  <a:lnTo>
                    <a:pt x="4715" y="5763"/>
                  </a:lnTo>
                  <a:lnTo>
                    <a:pt x="5030" y="5868"/>
                  </a:lnTo>
                  <a:lnTo>
                    <a:pt x="5449" y="5868"/>
                  </a:lnTo>
                  <a:lnTo>
                    <a:pt x="5449" y="5658"/>
                  </a:lnTo>
                  <a:lnTo>
                    <a:pt x="5658" y="5135"/>
                  </a:lnTo>
                  <a:lnTo>
                    <a:pt x="5763" y="4820"/>
                  </a:lnTo>
                  <a:lnTo>
                    <a:pt x="6601" y="3563"/>
                  </a:lnTo>
                  <a:lnTo>
                    <a:pt x="6706" y="3144"/>
                  </a:lnTo>
                  <a:lnTo>
                    <a:pt x="6811" y="2934"/>
                  </a:lnTo>
                  <a:lnTo>
                    <a:pt x="7020" y="2725"/>
                  </a:lnTo>
                  <a:lnTo>
                    <a:pt x="7440" y="2096"/>
                  </a:lnTo>
                  <a:lnTo>
                    <a:pt x="7649" y="1572"/>
                  </a:lnTo>
                  <a:lnTo>
                    <a:pt x="7544" y="1467"/>
                  </a:lnTo>
                  <a:lnTo>
                    <a:pt x="7440" y="1363"/>
                  </a:lnTo>
                  <a:lnTo>
                    <a:pt x="7125" y="1153"/>
                  </a:lnTo>
                  <a:lnTo>
                    <a:pt x="6706" y="944"/>
                  </a:lnTo>
                  <a:lnTo>
                    <a:pt x="6392" y="839"/>
                  </a:lnTo>
                  <a:lnTo>
                    <a:pt x="5973" y="839"/>
                  </a:lnTo>
                  <a:lnTo>
                    <a:pt x="5554" y="734"/>
                  </a:lnTo>
                  <a:lnTo>
                    <a:pt x="5239" y="525"/>
                  </a:lnTo>
                  <a:lnTo>
                    <a:pt x="4925" y="420"/>
                  </a:lnTo>
                  <a:lnTo>
                    <a:pt x="4925" y="315"/>
                  </a:lnTo>
                  <a:lnTo>
                    <a:pt x="471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33;p31">
              <a:extLst>
                <a:ext uri="{FF2B5EF4-FFF2-40B4-BE49-F238E27FC236}">
                  <a16:creationId xmlns:a16="http://schemas.microsoft.com/office/drawing/2014/main" id="{4AF88A0B-61AB-6B4F-A0A7-A1DAC6E1FDF4}"/>
                </a:ext>
              </a:extLst>
            </p:cNvPr>
            <p:cNvSpPr/>
            <p:nvPr/>
          </p:nvSpPr>
          <p:spPr>
            <a:xfrm>
              <a:off x="3716111" y="2983560"/>
              <a:ext cx="127875" cy="102870"/>
            </a:xfrm>
            <a:custGeom>
              <a:avLst/>
              <a:gdLst/>
              <a:ahLst/>
              <a:cxnLst/>
              <a:rect l="l" t="t" r="r" b="b"/>
              <a:pathLst>
                <a:path w="9640" h="7755" extrusionOk="0">
                  <a:moveTo>
                    <a:pt x="7544" y="1"/>
                  </a:moveTo>
                  <a:lnTo>
                    <a:pt x="7439" y="210"/>
                  </a:lnTo>
                  <a:lnTo>
                    <a:pt x="7230" y="315"/>
                  </a:lnTo>
                  <a:lnTo>
                    <a:pt x="6391" y="525"/>
                  </a:lnTo>
                  <a:lnTo>
                    <a:pt x="5868" y="734"/>
                  </a:lnTo>
                  <a:lnTo>
                    <a:pt x="5553" y="944"/>
                  </a:lnTo>
                  <a:lnTo>
                    <a:pt x="5344" y="1049"/>
                  </a:lnTo>
                  <a:lnTo>
                    <a:pt x="5134" y="1153"/>
                  </a:lnTo>
                  <a:lnTo>
                    <a:pt x="4925" y="1049"/>
                  </a:lnTo>
                  <a:lnTo>
                    <a:pt x="4820" y="1049"/>
                  </a:lnTo>
                  <a:lnTo>
                    <a:pt x="4505" y="1153"/>
                  </a:lnTo>
                  <a:lnTo>
                    <a:pt x="3982" y="1782"/>
                  </a:lnTo>
                  <a:lnTo>
                    <a:pt x="3982" y="1887"/>
                  </a:lnTo>
                  <a:lnTo>
                    <a:pt x="3772" y="1992"/>
                  </a:lnTo>
                  <a:lnTo>
                    <a:pt x="3353" y="1992"/>
                  </a:lnTo>
                  <a:lnTo>
                    <a:pt x="2619" y="1572"/>
                  </a:lnTo>
                  <a:lnTo>
                    <a:pt x="2200" y="1258"/>
                  </a:lnTo>
                  <a:lnTo>
                    <a:pt x="1991" y="1258"/>
                  </a:lnTo>
                  <a:lnTo>
                    <a:pt x="1991" y="1363"/>
                  </a:lnTo>
                  <a:lnTo>
                    <a:pt x="1991" y="1572"/>
                  </a:lnTo>
                  <a:lnTo>
                    <a:pt x="1991" y="2096"/>
                  </a:lnTo>
                  <a:lnTo>
                    <a:pt x="1886" y="2411"/>
                  </a:lnTo>
                  <a:lnTo>
                    <a:pt x="1781" y="2620"/>
                  </a:lnTo>
                  <a:lnTo>
                    <a:pt x="1572" y="2725"/>
                  </a:lnTo>
                  <a:lnTo>
                    <a:pt x="1257" y="2725"/>
                  </a:lnTo>
                  <a:lnTo>
                    <a:pt x="838" y="2830"/>
                  </a:lnTo>
                  <a:lnTo>
                    <a:pt x="524" y="3039"/>
                  </a:lnTo>
                  <a:lnTo>
                    <a:pt x="210" y="3144"/>
                  </a:lnTo>
                  <a:lnTo>
                    <a:pt x="0" y="3144"/>
                  </a:lnTo>
                  <a:lnTo>
                    <a:pt x="105" y="5240"/>
                  </a:lnTo>
                  <a:lnTo>
                    <a:pt x="314" y="6497"/>
                  </a:lnTo>
                  <a:lnTo>
                    <a:pt x="1048" y="6602"/>
                  </a:lnTo>
                  <a:lnTo>
                    <a:pt x="1677" y="6706"/>
                  </a:lnTo>
                  <a:lnTo>
                    <a:pt x="1781" y="6811"/>
                  </a:lnTo>
                  <a:lnTo>
                    <a:pt x="2200" y="7021"/>
                  </a:lnTo>
                  <a:lnTo>
                    <a:pt x="2619" y="7230"/>
                  </a:lnTo>
                  <a:lnTo>
                    <a:pt x="3039" y="7440"/>
                  </a:lnTo>
                  <a:lnTo>
                    <a:pt x="3248" y="7545"/>
                  </a:lnTo>
                  <a:lnTo>
                    <a:pt x="3458" y="7649"/>
                  </a:lnTo>
                  <a:lnTo>
                    <a:pt x="3772" y="7754"/>
                  </a:lnTo>
                  <a:lnTo>
                    <a:pt x="4086" y="7754"/>
                  </a:lnTo>
                  <a:lnTo>
                    <a:pt x="4191" y="7545"/>
                  </a:lnTo>
                  <a:lnTo>
                    <a:pt x="4401" y="7125"/>
                  </a:lnTo>
                  <a:lnTo>
                    <a:pt x="4715" y="6811"/>
                  </a:lnTo>
                  <a:lnTo>
                    <a:pt x="4820" y="6706"/>
                  </a:lnTo>
                  <a:lnTo>
                    <a:pt x="5553" y="6706"/>
                  </a:lnTo>
                  <a:lnTo>
                    <a:pt x="5763" y="6602"/>
                  </a:lnTo>
                  <a:lnTo>
                    <a:pt x="6182" y="6287"/>
                  </a:lnTo>
                  <a:lnTo>
                    <a:pt x="6601" y="6287"/>
                  </a:lnTo>
                  <a:lnTo>
                    <a:pt x="6706" y="6392"/>
                  </a:lnTo>
                  <a:lnTo>
                    <a:pt x="6810" y="6497"/>
                  </a:lnTo>
                  <a:lnTo>
                    <a:pt x="6915" y="6602"/>
                  </a:lnTo>
                  <a:lnTo>
                    <a:pt x="7125" y="6706"/>
                  </a:lnTo>
                  <a:lnTo>
                    <a:pt x="7439" y="6602"/>
                  </a:lnTo>
                  <a:lnTo>
                    <a:pt x="7963" y="6392"/>
                  </a:lnTo>
                  <a:lnTo>
                    <a:pt x="9325" y="6392"/>
                  </a:lnTo>
                  <a:lnTo>
                    <a:pt x="9325" y="5030"/>
                  </a:lnTo>
                  <a:lnTo>
                    <a:pt x="9220" y="4192"/>
                  </a:lnTo>
                  <a:lnTo>
                    <a:pt x="9116" y="3458"/>
                  </a:lnTo>
                  <a:lnTo>
                    <a:pt x="9116" y="3039"/>
                  </a:lnTo>
                  <a:lnTo>
                    <a:pt x="9220" y="2515"/>
                  </a:lnTo>
                  <a:lnTo>
                    <a:pt x="9430" y="1992"/>
                  </a:lnTo>
                  <a:lnTo>
                    <a:pt x="9639" y="1572"/>
                  </a:lnTo>
                  <a:lnTo>
                    <a:pt x="9325" y="1363"/>
                  </a:lnTo>
                  <a:lnTo>
                    <a:pt x="9011" y="1049"/>
                  </a:lnTo>
                  <a:lnTo>
                    <a:pt x="8801" y="734"/>
                  </a:lnTo>
                  <a:lnTo>
                    <a:pt x="8696" y="629"/>
                  </a:lnTo>
                  <a:lnTo>
                    <a:pt x="8696" y="420"/>
                  </a:lnTo>
                  <a:lnTo>
                    <a:pt x="8696" y="106"/>
                  </a:lnTo>
                  <a:lnTo>
                    <a:pt x="880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34;p31">
              <a:extLst>
                <a:ext uri="{FF2B5EF4-FFF2-40B4-BE49-F238E27FC236}">
                  <a16:creationId xmlns:a16="http://schemas.microsoft.com/office/drawing/2014/main" id="{0B9BD5B1-37D3-DD4B-8021-7453D8E3E250}"/>
                </a:ext>
              </a:extLst>
            </p:cNvPr>
            <p:cNvSpPr/>
            <p:nvPr/>
          </p:nvSpPr>
          <p:spPr>
            <a:xfrm>
              <a:off x="3934307" y="3186475"/>
              <a:ext cx="122317" cy="83410"/>
            </a:xfrm>
            <a:custGeom>
              <a:avLst/>
              <a:gdLst/>
              <a:ahLst/>
              <a:cxnLst/>
              <a:rect l="l" t="t" r="r" b="b"/>
              <a:pathLst>
                <a:path w="9221" h="6288" extrusionOk="0">
                  <a:moveTo>
                    <a:pt x="7125" y="1"/>
                  </a:moveTo>
                  <a:lnTo>
                    <a:pt x="6287" y="210"/>
                  </a:lnTo>
                  <a:lnTo>
                    <a:pt x="5868" y="315"/>
                  </a:lnTo>
                  <a:lnTo>
                    <a:pt x="4820" y="525"/>
                  </a:lnTo>
                  <a:lnTo>
                    <a:pt x="3458" y="839"/>
                  </a:lnTo>
                  <a:lnTo>
                    <a:pt x="1363" y="1153"/>
                  </a:lnTo>
                  <a:lnTo>
                    <a:pt x="944" y="1468"/>
                  </a:lnTo>
                  <a:lnTo>
                    <a:pt x="315" y="2516"/>
                  </a:lnTo>
                  <a:lnTo>
                    <a:pt x="1" y="3459"/>
                  </a:lnTo>
                  <a:lnTo>
                    <a:pt x="210" y="4087"/>
                  </a:lnTo>
                  <a:lnTo>
                    <a:pt x="1" y="5554"/>
                  </a:lnTo>
                  <a:lnTo>
                    <a:pt x="106" y="5659"/>
                  </a:lnTo>
                  <a:lnTo>
                    <a:pt x="315" y="5659"/>
                  </a:lnTo>
                  <a:lnTo>
                    <a:pt x="629" y="5764"/>
                  </a:lnTo>
                  <a:lnTo>
                    <a:pt x="839" y="5973"/>
                  </a:lnTo>
                  <a:lnTo>
                    <a:pt x="1153" y="6183"/>
                  </a:lnTo>
                  <a:lnTo>
                    <a:pt x="1153" y="6287"/>
                  </a:lnTo>
                  <a:lnTo>
                    <a:pt x="1572" y="6287"/>
                  </a:lnTo>
                  <a:lnTo>
                    <a:pt x="1677" y="6183"/>
                  </a:lnTo>
                  <a:lnTo>
                    <a:pt x="1782" y="5973"/>
                  </a:lnTo>
                  <a:lnTo>
                    <a:pt x="1887" y="5868"/>
                  </a:lnTo>
                  <a:lnTo>
                    <a:pt x="2096" y="5449"/>
                  </a:lnTo>
                  <a:lnTo>
                    <a:pt x="2515" y="5449"/>
                  </a:lnTo>
                  <a:lnTo>
                    <a:pt x="2830" y="5344"/>
                  </a:lnTo>
                  <a:lnTo>
                    <a:pt x="3144" y="5240"/>
                  </a:lnTo>
                  <a:lnTo>
                    <a:pt x="3668" y="5135"/>
                  </a:lnTo>
                  <a:lnTo>
                    <a:pt x="3877" y="5135"/>
                  </a:lnTo>
                  <a:lnTo>
                    <a:pt x="4297" y="5030"/>
                  </a:lnTo>
                  <a:lnTo>
                    <a:pt x="5344" y="5030"/>
                  </a:lnTo>
                  <a:lnTo>
                    <a:pt x="5763" y="4925"/>
                  </a:lnTo>
                  <a:lnTo>
                    <a:pt x="6078" y="4821"/>
                  </a:lnTo>
                  <a:lnTo>
                    <a:pt x="6287" y="4821"/>
                  </a:lnTo>
                  <a:lnTo>
                    <a:pt x="6392" y="4716"/>
                  </a:lnTo>
                  <a:lnTo>
                    <a:pt x="6602" y="4716"/>
                  </a:lnTo>
                  <a:lnTo>
                    <a:pt x="6602" y="3668"/>
                  </a:lnTo>
                  <a:lnTo>
                    <a:pt x="7440" y="3459"/>
                  </a:lnTo>
                  <a:lnTo>
                    <a:pt x="7754" y="3354"/>
                  </a:lnTo>
                  <a:lnTo>
                    <a:pt x="7754" y="2620"/>
                  </a:lnTo>
                  <a:lnTo>
                    <a:pt x="8278" y="1782"/>
                  </a:lnTo>
                  <a:lnTo>
                    <a:pt x="8592" y="1782"/>
                  </a:lnTo>
                  <a:lnTo>
                    <a:pt x="8907" y="1573"/>
                  </a:lnTo>
                  <a:lnTo>
                    <a:pt x="8907" y="944"/>
                  </a:lnTo>
                  <a:lnTo>
                    <a:pt x="8907" y="630"/>
                  </a:lnTo>
                  <a:lnTo>
                    <a:pt x="9011" y="525"/>
                  </a:lnTo>
                  <a:lnTo>
                    <a:pt x="9116" y="106"/>
                  </a:lnTo>
                  <a:lnTo>
                    <a:pt x="922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35;p31">
              <a:extLst>
                <a:ext uri="{FF2B5EF4-FFF2-40B4-BE49-F238E27FC236}">
                  <a16:creationId xmlns:a16="http://schemas.microsoft.com/office/drawing/2014/main" id="{8031803A-CE86-EB42-AD80-A4295E9B33EE}"/>
                </a:ext>
              </a:extLst>
            </p:cNvPr>
            <p:cNvSpPr/>
            <p:nvPr/>
          </p:nvSpPr>
          <p:spPr>
            <a:xfrm>
              <a:off x="3855089" y="2591633"/>
              <a:ext cx="1406" cy="2786"/>
            </a:xfrm>
            <a:custGeom>
              <a:avLst/>
              <a:gdLst/>
              <a:ahLst/>
              <a:cxnLst/>
              <a:rect l="l" t="t" r="r" b="b"/>
              <a:pathLst>
                <a:path w="106" h="210" extrusionOk="0">
                  <a:moveTo>
                    <a:pt x="1" y="0"/>
                  </a:moveTo>
                  <a:lnTo>
                    <a:pt x="105" y="210"/>
                  </a:lnTo>
                  <a:lnTo>
                    <a:pt x="105"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36;p31">
              <a:extLst>
                <a:ext uri="{FF2B5EF4-FFF2-40B4-BE49-F238E27FC236}">
                  <a16:creationId xmlns:a16="http://schemas.microsoft.com/office/drawing/2014/main" id="{A0CE26C8-5DBA-974A-BE5F-067C027756E5}"/>
                </a:ext>
              </a:extLst>
            </p:cNvPr>
            <p:cNvSpPr/>
            <p:nvPr/>
          </p:nvSpPr>
          <p:spPr>
            <a:xfrm>
              <a:off x="3547938" y="2827896"/>
              <a:ext cx="127875" cy="222388"/>
            </a:xfrm>
            <a:custGeom>
              <a:avLst/>
              <a:gdLst/>
              <a:ahLst/>
              <a:cxnLst/>
              <a:rect l="l" t="t" r="r" b="b"/>
              <a:pathLst>
                <a:path w="9640" h="16765" extrusionOk="0">
                  <a:moveTo>
                    <a:pt x="4191" y="1"/>
                  </a:moveTo>
                  <a:lnTo>
                    <a:pt x="3563" y="211"/>
                  </a:lnTo>
                  <a:lnTo>
                    <a:pt x="3039" y="525"/>
                  </a:lnTo>
                  <a:lnTo>
                    <a:pt x="3039" y="2096"/>
                  </a:lnTo>
                  <a:lnTo>
                    <a:pt x="1153" y="2830"/>
                  </a:lnTo>
                  <a:lnTo>
                    <a:pt x="1153" y="2725"/>
                  </a:lnTo>
                  <a:lnTo>
                    <a:pt x="1048" y="2725"/>
                  </a:lnTo>
                  <a:lnTo>
                    <a:pt x="734" y="2935"/>
                  </a:lnTo>
                  <a:lnTo>
                    <a:pt x="734" y="3773"/>
                  </a:lnTo>
                  <a:lnTo>
                    <a:pt x="210" y="4506"/>
                  </a:lnTo>
                  <a:lnTo>
                    <a:pt x="0" y="4611"/>
                  </a:lnTo>
                  <a:lnTo>
                    <a:pt x="734" y="4611"/>
                  </a:lnTo>
                  <a:lnTo>
                    <a:pt x="734" y="4821"/>
                  </a:lnTo>
                  <a:lnTo>
                    <a:pt x="839" y="5449"/>
                  </a:lnTo>
                  <a:lnTo>
                    <a:pt x="1048" y="5240"/>
                  </a:lnTo>
                  <a:lnTo>
                    <a:pt x="1362" y="5030"/>
                  </a:lnTo>
                  <a:lnTo>
                    <a:pt x="1677" y="5030"/>
                  </a:lnTo>
                  <a:lnTo>
                    <a:pt x="1782" y="5135"/>
                  </a:lnTo>
                  <a:lnTo>
                    <a:pt x="1782" y="5240"/>
                  </a:lnTo>
                  <a:lnTo>
                    <a:pt x="1782" y="5554"/>
                  </a:lnTo>
                  <a:lnTo>
                    <a:pt x="1782" y="6183"/>
                  </a:lnTo>
                  <a:lnTo>
                    <a:pt x="1782" y="6497"/>
                  </a:lnTo>
                  <a:lnTo>
                    <a:pt x="2096" y="6916"/>
                  </a:lnTo>
                  <a:lnTo>
                    <a:pt x="2305" y="7021"/>
                  </a:lnTo>
                  <a:lnTo>
                    <a:pt x="2515" y="7126"/>
                  </a:lnTo>
                  <a:lnTo>
                    <a:pt x="2620" y="7230"/>
                  </a:lnTo>
                  <a:lnTo>
                    <a:pt x="2620" y="7440"/>
                  </a:lnTo>
                  <a:lnTo>
                    <a:pt x="2515" y="7754"/>
                  </a:lnTo>
                  <a:lnTo>
                    <a:pt x="1782" y="8593"/>
                  </a:lnTo>
                  <a:lnTo>
                    <a:pt x="2096" y="9640"/>
                  </a:lnTo>
                  <a:lnTo>
                    <a:pt x="1991" y="9640"/>
                  </a:lnTo>
                  <a:lnTo>
                    <a:pt x="1677" y="10164"/>
                  </a:lnTo>
                  <a:lnTo>
                    <a:pt x="1572" y="10478"/>
                  </a:lnTo>
                  <a:lnTo>
                    <a:pt x="1572" y="10793"/>
                  </a:lnTo>
                  <a:lnTo>
                    <a:pt x="1886" y="11107"/>
                  </a:lnTo>
                  <a:lnTo>
                    <a:pt x="2096" y="11317"/>
                  </a:lnTo>
                  <a:lnTo>
                    <a:pt x="2305" y="11736"/>
                  </a:lnTo>
                  <a:lnTo>
                    <a:pt x="2410" y="12050"/>
                  </a:lnTo>
                  <a:lnTo>
                    <a:pt x="2620" y="12155"/>
                  </a:lnTo>
                  <a:lnTo>
                    <a:pt x="2620" y="12469"/>
                  </a:lnTo>
                  <a:lnTo>
                    <a:pt x="2620" y="13307"/>
                  </a:lnTo>
                  <a:lnTo>
                    <a:pt x="2515" y="13831"/>
                  </a:lnTo>
                  <a:lnTo>
                    <a:pt x="2201" y="15089"/>
                  </a:lnTo>
                  <a:lnTo>
                    <a:pt x="1677" y="15508"/>
                  </a:lnTo>
                  <a:lnTo>
                    <a:pt x="1258" y="16136"/>
                  </a:lnTo>
                  <a:lnTo>
                    <a:pt x="839" y="16555"/>
                  </a:lnTo>
                  <a:lnTo>
                    <a:pt x="1153" y="16660"/>
                  </a:lnTo>
                  <a:lnTo>
                    <a:pt x="1782" y="16765"/>
                  </a:lnTo>
                  <a:lnTo>
                    <a:pt x="1991" y="16765"/>
                  </a:lnTo>
                  <a:lnTo>
                    <a:pt x="2515" y="16555"/>
                  </a:lnTo>
                  <a:lnTo>
                    <a:pt x="2934" y="16451"/>
                  </a:lnTo>
                  <a:lnTo>
                    <a:pt x="3144" y="16555"/>
                  </a:lnTo>
                  <a:lnTo>
                    <a:pt x="3772" y="16241"/>
                  </a:lnTo>
                  <a:lnTo>
                    <a:pt x="4087" y="16032"/>
                  </a:lnTo>
                  <a:lnTo>
                    <a:pt x="4296" y="15822"/>
                  </a:lnTo>
                  <a:lnTo>
                    <a:pt x="4610" y="15717"/>
                  </a:lnTo>
                  <a:lnTo>
                    <a:pt x="4715" y="15612"/>
                  </a:lnTo>
                  <a:lnTo>
                    <a:pt x="5030" y="15508"/>
                  </a:lnTo>
                  <a:lnTo>
                    <a:pt x="5239" y="15717"/>
                  </a:lnTo>
                  <a:lnTo>
                    <a:pt x="5344" y="15927"/>
                  </a:lnTo>
                  <a:lnTo>
                    <a:pt x="5449" y="16136"/>
                  </a:lnTo>
                  <a:lnTo>
                    <a:pt x="5658" y="16241"/>
                  </a:lnTo>
                  <a:lnTo>
                    <a:pt x="5868" y="16241"/>
                  </a:lnTo>
                  <a:lnTo>
                    <a:pt x="5868" y="15822"/>
                  </a:lnTo>
                  <a:lnTo>
                    <a:pt x="6601" y="15822"/>
                  </a:lnTo>
                  <a:lnTo>
                    <a:pt x="7125" y="16032"/>
                  </a:lnTo>
                  <a:lnTo>
                    <a:pt x="7230" y="16241"/>
                  </a:lnTo>
                  <a:lnTo>
                    <a:pt x="7649" y="16346"/>
                  </a:lnTo>
                  <a:lnTo>
                    <a:pt x="7754" y="16346"/>
                  </a:lnTo>
                  <a:lnTo>
                    <a:pt x="7754" y="16136"/>
                  </a:lnTo>
                  <a:lnTo>
                    <a:pt x="7754" y="15717"/>
                  </a:lnTo>
                  <a:lnTo>
                    <a:pt x="7754" y="15403"/>
                  </a:lnTo>
                  <a:lnTo>
                    <a:pt x="7963" y="15193"/>
                  </a:lnTo>
                  <a:lnTo>
                    <a:pt x="7963" y="15089"/>
                  </a:lnTo>
                  <a:lnTo>
                    <a:pt x="7963" y="14879"/>
                  </a:lnTo>
                  <a:lnTo>
                    <a:pt x="7858" y="14879"/>
                  </a:lnTo>
                  <a:lnTo>
                    <a:pt x="7963" y="14565"/>
                  </a:lnTo>
                  <a:lnTo>
                    <a:pt x="8173" y="14041"/>
                  </a:lnTo>
                  <a:lnTo>
                    <a:pt x="8173" y="13622"/>
                  </a:lnTo>
                  <a:lnTo>
                    <a:pt x="8173" y="13307"/>
                  </a:lnTo>
                  <a:lnTo>
                    <a:pt x="8068" y="12993"/>
                  </a:lnTo>
                  <a:lnTo>
                    <a:pt x="8173" y="12784"/>
                  </a:lnTo>
                  <a:lnTo>
                    <a:pt x="8382" y="12574"/>
                  </a:lnTo>
                  <a:lnTo>
                    <a:pt x="8592" y="12469"/>
                  </a:lnTo>
                  <a:lnTo>
                    <a:pt x="8382" y="12155"/>
                  </a:lnTo>
                  <a:lnTo>
                    <a:pt x="8173" y="11736"/>
                  </a:lnTo>
                  <a:lnTo>
                    <a:pt x="8068" y="11317"/>
                  </a:lnTo>
                  <a:lnTo>
                    <a:pt x="8068" y="11002"/>
                  </a:lnTo>
                  <a:lnTo>
                    <a:pt x="8173" y="10374"/>
                  </a:lnTo>
                  <a:lnTo>
                    <a:pt x="8278" y="9536"/>
                  </a:lnTo>
                  <a:lnTo>
                    <a:pt x="8382" y="8697"/>
                  </a:lnTo>
                  <a:lnTo>
                    <a:pt x="8592" y="8069"/>
                  </a:lnTo>
                  <a:lnTo>
                    <a:pt x="8801" y="7859"/>
                  </a:lnTo>
                  <a:lnTo>
                    <a:pt x="9011" y="7650"/>
                  </a:lnTo>
                  <a:lnTo>
                    <a:pt x="9535" y="7335"/>
                  </a:lnTo>
                  <a:lnTo>
                    <a:pt x="9640" y="7126"/>
                  </a:lnTo>
                  <a:lnTo>
                    <a:pt x="9535" y="7126"/>
                  </a:lnTo>
                  <a:lnTo>
                    <a:pt x="9325" y="6811"/>
                  </a:lnTo>
                  <a:lnTo>
                    <a:pt x="8906" y="6707"/>
                  </a:lnTo>
                  <a:lnTo>
                    <a:pt x="8382" y="6602"/>
                  </a:lnTo>
                  <a:lnTo>
                    <a:pt x="7649" y="6392"/>
                  </a:lnTo>
                  <a:lnTo>
                    <a:pt x="7335" y="6183"/>
                  </a:lnTo>
                  <a:lnTo>
                    <a:pt x="7125" y="5973"/>
                  </a:lnTo>
                  <a:lnTo>
                    <a:pt x="7125" y="5764"/>
                  </a:lnTo>
                  <a:lnTo>
                    <a:pt x="7230" y="5449"/>
                  </a:lnTo>
                  <a:lnTo>
                    <a:pt x="7649" y="4925"/>
                  </a:lnTo>
                  <a:lnTo>
                    <a:pt x="7963" y="4506"/>
                  </a:lnTo>
                  <a:lnTo>
                    <a:pt x="8487" y="3982"/>
                  </a:lnTo>
                  <a:lnTo>
                    <a:pt x="8697" y="3773"/>
                  </a:lnTo>
                  <a:lnTo>
                    <a:pt x="8278" y="2725"/>
                  </a:lnTo>
                  <a:lnTo>
                    <a:pt x="8173" y="2096"/>
                  </a:lnTo>
                  <a:lnTo>
                    <a:pt x="8278" y="1887"/>
                  </a:lnTo>
                  <a:lnTo>
                    <a:pt x="8382" y="1573"/>
                  </a:lnTo>
                  <a:lnTo>
                    <a:pt x="7439" y="839"/>
                  </a:lnTo>
                  <a:lnTo>
                    <a:pt x="5868" y="839"/>
                  </a:lnTo>
                  <a:lnTo>
                    <a:pt x="5868" y="420"/>
                  </a:lnTo>
                  <a:lnTo>
                    <a:pt x="5553" y="315"/>
                  </a:lnTo>
                  <a:lnTo>
                    <a:pt x="5344" y="211"/>
                  </a:lnTo>
                  <a:lnTo>
                    <a:pt x="5134"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37;p31">
              <a:extLst>
                <a:ext uri="{FF2B5EF4-FFF2-40B4-BE49-F238E27FC236}">
                  <a16:creationId xmlns:a16="http://schemas.microsoft.com/office/drawing/2014/main" id="{B7D4C3B7-0E3C-E84E-834B-E01A54FA5EA8}"/>
                </a:ext>
              </a:extLst>
            </p:cNvPr>
            <p:cNvSpPr/>
            <p:nvPr/>
          </p:nvSpPr>
          <p:spPr>
            <a:xfrm>
              <a:off x="3856482" y="3094748"/>
              <a:ext cx="129267" cy="48656"/>
            </a:xfrm>
            <a:custGeom>
              <a:avLst/>
              <a:gdLst/>
              <a:ahLst/>
              <a:cxnLst/>
              <a:rect l="l" t="t" r="r" b="b"/>
              <a:pathLst>
                <a:path w="9745" h="3668" extrusionOk="0">
                  <a:moveTo>
                    <a:pt x="0" y="1"/>
                  </a:moveTo>
                  <a:lnTo>
                    <a:pt x="210" y="525"/>
                  </a:lnTo>
                  <a:lnTo>
                    <a:pt x="315" y="1153"/>
                  </a:lnTo>
                  <a:lnTo>
                    <a:pt x="419" y="2201"/>
                  </a:lnTo>
                  <a:lnTo>
                    <a:pt x="315" y="2725"/>
                  </a:lnTo>
                  <a:lnTo>
                    <a:pt x="210" y="3144"/>
                  </a:lnTo>
                  <a:lnTo>
                    <a:pt x="1782" y="2934"/>
                  </a:lnTo>
                  <a:lnTo>
                    <a:pt x="4087" y="2934"/>
                  </a:lnTo>
                  <a:lnTo>
                    <a:pt x="5763" y="3249"/>
                  </a:lnTo>
                  <a:lnTo>
                    <a:pt x="6916" y="3458"/>
                  </a:lnTo>
                  <a:lnTo>
                    <a:pt x="7230" y="3668"/>
                  </a:lnTo>
                  <a:lnTo>
                    <a:pt x="8068" y="2725"/>
                  </a:lnTo>
                  <a:lnTo>
                    <a:pt x="8592" y="2515"/>
                  </a:lnTo>
                  <a:lnTo>
                    <a:pt x="9116" y="1992"/>
                  </a:lnTo>
                  <a:lnTo>
                    <a:pt x="9640" y="1677"/>
                  </a:lnTo>
                  <a:lnTo>
                    <a:pt x="9744" y="1258"/>
                  </a:lnTo>
                  <a:lnTo>
                    <a:pt x="9325" y="1049"/>
                  </a:lnTo>
                  <a:lnTo>
                    <a:pt x="9116" y="734"/>
                  </a:lnTo>
                  <a:lnTo>
                    <a:pt x="8801" y="734"/>
                  </a:lnTo>
                  <a:lnTo>
                    <a:pt x="8697" y="944"/>
                  </a:lnTo>
                  <a:lnTo>
                    <a:pt x="8382" y="1049"/>
                  </a:lnTo>
                  <a:lnTo>
                    <a:pt x="8173" y="944"/>
                  </a:lnTo>
                  <a:lnTo>
                    <a:pt x="7963" y="839"/>
                  </a:lnTo>
                  <a:lnTo>
                    <a:pt x="7963" y="734"/>
                  </a:lnTo>
                  <a:lnTo>
                    <a:pt x="7963" y="106"/>
                  </a:lnTo>
                  <a:lnTo>
                    <a:pt x="7754" y="1"/>
                  </a:lnTo>
                  <a:lnTo>
                    <a:pt x="7439" y="1"/>
                  </a:lnTo>
                  <a:lnTo>
                    <a:pt x="7020" y="315"/>
                  </a:lnTo>
                  <a:lnTo>
                    <a:pt x="6706" y="315"/>
                  </a:lnTo>
                  <a:lnTo>
                    <a:pt x="6916" y="839"/>
                  </a:lnTo>
                  <a:lnTo>
                    <a:pt x="6601" y="1468"/>
                  </a:lnTo>
                  <a:lnTo>
                    <a:pt x="6392" y="1782"/>
                  </a:lnTo>
                  <a:lnTo>
                    <a:pt x="5763" y="1782"/>
                  </a:lnTo>
                  <a:lnTo>
                    <a:pt x="5553" y="1572"/>
                  </a:lnTo>
                  <a:lnTo>
                    <a:pt x="4820" y="1363"/>
                  </a:lnTo>
                  <a:lnTo>
                    <a:pt x="4296" y="1049"/>
                  </a:lnTo>
                  <a:lnTo>
                    <a:pt x="3772" y="1049"/>
                  </a:lnTo>
                  <a:lnTo>
                    <a:pt x="2934" y="944"/>
                  </a:lnTo>
                  <a:lnTo>
                    <a:pt x="2201" y="734"/>
                  </a:lnTo>
                  <a:lnTo>
                    <a:pt x="1258" y="734"/>
                  </a:lnTo>
                  <a:lnTo>
                    <a:pt x="629"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38;p31">
              <a:extLst>
                <a:ext uri="{FF2B5EF4-FFF2-40B4-BE49-F238E27FC236}">
                  <a16:creationId xmlns:a16="http://schemas.microsoft.com/office/drawing/2014/main" id="{FFE37A85-0883-EE42-9451-8FE449E36EC1}"/>
                </a:ext>
              </a:extLst>
            </p:cNvPr>
            <p:cNvSpPr/>
            <p:nvPr/>
          </p:nvSpPr>
          <p:spPr>
            <a:xfrm>
              <a:off x="3648009" y="2783431"/>
              <a:ext cx="113973" cy="152892"/>
            </a:xfrm>
            <a:custGeom>
              <a:avLst/>
              <a:gdLst/>
              <a:ahLst/>
              <a:cxnLst/>
              <a:rect l="l" t="t" r="r" b="b"/>
              <a:pathLst>
                <a:path w="8592" h="11526" extrusionOk="0">
                  <a:moveTo>
                    <a:pt x="5344" y="0"/>
                  </a:moveTo>
                  <a:lnTo>
                    <a:pt x="5029" y="105"/>
                  </a:lnTo>
                  <a:lnTo>
                    <a:pt x="4925" y="315"/>
                  </a:lnTo>
                  <a:lnTo>
                    <a:pt x="4820" y="629"/>
                  </a:lnTo>
                  <a:lnTo>
                    <a:pt x="4505" y="1467"/>
                  </a:lnTo>
                  <a:lnTo>
                    <a:pt x="4191" y="1991"/>
                  </a:lnTo>
                  <a:lnTo>
                    <a:pt x="3982" y="2200"/>
                  </a:lnTo>
                  <a:lnTo>
                    <a:pt x="3772" y="2410"/>
                  </a:lnTo>
                  <a:lnTo>
                    <a:pt x="3458" y="2515"/>
                  </a:lnTo>
                  <a:lnTo>
                    <a:pt x="3248" y="2410"/>
                  </a:lnTo>
                  <a:lnTo>
                    <a:pt x="3143" y="2410"/>
                  </a:lnTo>
                  <a:lnTo>
                    <a:pt x="2200" y="1467"/>
                  </a:lnTo>
                  <a:lnTo>
                    <a:pt x="2096" y="1572"/>
                  </a:lnTo>
                  <a:lnTo>
                    <a:pt x="1886" y="1677"/>
                  </a:lnTo>
                  <a:lnTo>
                    <a:pt x="1781" y="1677"/>
                  </a:lnTo>
                  <a:lnTo>
                    <a:pt x="1153" y="1362"/>
                  </a:lnTo>
                  <a:lnTo>
                    <a:pt x="734" y="1886"/>
                  </a:lnTo>
                  <a:lnTo>
                    <a:pt x="629" y="1991"/>
                  </a:lnTo>
                  <a:lnTo>
                    <a:pt x="314" y="2200"/>
                  </a:lnTo>
                  <a:lnTo>
                    <a:pt x="105" y="2515"/>
                  </a:lnTo>
                  <a:lnTo>
                    <a:pt x="210" y="2724"/>
                  </a:lnTo>
                  <a:lnTo>
                    <a:pt x="210" y="3039"/>
                  </a:lnTo>
                  <a:lnTo>
                    <a:pt x="210" y="3143"/>
                  </a:lnTo>
                  <a:lnTo>
                    <a:pt x="419" y="3353"/>
                  </a:lnTo>
                  <a:lnTo>
                    <a:pt x="524" y="3458"/>
                  </a:lnTo>
                  <a:lnTo>
                    <a:pt x="838" y="3458"/>
                  </a:lnTo>
                  <a:lnTo>
                    <a:pt x="1153" y="4296"/>
                  </a:lnTo>
                  <a:lnTo>
                    <a:pt x="1467" y="4506"/>
                  </a:lnTo>
                  <a:lnTo>
                    <a:pt x="1572" y="4610"/>
                  </a:lnTo>
                  <a:lnTo>
                    <a:pt x="1572" y="4820"/>
                  </a:lnTo>
                  <a:lnTo>
                    <a:pt x="1467" y="5029"/>
                  </a:lnTo>
                  <a:lnTo>
                    <a:pt x="1257" y="5134"/>
                  </a:lnTo>
                  <a:lnTo>
                    <a:pt x="1153" y="5344"/>
                  </a:lnTo>
                  <a:lnTo>
                    <a:pt x="1048" y="5553"/>
                  </a:lnTo>
                  <a:lnTo>
                    <a:pt x="1048" y="5972"/>
                  </a:lnTo>
                  <a:lnTo>
                    <a:pt x="1572" y="7125"/>
                  </a:lnTo>
                  <a:lnTo>
                    <a:pt x="1153" y="7649"/>
                  </a:lnTo>
                  <a:lnTo>
                    <a:pt x="838" y="8068"/>
                  </a:lnTo>
                  <a:lnTo>
                    <a:pt x="419" y="8487"/>
                  </a:lnTo>
                  <a:lnTo>
                    <a:pt x="0" y="9011"/>
                  </a:lnTo>
                  <a:lnTo>
                    <a:pt x="0" y="9220"/>
                  </a:lnTo>
                  <a:lnTo>
                    <a:pt x="105" y="9325"/>
                  </a:lnTo>
                  <a:lnTo>
                    <a:pt x="314" y="9430"/>
                  </a:lnTo>
                  <a:lnTo>
                    <a:pt x="943" y="9535"/>
                  </a:lnTo>
                  <a:lnTo>
                    <a:pt x="1467" y="9639"/>
                  </a:lnTo>
                  <a:lnTo>
                    <a:pt x="1991" y="9849"/>
                  </a:lnTo>
                  <a:lnTo>
                    <a:pt x="2305" y="10163"/>
                  </a:lnTo>
                  <a:lnTo>
                    <a:pt x="3248" y="10268"/>
                  </a:lnTo>
                  <a:lnTo>
                    <a:pt x="3248" y="10373"/>
                  </a:lnTo>
                  <a:lnTo>
                    <a:pt x="3982" y="11002"/>
                  </a:lnTo>
                  <a:lnTo>
                    <a:pt x="3877" y="11316"/>
                  </a:lnTo>
                  <a:lnTo>
                    <a:pt x="4191" y="10897"/>
                  </a:lnTo>
                  <a:lnTo>
                    <a:pt x="4715" y="11525"/>
                  </a:lnTo>
                  <a:lnTo>
                    <a:pt x="4925" y="11525"/>
                  </a:lnTo>
                  <a:lnTo>
                    <a:pt x="5029" y="11421"/>
                  </a:lnTo>
                  <a:lnTo>
                    <a:pt x="5134" y="11421"/>
                  </a:lnTo>
                  <a:lnTo>
                    <a:pt x="5134" y="11316"/>
                  </a:lnTo>
                  <a:lnTo>
                    <a:pt x="5134" y="11106"/>
                  </a:lnTo>
                  <a:lnTo>
                    <a:pt x="5344" y="11106"/>
                  </a:lnTo>
                  <a:lnTo>
                    <a:pt x="5763" y="11002"/>
                  </a:lnTo>
                  <a:lnTo>
                    <a:pt x="6706" y="10582"/>
                  </a:lnTo>
                  <a:lnTo>
                    <a:pt x="7230" y="10373"/>
                  </a:lnTo>
                  <a:lnTo>
                    <a:pt x="7439" y="10163"/>
                  </a:lnTo>
                  <a:lnTo>
                    <a:pt x="7753" y="9849"/>
                  </a:lnTo>
                  <a:lnTo>
                    <a:pt x="7963" y="9744"/>
                  </a:lnTo>
                  <a:lnTo>
                    <a:pt x="8068" y="9535"/>
                  </a:lnTo>
                  <a:lnTo>
                    <a:pt x="7963" y="9220"/>
                  </a:lnTo>
                  <a:lnTo>
                    <a:pt x="7858" y="8801"/>
                  </a:lnTo>
                  <a:lnTo>
                    <a:pt x="7963" y="8592"/>
                  </a:lnTo>
                  <a:lnTo>
                    <a:pt x="8068" y="8487"/>
                  </a:lnTo>
                  <a:lnTo>
                    <a:pt x="8173" y="7754"/>
                  </a:lnTo>
                  <a:lnTo>
                    <a:pt x="7858" y="7334"/>
                  </a:lnTo>
                  <a:lnTo>
                    <a:pt x="7649" y="7125"/>
                  </a:lnTo>
                  <a:lnTo>
                    <a:pt x="7544" y="7020"/>
                  </a:lnTo>
                  <a:lnTo>
                    <a:pt x="7649" y="6811"/>
                  </a:lnTo>
                  <a:lnTo>
                    <a:pt x="7753" y="6706"/>
                  </a:lnTo>
                  <a:lnTo>
                    <a:pt x="7858" y="6601"/>
                  </a:lnTo>
                  <a:lnTo>
                    <a:pt x="8592" y="6601"/>
                  </a:lnTo>
                  <a:lnTo>
                    <a:pt x="8592" y="5972"/>
                  </a:lnTo>
                  <a:lnTo>
                    <a:pt x="8592" y="5868"/>
                  </a:lnTo>
                  <a:lnTo>
                    <a:pt x="8277" y="5658"/>
                  </a:lnTo>
                  <a:lnTo>
                    <a:pt x="7649" y="5658"/>
                  </a:lnTo>
                  <a:lnTo>
                    <a:pt x="7439" y="5029"/>
                  </a:lnTo>
                  <a:lnTo>
                    <a:pt x="7858" y="4820"/>
                  </a:lnTo>
                  <a:lnTo>
                    <a:pt x="7858" y="4715"/>
                  </a:lnTo>
                  <a:lnTo>
                    <a:pt x="7125" y="3982"/>
                  </a:lnTo>
                  <a:lnTo>
                    <a:pt x="7125" y="3458"/>
                  </a:lnTo>
                  <a:lnTo>
                    <a:pt x="7334" y="3143"/>
                  </a:lnTo>
                  <a:lnTo>
                    <a:pt x="7020" y="2829"/>
                  </a:lnTo>
                  <a:lnTo>
                    <a:pt x="5868" y="2410"/>
                  </a:lnTo>
                  <a:lnTo>
                    <a:pt x="6287" y="2200"/>
                  </a:lnTo>
                  <a:lnTo>
                    <a:pt x="6391" y="2096"/>
                  </a:lnTo>
                  <a:lnTo>
                    <a:pt x="6706" y="1781"/>
                  </a:lnTo>
                  <a:lnTo>
                    <a:pt x="6915" y="1572"/>
                  </a:lnTo>
                  <a:lnTo>
                    <a:pt x="7125" y="1362"/>
                  </a:lnTo>
                  <a:lnTo>
                    <a:pt x="7334" y="1257"/>
                  </a:lnTo>
                  <a:lnTo>
                    <a:pt x="7334" y="419"/>
                  </a:lnTo>
                  <a:lnTo>
                    <a:pt x="6811" y="524"/>
                  </a:lnTo>
                  <a:lnTo>
                    <a:pt x="6287" y="524"/>
                  </a:lnTo>
                  <a:lnTo>
                    <a:pt x="6182" y="419"/>
                  </a:lnTo>
                  <a:lnTo>
                    <a:pt x="5972" y="210"/>
                  </a:lnTo>
                  <a:lnTo>
                    <a:pt x="5658" y="105"/>
                  </a:lnTo>
                  <a:lnTo>
                    <a:pt x="5344"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39;p31">
              <a:extLst>
                <a:ext uri="{FF2B5EF4-FFF2-40B4-BE49-F238E27FC236}">
                  <a16:creationId xmlns:a16="http://schemas.microsoft.com/office/drawing/2014/main" id="{156BCD84-BF80-D64B-BB1A-81024CDC81FB}"/>
                </a:ext>
              </a:extLst>
            </p:cNvPr>
            <p:cNvSpPr/>
            <p:nvPr/>
          </p:nvSpPr>
          <p:spPr>
            <a:xfrm>
              <a:off x="3842580" y="2962721"/>
              <a:ext cx="98692" cy="150107"/>
            </a:xfrm>
            <a:custGeom>
              <a:avLst/>
              <a:gdLst/>
              <a:ahLst/>
              <a:cxnLst/>
              <a:rect l="l" t="t" r="r" b="b"/>
              <a:pathLst>
                <a:path w="7440" h="11316" extrusionOk="0">
                  <a:moveTo>
                    <a:pt x="2830" y="0"/>
                  </a:moveTo>
                  <a:lnTo>
                    <a:pt x="2096" y="838"/>
                  </a:lnTo>
                  <a:lnTo>
                    <a:pt x="1677" y="1467"/>
                  </a:lnTo>
                  <a:lnTo>
                    <a:pt x="1153" y="2200"/>
                  </a:lnTo>
                  <a:lnTo>
                    <a:pt x="734" y="2829"/>
                  </a:lnTo>
                  <a:lnTo>
                    <a:pt x="629" y="3143"/>
                  </a:lnTo>
                  <a:lnTo>
                    <a:pt x="315" y="3563"/>
                  </a:lnTo>
                  <a:lnTo>
                    <a:pt x="105" y="3982"/>
                  </a:lnTo>
                  <a:lnTo>
                    <a:pt x="1" y="4505"/>
                  </a:lnTo>
                  <a:lnTo>
                    <a:pt x="1" y="4925"/>
                  </a:lnTo>
                  <a:lnTo>
                    <a:pt x="105" y="5658"/>
                  </a:lnTo>
                  <a:lnTo>
                    <a:pt x="210" y="6601"/>
                  </a:lnTo>
                  <a:lnTo>
                    <a:pt x="210" y="7963"/>
                  </a:lnTo>
                  <a:lnTo>
                    <a:pt x="839" y="9535"/>
                  </a:lnTo>
                  <a:lnTo>
                    <a:pt x="1887" y="9535"/>
                  </a:lnTo>
                  <a:lnTo>
                    <a:pt x="2515" y="10268"/>
                  </a:lnTo>
                  <a:lnTo>
                    <a:pt x="3353" y="10268"/>
                  </a:lnTo>
                  <a:lnTo>
                    <a:pt x="4087" y="10478"/>
                  </a:lnTo>
                  <a:lnTo>
                    <a:pt x="4925" y="10582"/>
                  </a:lnTo>
                  <a:lnTo>
                    <a:pt x="5449" y="10582"/>
                  </a:lnTo>
                  <a:lnTo>
                    <a:pt x="6078" y="11002"/>
                  </a:lnTo>
                  <a:lnTo>
                    <a:pt x="6811" y="11106"/>
                  </a:lnTo>
                  <a:lnTo>
                    <a:pt x="6916" y="11211"/>
                  </a:lnTo>
                  <a:lnTo>
                    <a:pt x="7021" y="11316"/>
                  </a:lnTo>
                  <a:lnTo>
                    <a:pt x="7125" y="11316"/>
                  </a:lnTo>
                  <a:lnTo>
                    <a:pt x="7230" y="11211"/>
                  </a:lnTo>
                  <a:lnTo>
                    <a:pt x="7440" y="10792"/>
                  </a:lnTo>
                  <a:lnTo>
                    <a:pt x="7230" y="10163"/>
                  </a:lnTo>
                  <a:lnTo>
                    <a:pt x="6706" y="9639"/>
                  </a:lnTo>
                  <a:lnTo>
                    <a:pt x="6497" y="9116"/>
                  </a:lnTo>
                  <a:lnTo>
                    <a:pt x="6497" y="8592"/>
                  </a:lnTo>
                  <a:lnTo>
                    <a:pt x="6916" y="8592"/>
                  </a:lnTo>
                  <a:lnTo>
                    <a:pt x="7230" y="8277"/>
                  </a:lnTo>
                  <a:lnTo>
                    <a:pt x="7230" y="7649"/>
                  </a:lnTo>
                  <a:lnTo>
                    <a:pt x="6706" y="7020"/>
                  </a:lnTo>
                  <a:lnTo>
                    <a:pt x="5658" y="7020"/>
                  </a:lnTo>
                  <a:lnTo>
                    <a:pt x="4925" y="6811"/>
                  </a:lnTo>
                  <a:lnTo>
                    <a:pt x="4506" y="5972"/>
                  </a:lnTo>
                  <a:lnTo>
                    <a:pt x="4716" y="4925"/>
                  </a:lnTo>
                  <a:lnTo>
                    <a:pt x="5239" y="5239"/>
                  </a:lnTo>
                  <a:lnTo>
                    <a:pt x="5554" y="5029"/>
                  </a:lnTo>
                  <a:lnTo>
                    <a:pt x="5554" y="3982"/>
                  </a:lnTo>
                  <a:lnTo>
                    <a:pt x="5449" y="3353"/>
                  </a:lnTo>
                  <a:lnTo>
                    <a:pt x="5449" y="3143"/>
                  </a:lnTo>
                  <a:lnTo>
                    <a:pt x="5449" y="2829"/>
                  </a:lnTo>
                  <a:lnTo>
                    <a:pt x="5239" y="2620"/>
                  </a:lnTo>
                  <a:lnTo>
                    <a:pt x="4506" y="3143"/>
                  </a:lnTo>
                  <a:lnTo>
                    <a:pt x="4087" y="3353"/>
                  </a:lnTo>
                  <a:lnTo>
                    <a:pt x="3563" y="3563"/>
                  </a:lnTo>
                  <a:lnTo>
                    <a:pt x="3353" y="3563"/>
                  </a:lnTo>
                  <a:lnTo>
                    <a:pt x="3039" y="1467"/>
                  </a:lnTo>
                  <a:lnTo>
                    <a:pt x="3039" y="419"/>
                  </a:lnTo>
                  <a:lnTo>
                    <a:pt x="2934" y="210"/>
                  </a:lnTo>
                  <a:lnTo>
                    <a:pt x="283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40;p31">
              <a:extLst>
                <a:ext uri="{FF2B5EF4-FFF2-40B4-BE49-F238E27FC236}">
                  <a16:creationId xmlns:a16="http://schemas.microsoft.com/office/drawing/2014/main" id="{463EBBB6-93F4-4449-B176-9E90A29744D2}"/>
                </a:ext>
              </a:extLst>
            </p:cNvPr>
            <p:cNvSpPr/>
            <p:nvPr/>
          </p:nvSpPr>
          <p:spPr>
            <a:xfrm>
              <a:off x="3755018" y="3072515"/>
              <a:ext cx="100084" cy="148727"/>
            </a:xfrm>
            <a:custGeom>
              <a:avLst/>
              <a:gdLst/>
              <a:ahLst/>
              <a:cxnLst/>
              <a:rect l="l" t="t" r="r" b="b"/>
              <a:pathLst>
                <a:path w="7545" h="11212" extrusionOk="0">
                  <a:moveTo>
                    <a:pt x="3354" y="0"/>
                  </a:moveTo>
                  <a:lnTo>
                    <a:pt x="3144" y="210"/>
                  </a:lnTo>
                  <a:lnTo>
                    <a:pt x="2725" y="419"/>
                  </a:lnTo>
                  <a:lnTo>
                    <a:pt x="2096" y="419"/>
                  </a:lnTo>
                  <a:lnTo>
                    <a:pt x="1887" y="524"/>
                  </a:lnTo>
                  <a:lnTo>
                    <a:pt x="1782" y="629"/>
                  </a:lnTo>
                  <a:lnTo>
                    <a:pt x="1677" y="943"/>
                  </a:lnTo>
                  <a:lnTo>
                    <a:pt x="1572" y="1258"/>
                  </a:lnTo>
                  <a:lnTo>
                    <a:pt x="1363" y="1362"/>
                  </a:lnTo>
                  <a:lnTo>
                    <a:pt x="1258" y="1467"/>
                  </a:lnTo>
                  <a:lnTo>
                    <a:pt x="734" y="1467"/>
                  </a:lnTo>
                  <a:lnTo>
                    <a:pt x="525" y="1782"/>
                  </a:lnTo>
                  <a:lnTo>
                    <a:pt x="525" y="2096"/>
                  </a:lnTo>
                  <a:lnTo>
                    <a:pt x="525" y="2410"/>
                  </a:lnTo>
                  <a:lnTo>
                    <a:pt x="525" y="3668"/>
                  </a:lnTo>
                  <a:lnTo>
                    <a:pt x="525" y="5449"/>
                  </a:lnTo>
                  <a:lnTo>
                    <a:pt x="734" y="5553"/>
                  </a:lnTo>
                  <a:lnTo>
                    <a:pt x="944" y="5973"/>
                  </a:lnTo>
                  <a:lnTo>
                    <a:pt x="944" y="6392"/>
                  </a:lnTo>
                  <a:lnTo>
                    <a:pt x="734" y="7230"/>
                  </a:lnTo>
                  <a:lnTo>
                    <a:pt x="525" y="7649"/>
                  </a:lnTo>
                  <a:lnTo>
                    <a:pt x="420" y="8487"/>
                  </a:lnTo>
                  <a:lnTo>
                    <a:pt x="1" y="8906"/>
                  </a:lnTo>
                  <a:lnTo>
                    <a:pt x="1" y="9011"/>
                  </a:lnTo>
                  <a:lnTo>
                    <a:pt x="944" y="9221"/>
                  </a:lnTo>
                  <a:lnTo>
                    <a:pt x="1258" y="9430"/>
                  </a:lnTo>
                  <a:lnTo>
                    <a:pt x="1468" y="9640"/>
                  </a:lnTo>
                  <a:lnTo>
                    <a:pt x="1992" y="10897"/>
                  </a:lnTo>
                  <a:lnTo>
                    <a:pt x="2515" y="10897"/>
                  </a:lnTo>
                  <a:lnTo>
                    <a:pt x="3144" y="10373"/>
                  </a:lnTo>
                  <a:lnTo>
                    <a:pt x="3563" y="10583"/>
                  </a:lnTo>
                  <a:lnTo>
                    <a:pt x="3982" y="11211"/>
                  </a:lnTo>
                  <a:lnTo>
                    <a:pt x="4087" y="11211"/>
                  </a:lnTo>
                  <a:lnTo>
                    <a:pt x="4087" y="10687"/>
                  </a:lnTo>
                  <a:lnTo>
                    <a:pt x="4297" y="10373"/>
                  </a:lnTo>
                  <a:lnTo>
                    <a:pt x="3773" y="9640"/>
                  </a:lnTo>
                  <a:lnTo>
                    <a:pt x="3668" y="9535"/>
                  </a:lnTo>
                  <a:lnTo>
                    <a:pt x="3773" y="9325"/>
                  </a:lnTo>
                  <a:lnTo>
                    <a:pt x="3877" y="9221"/>
                  </a:lnTo>
                  <a:lnTo>
                    <a:pt x="4087" y="9116"/>
                  </a:lnTo>
                  <a:lnTo>
                    <a:pt x="5030" y="9116"/>
                  </a:lnTo>
                  <a:lnTo>
                    <a:pt x="5868" y="9640"/>
                  </a:lnTo>
                  <a:lnTo>
                    <a:pt x="6078" y="9744"/>
                  </a:lnTo>
                  <a:lnTo>
                    <a:pt x="6287" y="9849"/>
                  </a:lnTo>
                  <a:lnTo>
                    <a:pt x="6706" y="9954"/>
                  </a:lnTo>
                  <a:lnTo>
                    <a:pt x="6916" y="9849"/>
                  </a:lnTo>
                  <a:lnTo>
                    <a:pt x="7021" y="9849"/>
                  </a:lnTo>
                  <a:lnTo>
                    <a:pt x="7126" y="9221"/>
                  </a:lnTo>
                  <a:lnTo>
                    <a:pt x="7230" y="8487"/>
                  </a:lnTo>
                  <a:lnTo>
                    <a:pt x="7230" y="8068"/>
                  </a:lnTo>
                  <a:lnTo>
                    <a:pt x="7230" y="7754"/>
                  </a:lnTo>
                  <a:lnTo>
                    <a:pt x="7126" y="7649"/>
                  </a:lnTo>
                  <a:lnTo>
                    <a:pt x="7021" y="7649"/>
                  </a:lnTo>
                  <a:lnTo>
                    <a:pt x="6602" y="7963"/>
                  </a:lnTo>
                  <a:lnTo>
                    <a:pt x="6706" y="7439"/>
                  </a:lnTo>
                  <a:lnTo>
                    <a:pt x="6706" y="7125"/>
                  </a:lnTo>
                  <a:lnTo>
                    <a:pt x="6602" y="6916"/>
                  </a:lnTo>
                  <a:lnTo>
                    <a:pt x="6497" y="6601"/>
                  </a:lnTo>
                  <a:lnTo>
                    <a:pt x="6287" y="6392"/>
                  </a:lnTo>
                  <a:lnTo>
                    <a:pt x="6287" y="6182"/>
                  </a:lnTo>
                  <a:lnTo>
                    <a:pt x="6392" y="5973"/>
                  </a:lnTo>
                  <a:lnTo>
                    <a:pt x="6497" y="5868"/>
                  </a:lnTo>
                  <a:lnTo>
                    <a:pt x="6811" y="5763"/>
                  </a:lnTo>
                  <a:lnTo>
                    <a:pt x="7126" y="5344"/>
                  </a:lnTo>
                  <a:lnTo>
                    <a:pt x="7335" y="4925"/>
                  </a:lnTo>
                  <a:lnTo>
                    <a:pt x="7545" y="4715"/>
                  </a:lnTo>
                  <a:lnTo>
                    <a:pt x="7545" y="4191"/>
                  </a:lnTo>
                  <a:lnTo>
                    <a:pt x="7545" y="2829"/>
                  </a:lnTo>
                  <a:lnTo>
                    <a:pt x="7440" y="2410"/>
                  </a:lnTo>
                  <a:lnTo>
                    <a:pt x="7335" y="1991"/>
                  </a:lnTo>
                  <a:lnTo>
                    <a:pt x="7126" y="1677"/>
                  </a:lnTo>
                  <a:lnTo>
                    <a:pt x="7126" y="1572"/>
                  </a:lnTo>
                  <a:lnTo>
                    <a:pt x="6497" y="105"/>
                  </a:lnTo>
                  <a:lnTo>
                    <a:pt x="5135" y="105"/>
                  </a:lnTo>
                  <a:lnTo>
                    <a:pt x="4611" y="210"/>
                  </a:lnTo>
                  <a:lnTo>
                    <a:pt x="4401" y="419"/>
                  </a:lnTo>
                  <a:lnTo>
                    <a:pt x="3982" y="419"/>
                  </a:lnTo>
                  <a:lnTo>
                    <a:pt x="3668" y="210"/>
                  </a:lnTo>
                  <a:lnTo>
                    <a:pt x="3563"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41;p31">
              <a:extLst>
                <a:ext uri="{FF2B5EF4-FFF2-40B4-BE49-F238E27FC236}">
                  <a16:creationId xmlns:a16="http://schemas.microsoft.com/office/drawing/2014/main" id="{658A017A-36D6-4447-8891-BA632AEEFC05}"/>
                </a:ext>
              </a:extLst>
            </p:cNvPr>
            <p:cNvSpPr/>
            <p:nvPr/>
          </p:nvSpPr>
          <p:spPr>
            <a:xfrm>
              <a:off x="3660518" y="2914078"/>
              <a:ext cx="155665" cy="105629"/>
            </a:xfrm>
            <a:custGeom>
              <a:avLst/>
              <a:gdLst/>
              <a:ahLst/>
              <a:cxnLst/>
              <a:rect l="l" t="t" r="r" b="b"/>
              <a:pathLst>
                <a:path w="11735" h="7963" extrusionOk="0">
                  <a:moveTo>
                    <a:pt x="7439" y="0"/>
                  </a:moveTo>
                  <a:lnTo>
                    <a:pt x="7334" y="210"/>
                  </a:lnTo>
                  <a:lnTo>
                    <a:pt x="7334" y="314"/>
                  </a:lnTo>
                  <a:lnTo>
                    <a:pt x="7020" y="314"/>
                  </a:lnTo>
                  <a:lnTo>
                    <a:pt x="6810" y="524"/>
                  </a:lnTo>
                  <a:lnTo>
                    <a:pt x="6706" y="629"/>
                  </a:lnTo>
                  <a:lnTo>
                    <a:pt x="6601" y="838"/>
                  </a:lnTo>
                  <a:lnTo>
                    <a:pt x="6496" y="838"/>
                  </a:lnTo>
                  <a:lnTo>
                    <a:pt x="5972" y="1048"/>
                  </a:lnTo>
                  <a:lnTo>
                    <a:pt x="5134" y="1467"/>
                  </a:lnTo>
                  <a:lnTo>
                    <a:pt x="4610" y="1676"/>
                  </a:lnTo>
                  <a:lnTo>
                    <a:pt x="4401" y="1886"/>
                  </a:lnTo>
                  <a:lnTo>
                    <a:pt x="4296" y="1991"/>
                  </a:lnTo>
                  <a:lnTo>
                    <a:pt x="4086" y="2096"/>
                  </a:lnTo>
                  <a:lnTo>
                    <a:pt x="3982" y="2200"/>
                  </a:lnTo>
                  <a:lnTo>
                    <a:pt x="3667" y="2200"/>
                  </a:lnTo>
                  <a:lnTo>
                    <a:pt x="3562" y="1991"/>
                  </a:lnTo>
                  <a:lnTo>
                    <a:pt x="3248" y="1676"/>
                  </a:lnTo>
                  <a:lnTo>
                    <a:pt x="3039" y="2096"/>
                  </a:lnTo>
                  <a:lnTo>
                    <a:pt x="2410" y="1676"/>
                  </a:lnTo>
                  <a:lnTo>
                    <a:pt x="2515" y="1257"/>
                  </a:lnTo>
                  <a:lnTo>
                    <a:pt x="2096" y="838"/>
                  </a:lnTo>
                  <a:lnTo>
                    <a:pt x="1467" y="733"/>
                  </a:lnTo>
                  <a:lnTo>
                    <a:pt x="1467" y="943"/>
                  </a:lnTo>
                  <a:lnTo>
                    <a:pt x="1257" y="1153"/>
                  </a:lnTo>
                  <a:lnTo>
                    <a:pt x="734" y="1467"/>
                  </a:lnTo>
                  <a:lnTo>
                    <a:pt x="629" y="1676"/>
                  </a:lnTo>
                  <a:lnTo>
                    <a:pt x="419" y="1886"/>
                  </a:lnTo>
                  <a:lnTo>
                    <a:pt x="314" y="2515"/>
                  </a:lnTo>
                  <a:lnTo>
                    <a:pt x="105" y="3877"/>
                  </a:lnTo>
                  <a:lnTo>
                    <a:pt x="0" y="4505"/>
                  </a:lnTo>
                  <a:lnTo>
                    <a:pt x="105" y="4924"/>
                  </a:lnTo>
                  <a:lnTo>
                    <a:pt x="210" y="5239"/>
                  </a:lnTo>
                  <a:lnTo>
                    <a:pt x="419" y="5658"/>
                  </a:lnTo>
                  <a:lnTo>
                    <a:pt x="629" y="5972"/>
                  </a:lnTo>
                  <a:lnTo>
                    <a:pt x="1362" y="6601"/>
                  </a:lnTo>
                  <a:lnTo>
                    <a:pt x="1677" y="6706"/>
                  </a:lnTo>
                  <a:lnTo>
                    <a:pt x="2096" y="6810"/>
                  </a:lnTo>
                  <a:lnTo>
                    <a:pt x="2410" y="6915"/>
                  </a:lnTo>
                  <a:lnTo>
                    <a:pt x="2829" y="7125"/>
                  </a:lnTo>
                  <a:lnTo>
                    <a:pt x="3353" y="7544"/>
                  </a:lnTo>
                  <a:lnTo>
                    <a:pt x="3982" y="7963"/>
                  </a:lnTo>
                  <a:lnTo>
                    <a:pt x="4401" y="7963"/>
                  </a:lnTo>
                  <a:lnTo>
                    <a:pt x="4925" y="7649"/>
                  </a:lnTo>
                  <a:lnTo>
                    <a:pt x="5344" y="7544"/>
                  </a:lnTo>
                  <a:lnTo>
                    <a:pt x="5553" y="7544"/>
                  </a:lnTo>
                  <a:lnTo>
                    <a:pt x="5763" y="7439"/>
                  </a:lnTo>
                  <a:lnTo>
                    <a:pt x="5763" y="7334"/>
                  </a:lnTo>
                  <a:lnTo>
                    <a:pt x="5763" y="6915"/>
                  </a:lnTo>
                  <a:lnTo>
                    <a:pt x="5763" y="6601"/>
                  </a:lnTo>
                  <a:lnTo>
                    <a:pt x="5763" y="6287"/>
                  </a:lnTo>
                  <a:lnTo>
                    <a:pt x="5972" y="6182"/>
                  </a:lnTo>
                  <a:lnTo>
                    <a:pt x="6182" y="6077"/>
                  </a:lnTo>
                  <a:lnTo>
                    <a:pt x="6391" y="6077"/>
                  </a:lnTo>
                  <a:lnTo>
                    <a:pt x="7020" y="6391"/>
                  </a:lnTo>
                  <a:lnTo>
                    <a:pt x="7544" y="6810"/>
                  </a:lnTo>
                  <a:lnTo>
                    <a:pt x="7858" y="6810"/>
                  </a:lnTo>
                  <a:lnTo>
                    <a:pt x="8068" y="6496"/>
                  </a:lnTo>
                  <a:lnTo>
                    <a:pt x="8487" y="6182"/>
                  </a:lnTo>
                  <a:lnTo>
                    <a:pt x="8906" y="5867"/>
                  </a:lnTo>
                  <a:lnTo>
                    <a:pt x="9116" y="5867"/>
                  </a:lnTo>
                  <a:lnTo>
                    <a:pt x="9325" y="5972"/>
                  </a:lnTo>
                  <a:lnTo>
                    <a:pt x="9535" y="5867"/>
                  </a:lnTo>
                  <a:lnTo>
                    <a:pt x="9849" y="5553"/>
                  </a:lnTo>
                  <a:lnTo>
                    <a:pt x="10163" y="5448"/>
                  </a:lnTo>
                  <a:lnTo>
                    <a:pt x="10582" y="5344"/>
                  </a:lnTo>
                  <a:lnTo>
                    <a:pt x="11106" y="5239"/>
                  </a:lnTo>
                  <a:lnTo>
                    <a:pt x="11316" y="5134"/>
                  </a:lnTo>
                  <a:lnTo>
                    <a:pt x="10687" y="4296"/>
                  </a:lnTo>
                  <a:lnTo>
                    <a:pt x="10582" y="4191"/>
                  </a:lnTo>
                  <a:lnTo>
                    <a:pt x="10582" y="3981"/>
                  </a:lnTo>
                  <a:lnTo>
                    <a:pt x="10687" y="3772"/>
                  </a:lnTo>
                  <a:lnTo>
                    <a:pt x="10792" y="3458"/>
                  </a:lnTo>
                  <a:lnTo>
                    <a:pt x="10792" y="3248"/>
                  </a:lnTo>
                  <a:lnTo>
                    <a:pt x="10687" y="3039"/>
                  </a:lnTo>
                  <a:lnTo>
                    <a:pt x="10687" y="2829"/>
                  </a:lnTo>
                  <a:lnTo>
                    <a:pt x="10582" y="2515"/>
                  </a:lnTo>
                  <a:lnTo>
                    <a:pt x="10687" y="2096"/>
                  </a:lnTo>
                  <a:lnTo>
                    <a:pt x="10687" y="1991"/>
                  </a:lnTo>
                  <a:lnTo>
                    <a:pt x="10897" y="1991"/>
                  </a:lnTo>
                  <a:lnTo>
                    <a:pt x="11316" y="2096"/>
                  </a:lnTo>
                  <a:lnTo>
                    <a:pt x="11735" y="2200"/>
                  </a:lnTo>
                  <a:lnTo>
                    <a:pt x="11421" y="1886"/>
                  </a:lnTo>
                  <a:lnTo>
                    <a:pt x="11316" y="1676"/>
                  </a:lnTo>
                  <a:lnTo>
                    <a:pt x="11211" y="1362"/>
                  </a:lnTo>
                  <a:lnTo>
                    <a:pt x="11211" y="943"/>
                  </a:lnTo>
                  <a:lnTo>
                    <a:pt x="10792" y="838"/>
                  </a:lnTo>
                  <a:lnTo>
                    <a:pt x="10478" y="629"/>
                  </a:lnTo>
                  <a:lnTo>
                    <a:pt x="10268" y="419"/>
                  </a:lnTo>
                  <a:lnTo>
                    <a:pt x="10059" y="210"/>
                  </a:lnTo>
                  <a:lnTo>
                    <a:pt x="8801" y="210"/>
                  </a:lnTo>
                  <a:lnTo>
                    <a:pt x="7439"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42;p31">
              <a:extLst>
                <a:ext uri="{FF2B5EF4-FFF2-40B4-BE49-F238E27FC236}">
                  <a16:creationId xmlns:a16="http://schemas.microsoft.com/office/drawing/2014/main" id="{290665E7-5DA4-1144-9005-560451B64C1B}"/>
                </a:ext>
              </a:extLst>
            </p:cNvPr>
            <p:cNvSpPr/>
            <p:nvPr/>
          </p:nvSpPr>
          <p:spPr>
            <a:xfrm>
              <a:off x="4027428" y="3186475"/>
              <a:ext cx="130660" cy="82017"/>
            </a:xfrm>
            <a:custGeom>
              <a:avLst/>
              <a:gdLst/>
              <a:ahLst/>
              <a:cxnLst/>
              <a:rect l="l" t="t" r="r" b="b"/>
              <a:pathLst>
                <a:path w="9850" h="6183" extrusionOk="0">
                  <a:moveTo>
                    <a:pt x="2620" y="1"/>
                  </a:moveTo>
                  <a:lnTo>
                    <a:pt x="2515" y="210"/>
                  </a:lnTo>
                  <a:lnTo>
                    <a:pt x="2306" y="734"/>
                  </a:lnTo>
                  <a:lnTo>
                    <a:pt x="2306" y="944"/>
                  </a:lnTo>
                  <a:lnTo>
                    <a:pt x="2306" y="1677"/>
                  </a:lnTo>
                  <a:lnTo>
                    <a:pt x="1782" y="2201"/>
                  </a:lnTo>
                  <a:lnTo>
                    <a:pt x="1468" y="2201"/>
                  </a:lnTo>
                  <a:lnTo>
                    <a:pt x="1153" y="2725"/>
                  </a:lnTo>
                  <a:lnTo>
                    <a:pt x="1153" y="3668"/>
                  </a:lnTo>
                  <a:lnTo>
                    <a:pt x="525" y="3878"/>
                  </a:lnTo>
                  <a:lnTo>
                    <a:pt x="1" y="3982"/>
                  </a:lnTo>
                  <a:lnTo>
                    <a:pt x="1" y="4821"/>
                  </a:lnTo>
                  <a:lnTo>
                    <a:pt x="525" y="4821"/>
                  </a:lnTo>
                  <a:lnTo>
                    <a:pt x="944" y="4925"/>
                  </a:lnTo>
                  <a:lnTo>
                    <a:pt x="1048" y="5030"/>
                  </a:lnTo>
                  <a:lnTo>
                    <a:pt x="1258" y="5030"/>
                  </a:lnTo>
                  <a:lnTo>
                    <a:pt x="1572" y="5135"/>
                  </a:lnTo>
                  <a:lnTo>
                    <a:pt x="1677" y="5135"/>
                  </a:lnTo>
                  <a:lnTo>
                    <a:pt x="1782" y="5344"/>
                  </a:lnTo>
                  <a:lnTo>
                    <a:pt x="2096" y="5449"/>
                  </a:lnTo>
                  <a:lnTo>
                    <a:pt x="2306" y="5344"/>
                  </a:lnTo>
                  <a:lnTo>
                    <a:pt x="2515" y="5449"/>
                  </a:lnTo>
                  <a:lnTo>
                    <a:pt x="2830" y="5554"/>
                  </a:lnTo>
                  <a:lnTo>
                    <a:pt x="3039" y="5764"/>
                  </a:lnTo>
                  <a:lnTo>
                    <a:pt x="3354" y="5868"/>
                  </a:lnTo>
                  <a:lnTo>
                    <a:pt x="3668" y="5868"/>
                  </a:lnTo>
                  <a:lnTo>
                    <a:pt x="3877" y="6078"/>
                  </a:lnTo>
                  <a:lnTo>
                    <a:pt x="4192" y="6183"/>
                  </a:lnTo>
                  <a:lnTo>
                    <a:pt x="4296" y="6183"/>
                  </a:lnTo>
                  <a:lnTo>
                    <a:pt x="4611" y="6078"/>
                  </a:lnTo>
                  <a:lnTo>
                    <a:pt x="4925" y="5868"/>
                  </a:lnTo>
                  <a:lnTo>
                    <a:pt x="5030" y="5659"/>
                  </a:lnTo>
                  <a:lnTo>
                    <a:pt x="5135" y="5554"/>
                  </a:lnTo>
                  <a:lnTo>
                    <a:pt x="5659" y="5135"/>
                  </a:lnTo>
                  <a:lnTo>
                    <a:pt x="5868" y="4821"/>
                  </a:lnTo>
                  <a:lnTo>
                    <a:pt x="6182" y="4716"/>
                  </a:lnTo>
                  <a:lnTo>
                    <a:pt x="6392" y="4716"/>
                  </a:lnTo>
                  <a:lnTo>
                    <a:pt x="6602" y="4611"/>
                  </a:lnTo>
                  <a:lnTo>
                    <a:pt x="6811" y="4611"/>
                  </a:lnTo>
                  <a:lnTo>
                    <a:pt x="7440" y="4401"/>
                  </a:lnTo>
                  <a:lnTo>
                    <a:pt x="7859" y="4297"/>
                  </a:lnTo>
                  <a:lnTo>
                    <a:pt x="8383" y="4192"/>
                  </a:lnTo>
                  <a:lnTo>
                    <a:pt x="8907" y="3878"/>
                  </a:lnTo>
                  <a:lnTo>
                    <a:pt x="8907" y="3773"/>
                  </a:lnTo>
                  <a:lnTo>
                    <a:pt x="9640" y="3144"/>
                  </a:lnTo>
                  <a:lnTo>
                    <a:pt x="9850" y="3249"/>
                  </a:lnTo>
                  <a:lnTo>
                    <a:pt x="9850" y="3249"/>
                  </a:lnTo>
                  <a:lnTo>
                    <a:pt x="9745" y="2620"/>
                  </a:lnTo>
                  <a:lnTo>
                    <a:pt x="9326" y="2096"/>
                  </a:lnTo>
                  <a:lnTo>
                    <a:pt x="8592" y="1677"/>
                  </a:lnTo>
                  <a:lnTo>
                    <a:pt x="8173" y="1677"/>
                  </a:lnTo>
                  <a:lnTo>
                    <a:pt x="7125" y="1573"/>
                  </a:lnTo>
                  <a:lnTo>
                    <a:pt x="6392" y="1363"/>
                  </a:lnTo>
                  <a:lnTo>
                    <a:pt x="5973" y="944"/>
                  </a:lnTo>
                  <a:lnTo>
                    <a:pt x="5868" y="944"/>
                  </a:lnTo>
                  <a:lnTo>
                    <a:pt x="5763" y="420"/>
                  </a:lnTo>
                  <a:lnTo>
                    <a:pt x="5763" y="315"/>
                  </a:lnTo>
                  <a:lnTo>
                    <a:pt x="5659" y="315"/>
                  </a:lnTo>
                  <a:lnTo>
                    <a:pt x="5344" y="420"/>
                  </a:lnTo>
                  <a:lnTo>
                    <a:pt x="3877" y="420"/>
                  </a:lnTo>
                  <a:lnTo>
                    <a:pt x="3354" y="106"/>
                  </a:lnTo>
                  <a:lnTo>
                    <a:pt x="272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43;p31">
              <a:extLst>
                <a:ext uri="{FF2B5EF4-FFF2-40B4-BE49-F238E27FC236}">
                  <a16:creationId xmlns:a16="http://schemas.microsoft.com/office/drawing/2014/main" id="{69425E61-6F59-B140-A814-5651215C1BAF}"/>
                </a:ext>
              </a:extLst>
            </p:cNvPr>
            <p:cNvSpPr/>
            <p:nvPr/>
          </p:nvSpPr>
          <p:spPr>
            <a:xfrm>
              <a:off x="3780035" y="2587454"/>
              <a:ext cx="112593" cy="84803"/>
            </a:xfrm>
            <a:custGeom>
              <a:avLst/>
              <a:gdLst/>
              <a:ahLst/>
              <a:cxnLst/>
              <a:rect l="l" t="t" r="r" b="b"/>
              <a:pathLst>
                <a:path w="8488" h="6393" extrusionOk="0">
                  <a:moveTo>
                    <a:pt x="2411" y="1"/>
                  </a:moveTo>
                  <a:lnTo>
                    <a:pt x="1887" y="210"/>
                  </a:lnTo>
                  <a:lnTo>
                    <a:pt x="1153" y="525"/>
                  </a:lnTo>
                  <a:lnTo>
                    <a:pt x="1049" y="734"/>
                  </a:lnTo>
                  <a:lnTo>
                    <a:pt x="734" y="944"/>
                  </a:lnTo>
                  <a:lnTo>
                    <a:pt x="315" y="1258"/>
                  </a:lnTo>
                  <a:lnTo>
                    <a:pt x="210" y="1887"/>
                  </a:lnTo>
                  <a:lnTo>
                    <a:pt x="1" y="2411"/>
                  </a:lnTo>
                  <a:lnTo>
                    <a:pt x="1" y="2830"/>
                  </a:lnTo>
                  <a:lnTo>
                    <a:pt x="106" y="3039"/>
                  </a:lnTo>
                  <a:lnTo>
                    <a:pt x="525" y="3354"/>
                  </a:lnTo>
                  <a:lnTo>
                    <a:pt x="839" y="3563"/>
                  </a:lnTo>
                  <a:lnTo>
                    <a:pt x="1049" y="3878"/>
                  </a:lnTo>
                  <a:lnTo>
                    <a:pt x="1572" y="4401"/>
                  </a:lnTo>
                  <a:lnTo>
                    <a:pt x="2096" y="5135"/>
                  </a:lnTo>
                  <a:lnTo>
                    <a:pt x="2306" y="5449"/>
                  </a:lnTo>
                  <a:lnTo>
                    <a:pt x="2411" y="5764"/>
                  </a:lnTo>
                  <a:lnTo>
                    <a:pt x="2934" y="6078"/>
                  </a:lnTo>
                  <a:lnTo>
                    <a:pt x="3563" y="6392"/>
                  </a:lnTo>
                  <a:lnTo>
                    <a:pt x="4506" y="6287"/>
                  </a:lnTo>
                  <a:lnTo>
                    <a:pt x="5554" y="5659"/>
                  </a:lnTo>
                  <a:lnTo>
                    <a:pt x="5659" y="5449"/>
                  </a:lnTo>
                  <a:lnTo>
                    <a:pt x="5763" y="5344"/>
                  </a:lnTo>
                  <a:lnTo>
                    <a:pt x="5973" y="5240"/>
                  </a:lnTo>
                  <a:lnTo>
                    <a:pt x="6497" y="5240"/>
                  </a:lnTo>
                  <a:lnTo>
                    <a:pt x="7335" y="5344"/>
                  </a:lnTo>
                  <a:lnTo>
                    <a:pt x="7649" y="5240"/>
                  </a:lnTo>
                  <a:lnTo>
                    <a:pt x="8488" y="5240"/>
                  </a:lnTo>
                  <a:lnTo>
                    <a:pt x="8488" y="5030"/>
                  </a:lnTo>
                  <a:lnTo>
                    <a:pt x="8278" y="4401"/>
                  </a:lnTo>
                  <a:lnTo>
                    <a:pt x="8278" y="3878"/>
                  </a:lnTo>
                  <a:lnTo>
                    <a:pt x="7964" y="3458"/>
                  </a:lnTo>
                  <a:lnTo>
                    <a:pt x="7859" y="3144"/>
                  </a:lnTo>
                  <a:lnTo>
                    <a:pt x="7754" y="3039"/>
                  </a:lnTo>
                  <a:lnTo>
                    <a:pt x="7754" y="2935"/>
                  </a:lnTo>
                  <a:lnTo>
                    <a:pt x="7545" y="2411"/>
                  </a:lnTo>
                  <a:lnTo>
                    <a:pt x="7649" y="1677"/>
                  </a:lnTo>
                  <a:lnTo>
                    <a:pt x="7964" y="734"/>
                  </a:lnTo>
                  <a:lnTo>
                    <a:pt x="7754" y="106"/>
                  </a:lnTo>
                  <a:lnTo>
                    <a:pt x="7440" y="210"/>
                  </a:lnTo>
                  <a:lnTo>
                    <a:pt x="6706" y="630"/>
                  </a:lnTo>
                  <a:lnTo>
                    <a:pt x="6078" y="630"/>
                  </a:lnTo>
                  <a:lnTo>
                    <a:pt x="5868" y="525"/>
                  </a:lnTo>
                  <a:lnTo>
                    <a:pt x="5449" y="944"/>
                  </a:lnTo>
                  <a:lnTo>
                    <a:pt x="4611" y="944"/>
                  </a:lnTo>
                  <a:lnTo>
                    <a:pt x="3563" y="839"/>
                  </a:lnTo>
                  <a:lnTo>
                    <a:pt x="241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44;p31">
              <a:extLst>
                <a:ext uri="{FF2B5EF4-FFF2-40B4-BE49-F238E27FC236}">
                  <a16:creationId xmlns:a16="http://schemas.microsoft.com/office/drawing/2014/main" id="{9553FC99-23C6-354A-93D6-01DBAA1572F8}"/>
                </a:ext>
              </a:extLst>
            </p:cNvPr>
            <p:cNvSpPr/>
            <p:nvPr/>
          </p:nvSpPr>
          <p:spPr>
            <a:xfrm>
              <a:off x="3431192" y="2005121"/>
              <a:ext cx="155678" cy="145942"/>
            </a:xfrm>
            <a:custGeom>
              <a:avLst/>
              <a:gdLst/>
              <a:ahLst/>
              <a:cxnLst/>
              <a:rect l="l" t="t" r="r" b="b"/>
              <a:pathLst>
                <a:path w="11736" h="11002" extrusionOk="0">
                  <a:moveTo>
                    <a:pt x="3772" y="0"/>
                  </a:moveTo>
                  <a:lnTo>
                    <a:pt x="3458" y="105"/>
                  </a:lnTo>
                  <a:lnTo>
                    <a:pt x="2934" y="210"/>
                  </a:lnTo>
                  <a:lnTo>
                    <a:pt x="2410" y="419"/>
                  </a:lnTo>
                  <a:lnTo>
                    <a:pt x="2305" y="524"/>
                  </a:lnTo>
                  <a:lnTo>
                    <a:pt x="2201" y="629"/>
                  </a:lnTo>
                  <a:lnTo>
                    <a:pt x="2096" y="838"/>
                  </a:lnTo>
                  <a:lnTo>
                    <a:pt x="2096" y="943"/>
                  </a:lnTo>
                  <a:lnTo>
                    <a:pt x="1991" y="943"/>
                  </a:lnTo>
                  <a:lnTo>
                    <a:pt x="1781" y="1048"/>
                  </a:lnTo>
                  <a:lnTo>
                    <a:pt x="1572" y="1048"/>
                  </a:lnTo>
                  <a:lnTo>
                    <a:pt x="1258" y="1362"/>
                  </a:lnTo>
                  <a:lnTo>
                    <a:pt x="1153" y="1467"/>
                  </a:lnTo>
                  <a:lnTo>
                    <a:pt x="943" y="1572"/>
                  </a:lnTo>
                  <a:lnTo>
                    <a:pt x="734" y="1781"/>
                  </a:lnTo>
                  <a:lnTo>
                    <a:pt x="210" y="1991"/>
                  </a:lnTo>
                  <a:lnTo>
                    <a:pt x="210" y="2200"/>
                  </a:lnTo>
                  <a:lnTo>
                    <a:pt x="105" y="2305"/>
                  </a:lnTo>
                  <a:lnTo>
                    <a:pt x="0" y="2515"/>
                  </a:lnTo>
                  <a:lnTo>
                    <a:pt x="524" y="3143"/>
                  </a:lnTo>
                  <a:lnTo>
                    <a:pt x="1153" y="3039"/>
                  </a:lnTo>
                  <a:lnTo>
                    <a:pt x="1572" y="3039"/>
                  </a:lnTo>
                  <a:lnTo>
                    <a:pt x="1677" y="3143"/>
                  </a:lnTo>
                  <a:lnTo>
                    <a:pt x="1781" y="3458"/>
                  </a:lnTo>
                  <a:lnTo>
                    <a:pt x="1677" y="3772"/>
                  </a:lnTo>
                  <a:lnTo>
                    <a:pt x="1362" y="4925"/>
                  </a:lnTo>
                  <a:lnTo>
                    <a:pt x="1467" y="5239"/>
                  </a:lnTo>
                  <a:lnTo>
                    <a:pt x="1781" y="5868"/>
                  </a:lnTo>
                  <a:lnTo>
                    <a:pt x="1991" y="6182"/>
                  </a:lnTo>
                  <a:lnTo>
                    <a:pt x="2096" y="6287"/>
                  </a:lnTo>
                  <a:lnTo>
                    <a:pt x="2305" y="6496"/>
                  </a:lnTo>
                  <a:lnTo>
                    <a:pt x="2410" y="6915"/>
                  </a:lnTo>
                  <a:lnTo>
                    <a:pt x="2515" y="7334"/>
                  </a:lnTo>
                  <a:lnTo>
                    <a:pt x="2620" y="7544"/>
                  </a:lnTo>
                  <a:lnTo>
                    <a:pt x="2829" y="7649"/>
                  </a:lnTo>
                  <a:lnTo>
                    <a:pt x="3143" y="7754"/>
                  </a:lnTo>
                  <a:lnTo>
                    <a:pt x="3248" y="7963"/>
                  </a:lnTo>
                  <a:lnTo>
                    <a:pt x="3248" y="8068"/>
                  </a:lnTo>
                  <a:lnTo>
                    <a:pt x="3353" y="8592"/>
                  </a:lnTo>
                  <a:lnTo>
                    <a:pt x="3458" y="9011"/>
                  </a:lnTo>
                  <a:lnTo>
                    <a:pt x="3563" y="9116"/>
                  </a:lnTo>
                  <a:lnTo>
                    <a:pt x="3667" y="9220"/>
                  </a:lnTo>
                  <a:lnTo>
                    <a:pt x="3877" y="9430"/>
                  </a:lnTo>
                  <a:lnTo>
                    <a:pt x="3982" y="9535"/>
                  </a:lnTo>
                  <a:lnTo>
                    <a:pt x="4086" y="9639"/>
                  </a:lnTo>
                  <a:lnTo>
                    <a:pt x="4296" y="9744"/>
                  </a:lnTo>
                  <a:lnTo>
                    <a:pt x="4715" y="9849"/>
                  </a:lnTo>
                  <a:lnTo>
                    <a:pt x="4715" y="8906"/>
                  </a:lnTo>
                  <a:lnTo>
                    <a:pt x="5239" y="8801"/>
                  </a:lnTo>
                  <a:lnTo>
                    <a:pt x="6077" y="9011"/>
                  </a:lnTo>
                  <a:lnTo>
                    <a:pt x="6601" y="8906"/>
                  </a:lnTo>
                  <a:lnTo>
                    <a:pt x="6811" y="8697"/>
                  </a:lnTo>
                  <a:lnTo>
                    <a:pt x="7125" y="8592"/>
                  </a:lnTo>
                  <a:lnTo>
                    <a:pt x="7544" y="8697"/>
                  </a:lnTo>
                  <a:lnTo>
                    <a:pt x="7858" y="8906"/>
                  </a:lnTo>
                  <a:lnTo>
                    <a:pt x="8173" y="9430"/>
                  </a:lnTo>
                  <a:lnTo>
                    <a:pt x="8277" y="9430"/>
                  </a:lnTo>
                  <a:lnTo>
                    <a:pt x="8697" y="9954"/>
                  </a:lnTo>
                  <a:lnTo>
                    <a:pt x="9325" y="10687"/>
                  </a:lnTo>
                  <a:lnTo>
                    <a:pt x="9640" y="11002"/>
                  </a:lnTo>
                  <a:lnTo>
                    <a:pt x="10163" y="10478"/>
                  </a:lnTo>
                  <a:lnTo>
                    <a:pt x="10268" y="10373"/>
                  </a:lnTo>
                  <a:lnTo>
                    <a:pt x="10792" y="10059"/>
                  </a:lnTo>
                  <a:lnTo>
                    <a:pt x="11106" y="9954"/>
                  </a:lnTo>
                  <a:lnTo>
                    <a:pt x="11316" y="9535"/>
                  </a:lnTo>
                  <a:lnTo>
                    <a:pt x="11316" y="9011"/>
                  </a:lnTo>
                  <a:lnTo>
                    <a:pt x="11211" y="8906"/>
                  </a:lnTo>
                  <a:lnTo>
                    <a:pt x="10583" y="8906"/>
                  </a:lnTo>
                  <a:lnTo>
                    <a:pt x="10478" y="8697"/>
                  </a:lnTo>
                  <a:lnTo>
                    <a:pt x="10268" y="8487"/>
                  </a:lnTo>
                  <a:lnTo>
                    <a:pt x="10163" y="8277"/>
                  </a:lnTo>
                  <a:lnTo>
                    <a:pt x="10163" y="7858"/>
                  </a:lnTo>
                  <a:lnTo>
                    <a:pt x="10268" y="7439"/>
                  </a:lnTo>
                  <a:lnTo>
                    <a:pt x="10373" y="7230"/>
                  </a:lnTo>
                  <a:lnTo>
                    <a:pt x="10373" y="7125"/>
                  </a:lnTo>
                  <a:lnTo>
                    <a:pt x="11002" y="6915"/>
                  </a:lnTo>
                  <a:lnTo>
                    <a:pt x="11316" y="6915"/>
                  </a:lnTo>
                  <a:lnTo>
                    <a:pt x="11735" y="6601"/>
                  </a:lnTo>
                  <a:lnTo>
                    <a:pt x="11630" y="6391"/>
                  </a:lnTo>
                  <a:lnTo>
                    <a:pt x="10897" y="6077"/>
                  </a:lnTo>
                  <a:lnTo>
                    <a:pt x="9744" y="6077"/>
                  </a:lnTo>
                  <a:lnTo>
                    <a:pt x="9430" y="5972"/>
                  </a:lnTo>
                  <a:lnTo>
                    <a:pt x="9011" y="5658"/>
                  </a:lnTo>
                  <a:lnTo>
                    <a:pt x="8592" y="5239"/>
                  </a:lnTo>
                  <a:lnTo>
                    <a:pt x="8277" y="5029"/>
                  </a:lnTo>
                  <a:lnTo>
                    <a:pt x="7544" y="4401"/>
                  </a:lnTo>
                  <a:lnTo>
                    <a:pt x="6706" y="3982"/>
                  </a:lnTo>
                  <a:lnTo>
                    <a:pt x="6601" y="3772"/>
                  </a:lnTo>
                  <a:lnTo>
                    <a:pt x="6392" y="3353"/>
                  </a:lnTo>
                  <a:lnTo>
                    <a:pt x="6077" y="1991"/>
                  </a:lnTo>
                  <a:lnTo>
                    <a:pt x="6077" y="1886"/>
                  </a:lnTo>
                  <a:lnTo>
                    <a:pt x="6601" y="943"/>
                  </a:lnTo>
                  <a:lnTo>
                    <a:pt x="5972" y="629"/>
                  </a:lnTo>
                  <a:lnTo>
                    <a:pt x="4925" y="838"/>
                  </a:lnTo>
                  <a:lnTo>
                    <a:pt x="4925" y="629"/>
                  </a:lnTo>
                  <a:lnTo>
                    <a:pt x="4820" y="419"/>
                  </a:lnTo>
                  <a:lnTo>
                    <a:pt x="4610" y="210"/>
                  </a:lnTo>
                  <a:lnTo>
                    <a:pt x="4401" y="105"/>
                  </a:lnTo>
                  <a:lnTo>
                    <a:pt x="40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45;p31">
              <a:extLst>
                <a:ext uri="{FF2B5EF4-FFF2-40B4-BE49-F238E27FC236}">
                  <a16:creationId xmlns:a16="http://schemas.microsoft.com/office/drawing/2014/main" id="{19543B96-41D4-2240-AE31-5BFAF03331C2}"/>
                </a:ext>
              </a:extLst>
            </p:cNvPr>
            <p:cNvSpPr/>
            <p:nvPr/>
          </p:nvSpPr>
          <p:spPr>
            <a:xfrm>
              <a:off x="3950995" y="3105864"/>
              <a:ext cx="108415" cy="90361"/>
            </a:xfrm>
            <a:custGeom>
              <a:avLst/>
              <a:gdLst/>
              <a:ahLst/>
              <a:cxnLst/>
              <a:rect l="l" t="t" r="r" b="b"/>
              <a:pathLst>
                <a:path w="8173" h="6812" extrusionOk="0">
                  <a:moveTo>
                    <a:pt x="3353" y="1"/>
                  </a:moveTo>
                  <a:lnTo>
                    <a:pt x="3039" y="420"/>
                  </a:lnTo>
                  <a:lnTo>
                    <a:pt x="2829" y="1049"/>
                  </a:lnTo>
                  <a:lnTo>
                    <a:pt x="2200" y="1468"/>
                  </a:lnTo>
                  <a:lnTo>
                    <a:pt x="1676" y="2096"/>
                  </a:lnTo>
                  <a:lnTo>
                    <a:pt x="1153" y="2306"/>
                  </a:lnTo>
                  <a:lnTo>
                    <a:pt x="524" y="3039"/>
                  </a:lnTo>
                  <a:lnTo>
                    <a:pt x="943" y="3249"/>
                  </a:lnTo>
                  <a:lnTo>
                    <a:pt x="943" y="4192"/>
                  </a:lnTo>
                  <a:lnTo>
                    <a:pt x="419" y="4716"/>
                  </a:lnTo>
                  <a:lnTo>
                    <a:pt x="0" y="4611"/>
                  </a:lnTo>
                  <a:lnTo>
                    <a:pt x="105" y="5240"/>
                  </a:lnTo>
                  <a:lnTo>
                    <a:pt x="210" y="5868"/>
                  </a:lnTo>
                  <a:lnTo>
                    <a:pt x="314" y="6392"/>
                  </a:lnTo>
                  <a:lnTo>
                    <a:pt x="419" y="6602"/>
                  </a:lnTo>
                  <a:lnTo>
                    <a:pt x="524" y="6707"/>
                  </a:lnTo>
                  <a:lnTo>
                    <a:pt x="419" y="6811"/>
                  </a:lnTo>
                  <a:lnTo>
                    <a:pt x="2096" y="6497"/>
                  </a:lnTo>
                  <a:lnTo>
                    <a:pt x="3458" y="6183"/>
                  </a:lnTo>
                  <a:lnTo>
                    <a:pt x="4505" y="5973"/>
                  </a:lnTo>
                  <a:lnTo>
                    <a:pt x="5029" y="5868"/>
                  </a:lnTo>
                  <a:lnTo>
                    <a:pt x="5763" y="5764"/>
                  </a:lnTo>
                  <a:lnTo>
                    <a:pt x="7230" y="5659"/>
                  </a:lnTo>
                  <a:lnTo>
                    <a:pt x="8068" y="5659"/>
                  </a:lnTo>
                  <a:lnTo>
                    <a:pt x="8068" y="4506"/>
                  </a:lnTo>
                  <a:lnTo>
                    <a:pt x="7963" y="4087"/>
                  </a:lnTo>
                  <a:lnTo>
                    <a:pt x="7963" y="3878"/>
                  </a:lnTo>
                  <a:lnTo>
                    <a:pt x="8068" y="3563"/>
                  </a:lnTo>
                  <a:lnTo>
                    <a:pt x="8173" y="3249"/>
                  </a:lnTo>
                  <a:lnTo>
                    <a:pt x="8173" y="2725"/>
                  </a:lnTo>
                  <a:lnTo>
                    <a:pt x="7649" y="2620"/>
                  </a:lnTo>
                  <a:lnTo>
                    <a:pt x="6915" y="2306"/>
                  </a:lnTo>
                  <a:lnTo>
                    <a:pt x="5763" y="1887"/>
                  </a:lnTo>
                  <a:lnTo>
                    <a:pt x="4925" y="1049"/>
                  </a:lnTo>
                  <a:lnTo>
                    <a:pt x="4505" y="734"/>
                  </a:lnTo>
                  <a:lnTo>
                    <a:pt x="3877" y="525"/>
                  </a:lnTo>
                  <a:lnTo>
                    <a:pt x="3772" y="525"/>
                  </a:lnTo>
                  <a:lnTo>
                    <a:pt x="3772" y="420"/>
                  </a:lnTo>
                  <a:lnTo>
                    <a:pt x="3353"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46;p31">
              <a:extLst>
                <a:ext uri="{FF2B5EF4-FFF2-40B4-BE49-F238E27FC236}">
                  <a16:creationId xmlns:a16="http://schemas.microsoft.com/office/drawing/2014/main" id="{8C0576B5-B1B5-7244-B51C-D52E3CBFF413}"/>
                </a:ext>
              </a:extLst>
            </p:cNvPr>
            <p:cNvSpPr/>
            <p:nvPr/>
          </p:nvSpPr>
          <p:spPr>
            <a:xfrm>
              <a:off x="4059396" y="2986346"/>
              <a:ext cx="184861" cy="246013"/>
            </a:xfrm>
            <a:custGeom>
              <a:avLst/>
              <a:gdLst/>
              <a:ahLst/>
              <a:cxnLst/>
              <a:rect l="l" t="t" r="r" b="b"/>
              <a:pathLst>
                <a:path w="13936" h="18546" extrusionOk="0">
                  <a:moveTo>
                    <a:pt x="2201" y="0"/>
                  </a:moveTo>
                  <a:lnTo>
                    <a:pt x="2096" y="105"/>
                  </a:lnTo>
                  <a:lnTo>
                    <a:pt x="1572" y="105"/>
                  </a:lnTo>
                  <a:lnTo>
                    <a:pt x="1048" y="839"/>
                  </a:lnTo>
                  <a:lnTo>
                    <a:pt x="210" y="210"/>
                  </a:lnTo>
                  <a:lnTo>
                    <a:pt x="1" y="629"/>
                  </a:lnTo>
                  <a:lnTo>
                    <a:pt x="839" y="1782"/>
                  </a:lnTo>
                  <a:lnTo>
                    <a:pt x="1048" y="2305"/>
                  </a:lnTo>
                  <a:lnTo>
                    <a:pt x="1677" y="2620"/>
                  </a:lnTo>
                  <a:lnTo>
                    <a:pt x="1886" y="3144"/>
                  </a:lnTo>
                  <a:lnTo>
                    <a:pt x="1886" y="3772"/>
                  </a:lnTo>
                  <a:lnTo>
                    <a:pt x="1467" y="4610"/>
                  </a:lnTo>
                  <a:lnTo>
                    <a:pt x="524" y="4820"/>
                  </a:lnTo>
                  <a:lnTo>
                    <a:pt x="1" y="5239"/>
                  </a:lnTo>
                  <a:lnTo>
                    <a:pt x="105" y="5553"/>
                  </a:lnTo>
                  <a:lnTo>
                    <a:pt x="315" y="5658"/>
                  </a:lnTo>
                  <a:lnTo>
                    <a:pt x="944" y="5868"/>
                  </a:lnTo>
                  <a:lnTo>
                    <a:pt x="1363" y="5868"/>
                  </a:lnTo>
                  <a:lnTo>
                    <a:pt x="1782" y="6077"/>
                  </a:lnTo>
                  <a:lnTo>
                    <a:pt x="2096" y="6182"/>
                  </a:lnTo>
                  <a:lnTo>
                    <a:pt x="2515" y="6392"/>
                  </a:lnTo>
                  <a:lnTo>
                    <a:pt x="2725" y="6601"/>
                  </a:lnTo>
                  <a:lnTo>
                    <a:pt x="2934" y="6915"/>
                  </a:lnTo>
                  <a:lnTo>
                    <a:pt x="2829" y="7230"/>
                  </a:lnTo>
                  <a:lnTo>
                    <a:pt x="2725" y="7649"/>
                  </a:lnTo>
                  <a:lnTo>
                    <a:pt x="2306" y="8278"/>
                  </a:lnTo>
                  <a:lnTo>
                    <a:pt x="2515" y="8592"/>
                  </a:lnTo>
                  <a:lnTo>
                    <a:pt x="2829" y="8697"/>
                  </a:lnTo>
                  <a:lnTo>
                    <a:pt x="3039" y="8697"/>
                  </a:lnTo>
                  <a:lnTo>
                    <a:pt x="3144" y="8801"/>
                  </a:lnTo>
                  <a:lnTo>
                    <a:pt x="3772" y="8801"/>
                  </a:lnTo>
                  <a:lnTo>
                    <a:pt x="4715" y="8592"/>
                  </a:lnTo>
                  <a:lnTo>
                    <a:pt x="5763" y="8801"/>
                  </a:lnTo>
                  <a:lnTo>
                    <a:pt x="5658" y="9221"/>
                  </a:lnTo>
                  <a:lnTo>
                    <a:pt x="4715" y="9011"/>
                  </a:lnTo>
                  <a:lnTo>
                    <a:pt x="3877" y="9221"/>
                  </a:lnTo>
                  <a:lnTo>
                    <a:pt x="3144" y="9221"/>
                  </a:lnTo>
                  <a:lnTo>
                    <a:pt x="2934" y="9116"/>
                  </a:lnTo>
                  <a:lnTo>
                    <a:pt x="2620" y="9116"/>
                  </a:lnTo>
                  <a:lnTo>
                    <a:pt x="2306" y="9011"/>
                  </a:lnTo>
                  <a:lnTo>
                    <a:pt x="1991" y="8697"/>
                  </a:lnTo>
                  <a:lnTo>
                    <a:pt x="1886" y="9221"/>
                  </a:lnTo>
                  <a:lnTo>
                    <a:pt x="1048" y="10478"/>
                  </a:lnTo>
                  <a:lnTo>
                    <a:pt x="839" y="10687"/>
                  </a:lnTo>
                  <a:lnTo>
                    <a:pt x="734" y="11211"/>
                  </a:lnTo>
                  <a:lnTo>
                    <a:pt x="629" y="11526"/>
                  </a:lnTo>
                  <a:lnTo>
                    <a:pt x="420" y="11735"/>
                  </a:lnTo>
                  <a:lnTo>
                    <a:pt x="420" y="12259"/>
                  </a:lnTo>
                  <a:lnTo>
                    <a:pt x="315" y="12783"/>
                  </a:lnTo>
                  <a:lnTo>
                    <a:pt x="210" y="13097"/>
                  </a:lnTo>
                  <a:lnTo>
                    <a:pt x="315" y="13412"/>
                  </a:lnTo>
                  <a:lnTo>
                    <a:pt x="315" y="13516"/>
                  </a:lnTo>
                  <a:lnTo>
                    <a:pt x="315" y="14669"/>
                  </a:lnTo>
                  <a:lnTo>
                    <a:pt x="1048" y="14774"/>
                  </a:lnTo>
                  <a:lnTo>
                    <a:pt x="1572" y="15088"/>
                  </a:lnTo>
                  <a:lnTo>
                    <a:pt x="2934" y="15088"/>
                  </a:lnTo>
                  <a:lnTo>
                    <a:pt x="3249" y="14983"/>
                  </a:lnTo>
                  <a:lnTo>
                    <a:pt x="3563" y="15088"/>
                  </a:lnTo>
                  <a:lnTo>
                    <a:pt x="3668" y="15193"/>
                  </a:lnTo>
                  <a:lnTo>
                    <a:pt x="3772" y="15402"/>
                  </a:lnTo>
                  <a:lnTo>
                    <a:pt x="3877" y="15821"/>
                  </a:lnTo>
                  <a:lnTo>
                    <a:pt x="4192" y="16031"/>
                  </a:lnTo>
                  <a:lnTo>
                    <a:pt x="4820" y="16240"/>
                  </a:lnTo>
                  <a:lnTo>
                    <a:pt x="5763" y="16345"/>
                  </a:lnTo>
                  <a:lnTo>
                    <a:pt x="6182" y="16345"/>
                  </a:lnTo>
                  <a:lnTo>
                    <a:pt x="6706" y="16555"/>
                  </a:lnTo>
                  <a:lnTo>
                    <a:pt x="6811" y="16555"/>
                  </a:lnTo>
                  <a:lnTo>
                    <a:pt x="7020" y="16660"/>
                  </a:lnTo>
                  <a:lnTo>
                    <a:pt x="7230" y="16974"/>
                  </a:lnTo>
                  <a:lnTo>
                    <a:pt x="7649" y="17498"/>
                  </a:lnTo>
                  <a:lnTo>
                    <a:pt x="7859" y="18126"/>
                  </a:lnTo>
                  <a:lnTo>
                    <a:pt x="8173" y="18441"/>
                  </a:lnTo>
                  <a:lnTo>
                    <a:pt x="8697" y="18546"/>
                  </a:lnTo>
                  <a:lnTo>
                    <a:pt x="8906" y="18546"/>
                  </a:lnTo>
                  <a:lnTo>
                    <a:pt x="9116" y="18441"/>
                  </a:lnTo>
                  <a:lnTo>
                    <a:pt x="9326" y="18336"/>
                  </a:lnTo>
                  <a:lnTo>
                    <a:pt x="9326" y="18126"/>
                  </a:lnTo>
                  <a:lnTo>
                    <a:pt x="9326" y="17917"/>
                  </a:lnTo>
                  <a:lnTo>
                    <a:pt x="9326" y="17603"/>
                  </a:lnTo>
                  <a:lnTo>
                    <a:pt x="9326" y="17288"/>
                  </a:lnTo>
                  <a:lnTo>
                    <a:pt x="9430" y="16660"/>
                  </a:lnTo>
                  <a:lnTo>
                    <a:pt x="9535" y="16660"/>
                  </a:lnTo>
                  <a:lnTo>
                    <a:pt x="10059" y="16345"/>
                  </a:lnTo>
                  <a:lnTo>
                    <a:pt x="10688" y="16031"/>
                  </a:lnTo>
                  <a:lnTo>
                    <a:pt x="11107" y="16031"/>
                  </a:lnTo>
                  <a:lnTo>
                    <a:pt x="11316" y="15926"/>
                  </a:lnTo>
                  <a:lnTo>
                    <a:pt x="11631" y="15717"/>
                  </a:lnTo>
                  <a:lnTo>
                    <a:pt x="11840" y="15612"/>
                  </a:lnTo>
                  <a:lnTo>
                    <a:pt x="12154" y="15507"/>
                  </a:lnTo>
                  <a:lnTo>
                    <a:pt x="12259" y="15402"/>
                  </a:lnTo>
                  <a:lnTo>
                    <a:pt x="12574" y="15402"/>
                  </a:lnTo>
                  <a:lnTo>
                    <a:pt x="12574" y="15297"/>
                  </a:lnTo>
                  <a:lnTo>
                    <a:pt x="12993" y="15193"/>
                  </a:lnTo>
                  <a:lnTo>
                    <a:pt x="13202" y="14983"/>
                  </a:lnTo>
                  <a:lnTo>
                    <a:pt x="13412" y="14774"/>
                  </a:lnTo>
                  <a:lnTo>
                    <a:pt x="13517" y="14459"/>
                  </a:lnTo>
                  <a:lnTo>
                    <a:pt x="13517" y="13935"/>
                  </a:lnTo>
                  <a:lnTo>
                    <a:pt x="13412" y="13307"/>
                  </a:lnTo>
                  <a:lnTo>
                    <a:pt x="13412" y="13097"/>
                  </a:lnTo>
                  <a:lnTo>
                    <a:pt x="13412" y="12992"/>
                  </a:lnTo>
                  <a:lnTo>
                    <a:pt x="13412" y="12888"/>
                  </a:lnTo>
                  <a:lnTo>
                    <a:pt x="13412" y="12783"/>
                  </a:lnTo>
                  <a:lnTo>
                    <a:pt x="13412" y="12678"/>
                  </a:lnTo>
                  <a:lnTo>
                    <a:pt x="13307" y="12364"/>
                  </a:lnTo>
                  <a:lnTo>
                    <a:pt x="13307" y="12154"/>
                  </a:lnTo>
                  <a:lnTo>
                    <a:pt x="13202" y="12154"/>
                  </a:lnTo>
                  <a:lnTo>
                    <a:pt x="13307" y="12049"/>
                  </a:lnTo>
                  <a:lnTo>
                    <a:pt x="13517" y="12049"/>
                  </a:lnTo>
                  <a:lnTo>
                    <a:pt x="13621" y="11945"/>
                  </a:lnTo>
                  <a:lnTo>
                    <a:pt x="13726" y="11840"/>
                  </a:lnTo>
                  <a:lnTo>
                    <a:pt x="13936" y="11316"/>
                  </a:lnTo>
                  <a:lnTo>
                    <a:pt x="13936" y="11106"/>
                  </a:lnTo>
                  <a:lnTo>
                    <a:pt x="13831" y="10792"/>
                  </a:lnTo>
                  <a:lnTo>
                    <a:pt x="13621" y="10583"/>
                  </a:lnTo>
                  <a:lnTo>
                    <a:pt x="13307" y="10583"/>
                  </a:lnTo>
                  <a:lnTo>
                    <a:pt x="12678" y="10687"/>
                  </a:lnTo>
                  <a:lnTo>
                    <a:pt x="12574" y="10687"/>
                  </a:lnTo>
                  <a:lnTo>
                    <a:pt x="12364" y="10792"/>
                  </a:lnTo>
                  <a:lnTo>
                    <a:pt x="11002" y="10792"/>
                  </a:lnTo>
                  <a:lnTo>
                    <a:pt x="10792" y="10897"/>
                  </a:lnTo>
                  <a:lnTo>
                    <a:pt x="10059" y="10897"/>
                  </a:lnTo>
                  <a:lnTo>
                    <a:pt x="9954" y="11002"/>
                  </a:lnTo>
                  <a:lnTo>
                    <a:pt x="9849" y="11002"/>
                  </a:lnTo>
                  <a:lnTo>
                    <a:pt x="9430" y="11106"/>
                  </a:lnTo>
                  <a:lnTo>
                    <a:pt x="9116" y="11316"/>
                  </a:lnTo>
                  <a:lnTo>
                    <a:pt x="9011" y="11316"/>
                  </a:lnTo>
                  <a:lnTo>
                    <a:pt x="9011" y="11106"/>
                  </a:lnTo>
                  <a:lnTo>
                    <a:pt x="9011" y="10897"/>
                  </a:lnTo>
                  <a:lnTo>
                    <a:pt x="8906" y="10687"/>
                  </a:lnTo>
                  <a:lnTo>
                    <a:pt x="8697" y="10478"/>
                  </a:lnTo>
                  <a:lnTo>
                    <a:pt x="8592" y="10373"/>
                  </a:lnTo>
                  <a:lnTo>
                    <a:pt x="8487" y="10373"/>
                  </a:lnTo>
                  <a:lnTo>
                    <a:pt x="8173" y="10268"/>
                  </a:lnTo>
                  <a:lnTo>
                    <a:pt x="7963" y="10164"/>
                  </a:lnTo>
                  <a:lnTo>
                    <a:pt x="7859" y="10059"/>
                  </a:lnTo>
                  <a:lnTo>
                    <a:pt x="7649" y="10059"/>
                  </a:lnTo>
                  <a:lnTo>
                    <a:pt x="7649" y="9954"/>
                  </a:lnTo>
                  <a:lnTo>
                    <a:pt x="7544" y="9954"/>
                  </a:lnTo>
                  <a:lnTo>
                    <a:pt x="7230" y="9744"/>
                  </a:lnTo>
                  <a:lnTo>
                    <a:pt x="6916" y="9744"/>
                  </a:lnTo>
                  <a:lnTo>
                    <a:pt x="6706" y="9430"/>
                  </a:lnTo>
                  <a:lnTo>
                    <a:pt x="6392" y="9325"/>
                  </a:lnTo>
                  <a:lnTo>
                    <a:pt x="6182" y="9325"/>
                  </a:lnTo>
                  <a:lnTo>
                    <a:pt x="6077" y="9221"/>
                  </a:lnTo>
                  <a:lnTo>
                    <a:pt x="5658" y="9221"/>
                  </a:lnTo>
                  <a:lnTo>
                    <a:pt x="5868" y="9116"/>
                  </a:lnTo>
                  <a:lnTo>
                    <a:pt x="5973" y="9011"/>
                  </a:lnTo>
                  <a:lnTo>
                    <a:pt x="5973" y="8906"/>
                  </a:lnTo>
                  <a:lnTo>
                    <a:pt x="5973" y="8801"/>
                  </a:lnTo>
                  <a:lnTo>
                    <a:pt x="6182" y="8801"/>
                  </a:lnTo>
                  <a:lnTo>
                    <a:pt x="6392" y="8906"/>
                  </a:lnTo>
                  <a:lnTo>
                    <a:pt x="6601" y="8906"/>
                  </a:lnTo>
                  <a:lnTo>
                    <a:pt x="6916" y="9116"/>
                  </a:lnTo>
                  <a:lnTo>
                    <a:pt x="7125" y="9116"/>
                  </a:lnTo>
                  <a:lnTo>
                    <a:pt x="7335" y="9011"/>
                  </a:lnTo>
                  <a:lnTo>
                    <a:pt x="7544" y="8906"/>
                  </a:lnTo>
                  <a:lnTo>
                    <a:pt x="7649" y="8801"/>
                  </a:lnTo>
                  <a:lnTo>
                    <a:pt x="7859" y="8697"/>
                  </a:lnTo>
                  <a:lnTo>
                    <a:pt x="8068" y="8382"/>
                  </a:lnTo>
                  <a:lnTo>
                    <a:pt x="8383" y="8278"/>
                  </a:lnTo>
                  <a:lnTo>
                    <a:pt x="8802" y="7963"/>
                  </a:lnTo>
                  <a:lnTo>
                    <a:pt x="9011" y="7544"/>
                  </a:lnTo>
                  <a:lnTo>
                    <a:pt x="9011" y="7439"/>
                  </a:lnTo>
                  <a:lnTo>
                    <a:pt x="9011" y="7230"/>
                  </a:lnTo>
                  <a:lnTo>
                    <a:pt x="8906" y="7125"/>
                  </a:lnTo>
                  <a:lnTo>
                    <a:pt x="9011" y="6706"/>
                  </a:lnTo>
                  <a:lnTo>
                    <a:pt x="9011" y="6601"/>
                  </a:lnTo>
                  <a:lnTo>
                    <a:pt x="9116" y="6392"/>
                  </a:lnTo>
                  <a:lnTo>
                    <a:pt x="9116" y="6287"/>
                  </a:lnTo>
                  <a:lnTo>
                    <a:pt x="9011" y="6077"/>
                  </a:lnTo>
                  <a:lnTo>
                    <a:pt x="9011" y="5973"/>
                  </a:lnTo>
                  <a:lnTo>
                    <a:pt x="9011" y="5553"/>
                  </a:lnTo>
                  <a:lnTo>
                    <a:pt x="9011" y="5344"/>
                  </a:lnTo>
                  <a:lnTo>
                    <a:pt x="8906" y="5134"/>
                  </a:lnTo>
                  <a:lnTo>
                    <a:pt x="8802" y="5134"/>
                  </a:lnTo>
                  <a:lnTo>
                    <a:pt x="8697" y="5030"/>
                  </a:lnTo>
                  <a:lnTo>
                    <a:pt x="9011" y="5030"/>
                  </a:lnTo>
                  <a:lnTo>
                    <a:pt x="9326" y="4820"/>
                  </a:lnTo>
                  <a:lnTo>
                    <a:pt x="9535" y="5134"/>
                  </a:lnTo>
                  <a:lnTo>
                    <a:pt x="9849" y="5239"/>
                  </a:lnTo>
                  <a:lnTo>
                    <a:pt x="10268" y="5134"/>
                  </a:lnTo>
                  <a:lnTo>
                    <a:pt x="10583" y="5134"/>
                  </a:lnTo>
                  <a:lnTo>
                    <a:pt x="10792" y="5030"/>
                  </a:lnTo>
                  <a:lnTo>
                    <a:pt x="10897" y="4925"/>
                  </a:lnTo>
                  <a:lnTo>
                    <a:pt x="11002" y="4820"/>
                  </a:lnTo>
                  <a:lnTo>
                    <a:pt x="11211" y="4820"/>
                  </a:lnTo>
                  <a:lnTo>
                    <a:pt x="11316" y="4715"/>
                  </a:lnTo>
                  <a:lnTo>
                    <a:pt x="11421" y="4610"/>
                  </a:lnTo>
                  <a:lnTo>
                    <a:pt x="11526" y="4610"/>
                  </a:lnTo>
                  <a:lnTo>
                    <a:pt x="11735" y="4401"/>
                  </a:lnTo>
                  <a:lnTo>
                    <a:pt x="11945" y="4087"/>
                  </a:lnTo>
                  <a:lnTo>
                    <a:pt x="12259" y="3877"/>
                  </a:lnTo>
                  <a:lnTo>
                    <a:pt x="12364" y="3563"/>
                  </a:lnTo>
                  <a:lnTo>
                    <a:pt x="12364" y="3353"/>
                  </a:lnTo>
                  <a:lnTo>
                    <a:pt x="12364" y="3248"/>
                  </a:lnTo>
                  <a:lnTo>
                    <a:pt x="12154" y="3039"/>
                  </a:lnTo>
                  <a:lnTo>
                    <a:pt x="12154" y="2934"/>
                  </a:lnTo>
                  <a:lnTo>
                    <a:pt x="11421" y="2410"/>
                  </a:lnTo>
                  <a:lnTo>
                    <a:pt x="11002" y="2305"/>
                  </a:lnTo>
                  <a:lnTo>
                    <a:pt x="9849" y="2201"/>
                  </a:lnTo>
                  <a:lnTo>
                    <a:pt x="9326" y="2096"/>
                  </a:lnTo>
                  <a:lnTo>
                    <a:pt x="8697" y="2096"/>
                  </a:lnTo>
                  <a:lnTo>
                    <a:pt x="7754" y="2305"/>
                  </a:lnTo>
                  <a:lnTo>
                    <a:pt x="7020" y="1153"/>
                  </a:lnTo>
                  <a:lnTo>
                    <a:pt x="6287" y="943"/>
                  </a:lnTo>
                  <a:lnTo>
                    <a:pt x="5973" y="419"/>
                  </a:lnTo>
                  <a:lnTo>
                    <a:pt x="5763" y="524"/>
                  </a:lnTo>
                  <a:lnTo>
                    <a:pt x="4820" y="105"/>
                  </a:lnTo>
                  <a:lnTo>
                    <a:pt x="4192" y="419"/>
                  </a:lnTo>
                  <a:lnTo>
                    <a:pt x="2934" y="629"/>
                  </a:lnTo>
                  <a:lnTo>
                    <a:pt x="2410" y="210"/>
                  </a:lnTo>
                  <a:lnTo>
                    <a:pt x="220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47;p31">
              <a:extLst>
                <a:ext uri="{FF2B5EF4-FFF2-40B4-BE49-F238E27FC236}">
                  <a16:creationId xmlns:a16="http://schemas.microsoft.com/office/drawing/2014/main" id="{60D81660-D21F-2545-9D35-A508A6DB9767}"/>
                </a:ext>
              </a:extLst>
            </p:cNvPr>
            <p:cNvSpPr/>
            <p:nvPr/>
          </p:nvSpPr>
          <p:spPr>
            <a:xfrm>
              <a:off x="3656339" y="2693083"/>
              <a:ext cx="140397" cy="91741"/>
            </a:xfrm>
            <a:custGeom>
              <a:avLst/>
              <a:gdLst/>
              <a:ahLst/>
              <a:cxnLst/>
              <a:rect l="l" t="t" r="r" b="b"/>
              <a:pathLst>
                <a:path w="10584" h="6916" extrusionOk="0">
                  <a:moveTo>
                    <a:pt x="5554" y="1"/>
                  </a:moveTo>
                  <a:lnTo>
                    <a:pt x="5030" y="210"/>
                  </a:lnTo>
                  <a:lnTo>
                    <a:pt x="4297" y="210"/>
                  </a:lnTo>
                  <a:lnTo>
                    <a:pt x="4192" y="106"/>
                  </a:lnTo>
                  <a:lnTo>
                    <a:pt x="4087" y="420"/>
                  </a:lnTo>
                  <a:lnTo>
                    <a:pt x="3877" y="1363"/>
                  </a:lnTo>
                  <a:lnTo>
                    <a:pt x="3144" y="1363"/>
                  </a:lnTo>
                  <a:lnTo>
                    <a:pt x="2934" y="1887"/>
                  </a:lnTo>
                  <a:lnTo>
                    <a:pt x="2830" y="2096"/>
                  </a:lnTo>
                  <a:lnTo>
                    <a:pt x="2620" y="2306"/>
                  </a:lnTo>
                  <a:lnTo>
                    <a:pt x="2306" y="2515"/>
                  </a:lnTo>
                  <a:lnTo>
                    <a:pt x="1782" y="2515"/>
                  </a:lnTo>
                  <a:lnTo>
                    <a:pt x="1" y="2411"/>
                  </a:lnTo>
                  <a:lnTo>
                    <a:pt x="1" y="2411"/>
                  </a:lnTo>
                  <a:lnTo>
                    <a:pt x="1363" y="3354"/>
                  </a:lnTo>
                  <a:lnTo>
                    <a:pt x="1677" y="3563"/>
                  </a:lnTo>
                  <a:lnTo>
                    <a:pt x="1782" y="3877"/>
                  </a:lnTo>
                  <a:lnTo>
                    <a:pt x="1887" y="4297"/>
                  </a:lnTo>
                  <a:lnTo>
                    <a:pt x="1992" y="4611"/>
                  </a:lnTo>
                  <a:lnTo>
                    <a:pt x="2096" y="4820"/>
                  </a:lnTo>
                  <a:lnTo>
                    <a:pt x="2515" y="5030"/>
                  </a:lnTo>
                  <a:lnTo>
                    <a:pt x="2620" y="5135"/>
                  </a:lnTo>
                  <a:lnTo>
                    <a:pt x="3039" y="5868"/>
                  </a:lnTo>
                  <a:lnTo>
                    <a:pt x="3354" y="6392"/>
                  </a:lnTo>
                  <a:lnTo>
                    <a:pt x="4087" y="6706"/>
                  </a:lnTo>
                  <a:lnTo>
                    <a:pt x="4297" y="6497"/>
                  </a:lnTo>
                  <a:lnTo>
                    <a:pt x="4716" y="6392"/>
                  </a:lnTo>
                  <a:lnTo>
                    <a:pt x="5030" y="6497"/>
                  </a:lnTo>
                  <a:lnTo>
                    <a:pt x="5449" y="6602"/>
                  </a:lnTo>
                  <a:lnTo>
                    <a:pt x="5868" y="6916"/>
                  </a:lnTo>
                  <a:lnTo>
                    <a:pt x="6392" y="6811"/>
                  </a:lnTo>
                  <a:lnTo>
                    <a:pt x="6706" y="6811"/>
                  </a:lnTo>
                  <a:lnTo>
                    <a:pt x="6811" y="6602"/>
                  </a:lnTo>
                  <a:lnTo>
                    <a:pt x="7125" y="6183"/>
                  </a:lnTo>
                  <a:lnTo>
                    <a:pt x="7440" y="5868"/>
                  </a:lnTo>
                  <a:lnTo>
                    <a:pt x="7754" y="5763"/>
                  </a:lnTo>
                  <a:lnTo>
                    <a:pt x="8173" y="5449"/>
                  </a:lnTo>
                  <a:lnTo>
                    <a:pt x="8488" y="5135"/>
                  </a:lnTo>
                  <a:lnTo>
                    <a:pt x="9011" y="4506"/>
                  </a:lnTo>
                  <a:lnTo>
                    <a:pt x="9221" y="4192"/>
                  </a:lnTo>
                  <a:lnTo>
                    <a:pt x="9535" y="3982"/>
                  </a:lnTo>
                  <a:lnTo>
                    <a:pt x="9954" y="3877"/>
                  </a:lnTo>
                  <a:lnTo>
                    <a:pt x="10269" y="3773"/>
                  </a:lnTo>
                  <a:lnTo>
                    <a:pt x="10374" y="3773"/>
                  </a:lnTo>
                  <a:lnTo>
                    <a:pt x="10583" y="3563"/>
                  </a:lnTo>
                  <a:lnTo>
                    <a:pt x="10478" y="1887"/>
                  </a:lnTo>
                  <a:lnTo>
                    <a:pt x="10059" y="1992"/>
                  </a:lnTo>
                  <a:lnTo>
                    <a:pt x="8173" y="1992"/>
                  </a:lnTo>
                  <a:lnTo>
                    <a:pt x="7335" y="1887"/>
                  </a:lnTo>
                  <a:lnTo>
                    <a:pt x="6287" y="1363"/>
                  </a:lnTo>
                  <a:lnTo>
                    <a:pt x="6287" y="1258"/>
                  </a:lnTo>
                  <a:lnTo>
                    <a:pt x="6183" y="1049"/>
                  </a:lnTo>
                  <a:lnTo>
                    <a:pt x="6078" y="525"/>
                  </a:lnTo>
                  <a:lnTo>
                    <a:pt x="5868" y="315"/>
                  </a:lnTo>
                  <a:lnTo>
                    <a:pt x="5554"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48;p31">
              <a:extLst>
                <a:ext uri="{FF2B5EF4-FFF2-40B4-BE49-F238E27FC236}">
                  <a16:creationId xmlns:a16="http://schemas.microsoft.com/office/drawing/2014/main" id="{05106AFD-10BE-C346-8A5C-C1481237AD32}"/>
                </a:ext>
              </a:extLst>
            </p:cNvPr>
            <p:cNvSpPr/>
            <p:nvPr/>
          </p:nvSpPr>
          <p:spPr>
            <a:xfrm>
              <a:off x="3703602" y="2634717"/>
              <a:ext cx="105642" cy="79232"/>
            </a:xfrm>
            <a:custGeom>
              <a:avLst/>
              <a:gdLst/>
              <a:ahLst/>
              <a:cxnLst/>
              <a:rect l="l" t="t" r="r" b="b"/>
              <a:pathLst>
                <a:path w="7964" h="5973" extrusionOk="0">
                  <a:moveTo>
                    <a:pt x="5868" y="0"/>
                  </a:moveTo>
                  <a:lnTo>
                    <a:pt x="5344" y="838"/>
                  </a:lnTo>
                  <a:lnTo>
                    <a:pt x="5134" y="1153"/>
                  </a:lnTo>
                  <a:lnTo>
                    <a:pt x="4925" y="1258"/>
                  </a:lnTo>
                  <a:lnTo>
                    <a:pt x="4820" y="1258"/>
                  </a:lnTo>
                  <a:lnTo>
                    <a:pt x="4296" y="943"/>
                  </a:lnTo>
                  <a:lnTo>
                    <a:pt x="3877" y="943"/>
                  </a:lnTo>
                  <a:lnTo>
                    <a:pt x="3143" y="1781"/>
                  </a:lnTo>
                  <a:lnTo>
                    <a:pt x="2934" y="1886"/>
                  </a:lnTo>
                  <a:lnTo>
                    <a:pt x="2410" y="1886"/>
                  </a:lnTo>
                  <a:lnTo>
                    <a:pt x="2200" y="1781"/>
                  </a:lnTo>
                  <a:lnTo>
                    <a:pt x="1677" y="1886"/>
                  </a:lnTo>
                  <a:lnTo>
                    <a:pt x="1048" y="1991"/>
                  </a:lnTo>
                  <a:lnTo>
                    <a:pt x="734" y="1991"/>
                  </a:lnTo>
                  <a:lnTo>
                    <a:pt x="629" y="2096"/>
                  </a:lnTo>
                  <a:lnTo>
                    <a:pt x="524" y="2515"/>
                  </a:lnTo>
                  <a:lnTo>
                    <a:pt x="419" y="2724"/>
                  </a:lnTo>
                  <a:lnTo>
                    <a:pt x="314" y="2934"/>
                  </a:lnTo>
                  <a:lnTo>
                    <a:pt x="210" y="2934"/>
                  </a:lnTo>
                  <a:lnTo>
                    <a:pt x="0" y="3144"/>
                  </a:lnTo>
                  <a:lnTo>
                    <a:pt x="629" y="3877"/>
                  </a:lnTo>
                  <a:lnTo>
                    <a:pt x="943" y="4191"/>
                  </a:lnTo>
                  <a:lnTo>
                    <a:pt x="1362" y="4191"/>
                  </a:lnTo>
                  <a:lnTo>
                    <a:pt x="1991" y="3877"/>
                  </a:lnTo>
                  <a:lnTo>
                    <a:pt x="2096" y="3982"/>
                  </a:lnTo>
                  <a:lnTo>
                    <a:pt x="2620" y="4296"/>
                  </a:lnTo>
                  <a:lnTo>
                    <a:pt x="2829" y="4610"/>
                  </a:lnTo>
                  <a:lnTo>
                    <a:pt x="2934" y="4925"/>
                  </a:lnTo>
                  <a:lnTo>
                    <a:pt x="3039" y="5449"/>
                  </a:lnTo>
                  <a:lnTo>
                    <a:pt x="3982" y="5868"/>
                  </a:lnTo>
                  <a:lnTo>
                    <a:pt x="4610" y="5972"/>
                  </a:lnTo>
                  <a:lnTo>
                    <a:pt x="6391" y="5972"/>
                  </a:lnTo>
                  <a:lnTo>
                    <a:pt x="6915" y="5868"/>
                  </a:lnTo>
                  <a:lnTo>
                    <a:pt x="7230" y="5553"/>
                  </a:lnTo>
                  <a:lnTo>
                    <a:pt x="7230" y="3877"/>
                  </a:lnTo>
                  <a:lnTo>
                    <a:pt x="7334" y="3877"/>
                  </a:lnTo>
                  <a:lnTo>
                    <a:pt x="7753" y="3353"/>
                  </a:lnTo>
                  <a:lnTo>
                    <a:pt x="7963" y="3039"/>
                  </a:lnTo>
                  <a:lnTo>
                    <a:pt x="7858" y="2305"/>
                  </a:lnTo>
                  <a:lnTo>
                    <a:pt x="7753" y="2305"/>
                  </a:lnTo>
                  <a:lnTo>
                    <a:pt x="7753" y="2201"/>
                  </a:lnTo>
                  <a:lnTo>
                    <a:pt x="7544" y="1781"/>
                  </a:lnTo>
                  <a:lnTo>
                    <a:pt x="7020" y="1153"/>
                  </a:lnTo>
                  <a:lnTo>
                    <a:pt x="6496" y="524"/>
                  </a:lnTo>
                  <a:lnTo>
                    <a:pt x="6391" y="315"/>
                  </a:lnTo>
                  <a:lnTo>
                    <a:pt x="586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49;p31">
              <a:extLst>
                <a:ext uri="{FF2B5EF4-FFF2-40B4-BE49-F238E27FC236}">
                  <a16:creationId xmlns:a16="http://schemas.microsoft.com/office/drawing/2014/main" id="{A64A9855-EF9E-2B41-8BED-EBAAF3FFE248}"/>
                </a:ext>
              </a:extLst>
            </p:cNvPr>
            <p:cNvSpPr/>
            <p:nvPr/>
          </p:nvSpPr>
          <p:spPr>
            <a:xfrm>
              <a:off x="2787694" y="2759806"/>
              <a:ext cx="26424" cy="12509"/>
            </a:xfrm>
            <a:custGeom>
              <a:avLst/>
              <a:gdLst/>
              <a:ahLst/>
              <a:cxnLst/>
              <a:rect l="l" t="t" r="r" b="b"/>
              <a:pathLst>
                <a:path w="1992" h="943" extrusionOk="0">
                  <a:moveTo>
                    <a:pt x="105" y="0"/>
                  </a:moveTo>
                  <a:lnTo>
                    <a:pt x="0" y="105"/>
                  </a:lnTo>
                  <a:lnTo>
                    <a:pt x="0" y="210"/>
                  </a:lnTo>
                  <a:lnTo>
                    <a:pt x="105" y="210"/>
                  </a:lnTo>
                  <a:lnTo>
                    <a:pt x="210" y="314"/>
                  </a:lnTo>
                  <a:lnTo>
                    <a:pt x="734" y="419"/>
                  </a:lnTo>
                  <a:lnTo>
                    <a:pt x="1258" y="733"/>
                  </a:lnTo>
                  <a:lnTo>
                    <a:pt x="1362" y="733"/>
                  </a:lnTo>
                  <a:lnTo>
                    <a:pt x="1572" y="943"/>
                  </a:lnTo>
                  <a:lnTo>
                    <a:pt x="1886" y="943"/>
                  </a:lnTo>
                  <a:lnTo>
                    <a:pt x="1991" y="733"/>
                  </a:lnTo>
                  <a:lnTo>
                    <a:pt x="1886" y="629"/>
                  </a:lnTo>
                  <a:lnTo>
                    <a:pt x="1572" y="629"/>
                  </a:lnTo>
                  <a:lnTo>
                    <a:pt x="1572" y="524"/>
                  </a:lnTo>
                  <a:lnTo>
                    <a:pt x="1677" y="419"/>
                  </a:lnTo>
                  <a:lnTo>
                    <a:pt x="1782" y="419"/>
                  </a:lnTo>
                  <a:lnTo>
                    <a:pt x="1782" y="314"/>
                  </a:lnTo>
                  <a:lnTo>
                    <a:pt x="1572" y="210"/>
                  </a:lnTo>
                  <a:lnTo>
                    <a:pt x="1362" y="105"/>
                  </a:lnTo>
                  <a:lnTo>
                    <a:pt x="734" y="105"/>
                  </a:lnTo>
                  <a:lnTo>
                    <a:pt x="629"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50;p31">
              <a:extLst>
                <a:ext uri="{FF2B5EF4-FFF2-40B4-BE49-F238E27FC236}">
                  <a16:creationId xmlns:a16="http://schemas.microsoft.com/office/drawing/2014/main" id="{BCFDBD3D-BEBF-054B-AFFD-31B3EC8F6AF8}"/>
                </a:ext>
              </a:extLst>
            </p:cNvPr>
            <p:cNvSpPr/>
            <p:nvPr/>
          </p:nvSpPr>
          <p:spPr>
            <a:xfrm>
              <a:off x="2758511" y="2612472"/>
              <a:ext cx="15295" cy="9750"/>
            </a:xfrm>
            <a:custGeom>
              <a:avLst/>
              <a:gdLst/>
              <a:ahLst/>
              <a:cxnLst/>
              <a:rect l="l" t="t" r="r" b="b"/>
              <a:pathLst>
                <a:path w="1153" h="735" extrusionOk="0">
                  <a:moveTo>
                    <a:pt x="734" y="1"/>
                  </a:moveTo>
                  <a:lnTo>
                    <a:pt x="419" y="210"/>
                  </a:lnTo>
                  <a:lnTo>
                    <a:pt x="0" y="420"/>
                  </a:lnTo>
                  <a:lnTo>
                    <a:pt x="0" y="525"/>
                  </a:lnTo>
                  <a:lnTo>
                    <a:pt x="0" y="734"/>
                  </a:lnTo>
                  <a:lnTo>
                    <a:pt x="524" y="734"/>
                  </a:lnTo>
                  <a:lnTo>
                    <a:pt x="734" y="630"/>
                  </a:lnTo>
                  <a:lnTo>
                    <a:pt x="1048" y="525"/>
                  </a:lnTo>
                  <a:lnTo>
                    <a:pt x="1153" y="420"/>
                  </a:lnTo>
                  <a:lnTo>
                    <a:pt x="1153" y="315"/>
                  </a:lnTo>
                  <a:lnTo>
                    <a:pt x="943" y="210"/>
                  </a:lnTo>
                  <a:lnTo>
                    <a:pt x="943" y="106"/>
                  </a:lnTo>
                  <a:lnTo>
                    <a:pt x="838"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51;p31">
              <a:extLst>
                <a:ext uri="{FF2B5EF4-FFF2-40B4-BE49-F238E27FC236}">
                  <a16:creationId xmlns:a16="http://schemas.microsoft.com/office/drawing/2014/main" id="{7A2756F8-8B55-D443-B5BF-6674CCF543EF}"/>
                </a:ext>
              </a:extLst>
            </p:cNvPr>
            <p:cNvSpPr/>
            <p:nvPr/>
          </p:nvSpPr>
          <p:spPr>
            <a:xfrm>
              <a:off x="2726542" y="2654177"/>
              <a:ext cx="16687" cy="8344"/>
            </a:xfrm>
            <a:custGeom>
              <a:avLst/>
              <a:gdLst/>
              <a:ahLst/>
              <a:cxnLst/>
              <a:rect l="l" t="t" r="r" b="b"/>
              <a:pathLst>
                <a:path w="1258" h="629" extrusionOk="0">
                  <a:moveTo>
                    <a:pt x="1048" y="0"/>
                  </a:moveTo>
                  <a:lnTo>
                    <a:pt x="839" y="105"/>
                  </a:lnTo>
                  <a:lnTo>
                    <a:pt x="734" y="210"/>
                  </a:lnTo>
                  <a:lnTo>
                    <a:pt x="629" y="105"/>
                  </a:lnTo>
                  <a:lnTo>
                    <a:pt x="524" y="105"/>
                  </a:lnTo>
                  <a:lnTo>
                    <a:pt x="419" y="210"/>
                  </a:lnTo>
                  <a:lnTo>
                    <a:pt x="315" y="314"/>
                  </a:lnTo>
                  <a:lnTo>
                    <a:pt x="210" y="314"/>
                  </a:lnTo>
                  <a:lnTo>
                    <a:pt x="105" y="419"/>
                  </a:lnTo>
                  <a:lnTo>
                    <a:pt x="0" y="524"/>
                  </a:lnTo>
                  <a:lnTo>
                    <a:pt x="210" y="629"/>
                  </a:lnTo>
                  <a:lnTo>
                    <a:pt x="315" y="524"/>
                  </a:lnTo>
                  <a:lnTo>
                    <a:pt x="629" y="419"/>
                  </a:lnTo>
                  <a:lnTo>
                    <a:pt x="734" y="419"/>
                  </a:lnTo>
                  <a:lnTo>
                    <a:pt x="943" y="524"/>
                  </a:lnTo>
                  <a:lnTo>
                    <a:pt x="1153" y="419"/>
                  </a:lnTo>
                  <a:lnTo>
                    <a:pt x="1258" y="314"/>
                  </a:lnTo>
                  <a:lnTo>
                    <a:pt x="1258" y="105"/>
                  </a:lnTo>
                  <a:lnTo>
                    <a:pt x="104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752;p31">
              <a:extLst>
                <a:ext uri="{FF2B5EF4-FFF2-40B4-BE49-F238E27FC236}">
                  <a16:creationId xmlns:a16="http://schemas.microsoft.com/office/drawing/2014/main" id="{2A926E9A-E5CE-094A-BA62-06FECEB12335}"/>
                </a:ext>
              </a:extLst>
            </p:cNvPr>
            <p:cNvSpPr/>
            <p:nvPr/>
          </p:nvSpPr>
          <p:spPr>
            <a:xfrm>
              <a:off x="2755725" y="2637490"/>
              <a:ext cx="13" cy="13"/>
            </a:xfrm>
            <a:custGeom>
              <a:avLst/>
              <a:gdLst/>
              <a:ahLst/>
              <a:cxnLst/>
              <a:rect l="l" t="t" r="r" b="b"/>
              <a:pathLst>
                <a:path w="1" h="1" extrusionOk="0">
                  <a:moveTo>
                    <a:pt x="1" y="1"/>
                  </a:moveTo>
                  <a:lnTo>
                    <a:pt x="1" y="1"/>
                  </a:lnTo>
                  <a:lnTo>
                    <a:pt x="1" y="1"/>
                  </a:lnTo>
                  <a:lnTo>
                    <a:pt x="1" y="1"/>
                  </a:lnTo>
                  <a:lnTo>
                    <a:pt x="1" y="1"/>
                  </a:lnTo>
                  <a:lnTo>
                    <a:pt x="1" y="1"/>
                  </a:lnTo>
                  <a:lnTo>
                    <a:pt x="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753;p31">
              <a:extLst>
                <a:ext uri="{FF2B5EF4-FFF2-40B4-BE49-F238E27FC236}">
                  <a16:creationId xmlns:a16="http://schemas.microsoft.com/office/drawing/2014/main" id="{864D9C38-0D7C-974A-A407-A60E75258A41}"/>
                </a:ext>
              </a:extLst>
            </p:cNvPr>
            <p:cNvSpPr/>
            <p:nvPr/>
          </p:nvSpPr>
          <p:spPr>
            <a:xfrm>
              <a:off x="2748774" y="2637490"/>
              <a:ext cx="6964" cy="5571"/>
            </a:xfrm>
            <a:custGeom>
              <a:avLst/>
              <a:gdLst/>
              <a:ahLst/>
              <a:cxnLst/>
              <a:rect l="l" t="t" r="r" b="b"/>
              <a:pathLst>
                <a:path w="525" h="420" extrusionOk="0">
                  <a:moveTo>
                    <a:pt x="105" y="1"/>
                  </a:moveTo>
                  <a:lnTo>
                    <a:pt x="1" y="210"/>
                  </a:lnTo>
                  <a:lnTo>
                    <a:pt x="1" y="420"/>
                  </a:lnTo>
                  <a:lnTo>
                    <a:pt x="210" y="420"/>
                  </a:lnTo>
                  <a:lnTo>
                    <a:pt x="420" y="315"/>
                  </a:lnTo>
                  <a:lnTo>
                    <a:pt x="525" y="210"/>
                  </a:lnTo>
                  <a:lnTo>
                    <a:pt x="52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754;p31">
              <a:extLst>
                <a:ext uri="{FF2B5EF4-FFF2-40B4-BE49-F238E27FC236}">
                  <a16:creationId xmlns:a16="http://schemas.microsoft.com/office/drawing/2014/main" id="{A2FC424B-B9F3-8340-AED1-1BB3A3183FFF}"/>
                </a:ext>
              </a:extLst>
            </p:cNvPr>
            <p:cNvSpPr/>
            <p:nvPr/>
          </p:nvSpPr>
          <p:spPr>
            <a:xfrm>
              <a:off x="3130979" y="1524238"/>
              <a:ext cx="136218" cy="197370"/>
            </a:xfrm>
            <a:custGeom>
              <a:avLst/>
              <a:gdLst/>
              <a:ahLst/>
              <a:cxnLst/>
              <a:rect l="l" t="t" r="r" b="b"/>
              <a:pathLst>
                <a:path w="10269" h="14879" extrusionOk="0">
                  <a:moveTo>
                    <a:pt x="1992" y="10897"/>
                  </a:moveTo>
                  <a:lnTo>
                    <a:pt x="2201" y="11106"/>
                  </a:lnTo>
                  <a:lnTo>
                    <a:pt x="1992" y="11211"/>
                  </a:lnTo>
                  <a:lnTo>
                    <a:pt x="1887" y="11001"/>
                  </a:lnTo>
                  <a:lnTo>
                    <a:pt x="1782" y="10897"/>
                  </a:lnTo>
                  <a:close/>
                  <a:moveTo>
                    <a:pt x="8488" y="0"/>
                  </a:moveTo>
                  <a:lnTo>
                    <a:pt x="8488" y="105"/>
                  </a:lnTo>
                  <a:lnTo>
                    <a:pt x="8278" y="314"/>
                  </a:lnTo>
                  <a:lnTo>
                    <a:pt x="8278" y="524"/>
                  </a:lnTo>
                  <a:lnTo>
                    <a:pt x="7964" y="629"/>
                  </a:lnTo>
                  <a:lnTo>
                    <a:pt x="7859" y="629"/>
                  </a:lnTo>
                  <a:lnTo>
                    <a:pt x="7649" y="838"/>
                  </a:lnTo>
                  <a:lnTo>
                    <a:pt x="7545" y="943"/>
                  </a:lnTo>
                  <a:lnTo>
                    <a:pt x="7440" y="1048"/>
                  </a:lnTo>
                  <a:lnTo>
                    <a:pt x="7335" y="1153"/>
                  </a:lnTo>
                  <a:lnTo>
                    <a:pt x="7230" y="1153"/>
                  </a:lnTo>
                  <a:lnTo>
                    <a:pt x="7126" y="1257"/>
                  </a:lnTo>
                  <a:lnTo>
                    <a:pt x="7021" y="1257"/>
                  </a:lnTo>
                  <a:lnTo>
                    <a:pt x="6706" y="1572"/>
                  </a:lnTo>
                  <a:lnTo>
                    <a:pt x="6497" y="1886"/>
                  </a:lnTo>
                  <a:lnTo>
                    <a:pt x="6183" y="2096"/>
                  </a:lnTo>
                  <a:lnTo>
                    <a:pt x="6078" y="2096"/>
                  </a:lnTo>
                  <a:lnTo>
                    <a:pt x="5868" y="2410"/>
                  </a:lnTo>
                  <a:lnTo>
                    <a:pt x="5763" y="2619"/>
                  </a:lnTo>
                  <a:lnTo>
                    <a:pt x="5659" y="2619"/>
                  </a:lnTo>
                  <a:lnTo>
                    <a:pt x="5554" y="2724"/>
                  </a:lnTo>
                  <a:lnTo>
                    <a:pt x="5344" y="2829"/>
                  </a:lnTo>
                  <a:lnTo>
                    <a:pt x="5240" y="2934"/>
                  </a:lnTo>
                  <a:lnTo>
                    <a:pt x="4820" y="2934"/>
                  </a:lnTo>
                  <a:lnTo>
                    <a:pt x="4820" y="3039"/>
                  </a:lnTo>
                  <a:lnTo>
                    <a:pt x="4506" y="3143"/>
                  </a:lnTo>
                  <a:lnTo>
                    <a:pt x="4401" y="3248"/>
                  </a:lnTo>
                  <a:lnTo>
                    <a:pt x="4297" y="3248"/>
                  </a:lnTo>
                  <a:lnTo>
                    <a:pt x="4087" y="3353"/>
                  </a:lnTo>
                  <a:lnTo>
                    <a:pt x="3982" y="3562"/>
                  </a:lnTo>
                  <a:lnTo>
                    <a:pt x="3878" y="3667"/>
                  </a:lnTo>
                  <a:lnTo>
                    <a:pt x="3668" y="3667"/>
                  </a:lnTo>
                  <a:lnTo>
                    <a:pt x="3354" y="3772"/>
                  </a:lnTo>
                  <a:lnTo>
                    <a:pt x="3354" y="3877"/>
                  </a:lnTo>
                  <a:lnTo>
                    <a:pt x="3144" y="4296"/>
                  </a:lnTo>
                  <a:lnTo>
                    <a:pt x="3039" y="4820"/>
                  </a:lnTo>
                  <a:lnTo>
                    <a:pt x="2830" y="4715"/>
                  </a:lnTo>
                  <a:lnTo>
                    <a:pt x="2620" y="4715"/>
                  </a:lnTo>
                  <a:lnTo>
                    <a:pt x="2411" y="4924"/>
                  </a:lnTo>
                  <a:lnTo>
                    <a:pt x="2411" y="5134"/>
                  </a:lnTo>
                  <a:lnTo>
                    <a:pt x="2411" y="5239"/>
                  </a:lnTo>
                  <a:lnTo>
                    <a:pt x="2411" y="5344"/>
                  </a:lnTo>
                  <a:lnTo>
                    <a:pt x="2201" y="5134"/>
                  </a:lnTo>
                  <a:lnTo>
                    <a:pt x="1782" y="5134"/>
                  </a:lnTo>
                  <a:lnTo>
                    <a:pt x="1572" y="5029"/>
                  </a:lnTo>
                  <a:lnTo>
                    <a:pt x="1153" y="5029"/>
                  </a:lnTo>
                  <a:lnTo>
                    <a:pt x="944" y="5239"/>
                  </a:lnTo>
                  <a:lnTo>
                    <a:pt x="944" y="5344"/>
                  </a:lnTo>
                  <a:lnTo>
                    <a:pt x="839" y="5448"/>
                  </a:lnTo>
                  <a:lnTo>
                    <a:pt x="734" y="5658"/>
                  </a:lnTo>
                  <a:lnTo>
                    <a:pt x="734" y="5867"/>
                  </a:lnTo>
                  <a:lnTo>
                    <a:pt x="525" y="5972"/>
                  </a:lnTo>
                  <a:lnTo>
                    <a:pt x="420" y="6077"/>
                  </a:lnTo>
                  <a:lnTo>
                    <a:pt x="420" y="6182"/>
                  </a:lnTo>
                  <a:lnTo>
                    <a:pt x="315" y="6391"/>
                  </a:lnTo>
                  <a:lnTo>
                    <a:pt x="315" y="6706"/>
                  </a:lnTo>
                  <a:lnTo>
                    <a:pt x="315" y="6810"/>
                  </a:lnTo>
                  <a:lnTo>
                    <a:pt x="210" y="6915"/>
                  </a:lnTo>
                  <a:lnTo>
                    <a:pt x="106" y="7230"/>
                  </a:lnTo>
                  <a:lnTo>
                    <a:pt x="1" y="7334"/>
                  </a:lnTo>
                  <a:lnTo>
                    <a:pt x="1" y="7544"/>
                  </a:lnTo>
                  <a:lnTo>
                    <a:pt x="210" y="7753"/>
                  </a:lnTo>
                  <a:lnTo>
                    <a:pt x="420" y="7963"/>
                  </a:lnTo>
                  <a:lnTo>
                    <a:pt x="420" y="8172"/>
                  </a:lnTo>
                  <a:lnTo>
                    <a:pt x="420" y="8382"/>
                  </a:lnTo>
                  <a:lnTo>
                    <a:pt x="420" y="8487"/>
                  </a:lnTo>
                  <a:lnTo>
                    <a:pt x="420" y="8592"/>
                  </a:lnTo>
                  <a:lnTo>
                    <a:pt x="525" y="8696"/>
                  </a:lnTo>
                  <a:lnTo>
                    <a:pt x="734" y="8801"/>
                  </a:lnTo>
                  <a:lnTo>
                    <a:pt x="839" y="9011"/>
                  </a:lnTo>
                  <a:lnTo>
                    <a:pt x="629" y="9220"/>
                  </a:lnTo>
                  <a:lnTo>
                    <a:pt x="420" y="9430"/>
                  </a:lnTo>
                  <a:lnTo>
                    <a:pt x="420" y="9535"/>
                  </a:lnTo>
                  <a:lnTo>
                    <a:pt x="315" y="9744"/>
                  </a:lnTo>
                  <a:lnTo>
                    <a:pt x="315" y="9954"/>
                  </a:lnTo>
                  <a:lnTo>
                    <a:pt x="420" y="10058"/>
                  </a:lnTo>
                  <a:lnTo>
                    <a:pt x="525" y="10163"/>
                  </a:lnTo>
                  <a:lnTo>
                    <a:pt x="525" y="10268"/>
                  </a:lnTo>
                  <a:lnTo>
                    <a:pt x="629" y="10373"/>
                  </a:lnTo>
                  <a:lnTo>
                    <a:pt x="734" y="10582"/>
                  </a:lnTo>
                  <a:lnTo>
                    <a:pt x="944" y="10582"/>
                  </a:lnTo>
                  <a:lnTo>
                    <a:pt x="1049" y="10687"/>
                  </a:lnTo>
                  <a:lnTo>
                    <a:pt x="1363" y="10792"/>
                  </a:lnTo>
                  <a:lnTo>
                    <a:pt x="1572" y="10792"/>
                  </a:lnTo>
                  <a:lnTo>
                    <a:pt x="1363" y="10897"/>
                  </a:lnTo>
                  <a:lnTo>
                    <a:pt x="1258" y="10897"/>
                  </a:lnTo>
                  <a:lnTo>
                    <a:pt x="1049" y="11001"/>
                  </a:lnTo>
                  <a:lnTo>
                    <a:pt x="944" y="11316"/>
                  </a:lnTo>
                  <a:lnTo>
                    <a:pt x="629" y="11421"/>
                  </a:lnTo>
                  <a:lnTo>
                    <a:pt x="525" y="11735"/>
                  </a:lnTo>
                  <a:lnTo>
                    <a:pt x="629" y="11944"/>
                  </a:lnTo>
                  <a:lnTo>
                    <a:pt x="839" y="12049"/>
                  </a:lnTo>
                  <a:lnTo>
                    <a:pt x="944" y="12154"/>
                  </a:lnTo>
                  <a:lnTo>
                    <a:pt x="1258" y="12049"/>
                  </a:lnTo>
                  <a:lnTo>
                    <a:pt x="1363" y="12049"/>
                  </a:lnTo>
                  <a:lnTo>
                    <a:pt x="1363" y="12154"/>
                  </a:lnTo>
                  <a:lnTo>
                    <a:pt x="1049" y="12468"/>
                  </a:lnTo>
                  <a:lnTo>
                    <a:pt x="944" y="12363"/>
                  </a:lnTo>
                  <a:lnTo>
                    <a:pt x="734" y="12259"/>
                  </a:lnTo>
                  <a:lnTo>
                    <a:pt x="629" y="12259"/>
                  </a:lnTo>
                  <a:lnTo>
                    <a:pt x="420" y="12363"/>
                  </a:lnTo>
                  <a:lnTo>
                    <a:pt x="106" y="12573"/>
                  </a:lnTo>
                  <a:lnTo>
                    <a:pt x="1" y="12678"/>
                  </a:lnTo>
                  <a:lnTo>
                    <a:pt x="1" y="12887"/>
                  </a:lnTo>
                  <a:lnTo>
                    <a:pt x="106" y="13097"/>
                  </a:lnTo>
                  <a:lnTo>
                    <a:pt x="210" y="13202"/>
                  </a:lnTo>
                  <a:lnTo>
                    <a:pt x="420" y="13411"/>
                  </a:lnTo>
                  <a:lnTo>
                    <a:pt x="629" y="13516"/>
                  </a:lnTo>
                  <a:lnTo>
                    <a:pt x="629" y="13621"/>
                  </a:lnTo>
                  <a:lnTo>
                    <a:pt x="734" y="13726"/>
                  </a:lnTo>
                  <a:lnTo>
                    <a:pt x="734" y="13830"/>
                  </a:lnTo>
                  <a:lnTo>
                    <a:pt x="944" y="14040"/>
                  </a:lnTo>
                  <a:lnTo>
                    <a:pt x="1049" y="14145"/>
                  </a:lnTo>
                  <a:lnTo>
                    <a:pt x="1363" y="14459"/>
                  </a:lnTo>
                  <a:lnTo>
                    <a:pt x="1468" y="14564"/>
                  </a:lnTo>
                  <a:lnTo>
                    <a:pt x="1572" y="14564"/>
                  </a:lnTo>
                  <a:lnTo>
                    <a:pt x="1572" y="14669"/>
                  </a:lnTo>
                  <a:lnTo>
                    <a:pt x="1677" y="14773"/>
                  </a:lnTo>
                  <a:lnTo>
                    <a:pt x="1887" y="14878"/>
                  </a:lnTo>
                  <a:lnTo>
                    <a:pt x="2096" y="14878"/>
                  </a:lnTo>
                  <a:lnTo>
                    <a:pt x="2411" y="14669"/>
                  </a:lnTo>
                  <a:lnTo>
                    <a:pt x="2515" y="14459"/>
                  </a:lnTo>
                  <a:lnTo>
                    <a:pt x="2620" y="14354"/>
                  </a:lnTo>
                  <a:lnTo>
                    <a:pt x="2935" y="14145"/>
                  </a:lnTo>
                  <a:lnTo>
                    <a:pt x="3144" y="13830"/>
                  </a:lnTo>
                  <a:lnTo>
                    <a:pt x="3144" y="13726"/>
                  </a:lnTo>
                  <a:lnTo>
                    <a:pt x="3249" y="13621"/>
                  </a:lnTo>
                  <a:lnTo>
                    <a:pt x="3354" y="13516"/>
                  </a:lnTo>
                  <a:lnTo>
                    <a:pt x="3458" y="13516"/>
                  </a:lnTo>
                  <a:lnTo>
                    <a:pt x="3773" y="13411"/>
                  </a:lnTo>
                  <a:lnTo>
                    <a:pt x="3878" y="13306"/>
                  </a:lnTo>
                  <a:lnTo>
                    <a:pt x="3878" y="13202"/>
                  </a:lnTo>
                  <a:lnTo>
                    <a:pt x="4297" y="13202"/>
                  </a:lnTo>
                  <a:lnTo>
                    <a:pt x="4401" y="12887"/>
                  </a:lnTo>
                  <a:lnTo>
                    <a:pt x="4506" y="12887"/>
                  </a:lnTo>
                  <a:lnTo>
                    <a:pt x="4401" y="12678"/>
                  </a:lnTo>
                  <a:lnTo>
                    <a:pt x="4611" y="12678"/>
                  </a:lnTo>
                  <a:lnTo>
                    <a:pt x="4820" y="12783"/>
                  </a:lnTo>
                  <a:lnTo>
                    <a:pt x="5030" y="12678"/>
                  </a:lnTo>
                  <a:lnTo>
                    <a:pt x="5135" y="12678"/>
                  </a:lnTo>
                  <a:lnTo>
                    <a:pt x="5344" y="12573"/>
                  </a:lnTo>
                  <a:lnTo>
                    <a:pt x="5449" y="12259"/>
                  </a:lnTo>
                  <a:lnTo>
                    <a:pt x="5449" y="12154"/>
                  </a:lnTo>
                  <a:lnTo>
                    <a:pt x="5344" y="12049"/>
                  </a:lnTo>
                  <a:lnTo>
                    <a:pt x="5135" y="11840"/>
                  </a:lnTo>
                  <a:lnTo>
                    <a:pt x="5240" y="11630"/>
                  </a:lnTo>
                  <a:lnTo>
                    <a:pt x="5135" y="11525"/>
                  </a:lnTo>
                  <a:lnTo>
                    <a:pt x="5973" y="11525"/>
                  </a:lnTo>
                  <a:lnTo>
                    <a:pt x="6183" y="11421"/>
                  </a:lnTo>
                  <a:lnTo>
                    <a:pt x="6287" y="11316"/>
                  </a:lnTo>
                  <a:lnTo>
                    <a:pt x="6392" y="11316"/>
                  </a:lnTo>
                  <a:lnTo>
                    <a:pt x="6497" y="11211"/>
                  </a:lnTo>
                  <a:lnTo>
                    <a:pt x="6602" y="11106"/>
                  </a:lnTo>
                  <a:lnTo>
                    <a:pt x="6602" y="11001"/>
                  </a:lnTo>
                  <a:lnTo>
                    <a:pt x="6916" y="11001"/>
                  </a:lnTo>
                  <a:lnTo>
                    <a:pt x="6916" y="10897"/>
                  </a:lnTo>
                  <a:lnTo>
                    <a:pt x="7021" y="10897"/>
                  </a:lnTo>
                  <a:lnTo>
                    <a:pt x="7126" y="10582"/>
                  </a:lnTo>
                  <a:lnTo>
                    <a:pt x="7230" y="10373"/>
                  </a:lnTo>
                  <a:lnTo>
                    <a:pt x="7230" y="9954"/>
                  </a:lnTo>
                  <a:lnTo>
                    <a:pt x="7649" y="9954"/>
                  </a:lnTo>
                  <a:lnTo>
                    <a:pt x="7859" y="9849"/>
                  </a:lnTo>
                  <a:lnTo>
                    <a:pt x="7859" y="9744"/>
                  </a:lnTo>
                  <a:lnTo>
                    <a:pt x="7964" y="9639"/>
                  </a:lnTo>
                  <a:lnTo>
                    <a:pt x="8069" y="9325"/>
                  </a:lnTo>
                  <a:lnTo>
                    <a:pt x="8173" y="9011"/>
                  </a:lnTo>
                  <a:lnTo>
                    <a:pt x="8173" y="8801"/>
                  </a:lnTo>
                  <a:lnTo>
                    <a:pt x="8069" y="8801"/>
                  </a:lnTo>
                  <a:lnTo>
                    <a:pt x="8069" y="8696"/>
                  </a:lnTo>
                  <a:lnTo>
                    <a:pt x="8069" y="8592"/>
                  </a:lnTo>
                  <a:lnTo>
                    <a:pt x="8069" y="8487"/>
                  </a:lnTo>
                  <a:lnTo>
                    <a:pt x="7964" y="8068"/>
                  </a:lnTo>
                  <a:lnTo>
                    <a:pt x="7859" y="7858"/>
                  </a:lnTo>
                  <a:lnTo>
                    <a:pt x="7859" y="7753"/>
                  </a:lnTo>
                  <a:lnTo>
                    <a:pt x="7754" y="7544"/>
                  </a:lnTo>
                  <a:lnTo>
                    <a:pt x="7859" y="7544"/>
                  </a:lnTo>
                  <a:lnTo>
                    <a:pt x="7859" y="7439"/>
                  </a:lnTo>
                  <a:lnTo>
                    <a:pt x="8069" y="7230"/>
                  </a:lnTo>
                  <a:lnTo>
                    <a:pt x="7964" y="7125"/>
                  </a:lnTo>
                  <a:lnTo>
                    <a:pt x="7964" y="7020"/>
                  </a:lnTo>
                  <a:lnTo>
                    <a:pt x="8069" y="6810"/>
                  </a:lnTo>
                  <a:lnTo>
                    <a:pt x="8069" y="6601"/>
                  </a:lnTo>
                  <a:lnTo>
                    <a:pt x="8069" y="6496"/>
                  </a:lnTo>
                  <a:lnTo>
                    <a:pt x="8278" y="6391"/>
                  </a:lnTo>
                  <a:lnTo>
                    <a:pt x="8383" y="6391"/>
                  </a:lnTo>
                  <a:lnTo>
                    <a:pt x="8592" y="6496"/>
                  </a:lnTo>
                  <a:lnTo>
                    <a:pt x="9011" y="6706"/>
                  </a:lnTo>
                  <a:lnTo>
                    <a:pt x="9221" y="6601"/>
                  </a:lnTo>
                  <a:lnTo>
                    <a:pt x="9326" y="6496"/>
                  </a:lnTo>
                  <a:lnTo>
                    <a:pt x="9535" y="6287"/>
                  </a:lnTo>
                  <a:lnTo>
                    <a:pt x="9640" y="6182"/>
                  </a:lnTo>
                  <a:lnTo>
                    <a:pt x="9850" y="6077"/>
                  </a:lnTo>
                  <a:lnTo>
                    <a:pt x="10059" y="5867"/>
                  </a:lnTo>
                  <a:lnTo>
                    <a:pt x="10164" y="5448"/>
                  </a:lnTo>
                  <a:lnTo>
                    <a:pt x="10164" y="5344"/>
                  </a:lnTo>
                  <a:lnTo>
                    <a:pt x="10164" y="5239"/>
                  </a:lnTo>
                  <a:lnTo>
                    <a:pt x="10269" y="5029"/>
                  </a:lnTo>
                  <a:lnTo>
                    <a:pt x="10164" y="4715"/>
                  </a:lnTo>
                  <a:lnTo>
                    <a:pt x="9954" y="4610"/>
                  </a:lnTo>
                  <a:lnTo>
                    <a:pt x="9850" y="4505"/>
                  </a:lnTo>
                  <a:lnTo>
                    <a:pt x="9535" y="4610"/>
                  </a:lnTo>
                  <a:lnTo>
                    <a:pt x="9431" y="4715"/>
                  </a:lnTo>
                  <a:lnTo>
                    <a:pt x="9326" y="4820"/>
                  </a:lnTo>
                  <a:lnTo>
                    <a:pt x="9116" y="4924"/>
                  </a:lnTo>
                  <a:lnTo>
                    <a:pt x="8907" y="5134"/>
                  </a:lnTo>
                  <a:lnTo>
                    <a:pt x="8907" y="5239"/>
                  </a:lnTo>
                  <a:lnTo>
                    <a:pt x="8592" y="5344"/>
                  </a:lnTo>
                  <a:lnTo>
                    <a:pt x="8488" y="5448"/>
                  </a:lnTo>
                  <a:lnTo>
                    <a:pt x="8383" y="5448"/>
                  </a:lnTo>
                  <a:lnTo>
                    <a:pt x="8488" y="5239"/>
                  </a:lnTo>
                  <a:lnTo>
                    <a:pt x="8592" y="5029"/>
                  </a:lnTo>
                  <a:lnTo>
                    <a:pt x="8802" y="4924"/>
                  </a:lnTo>
                  <a:lnTo>
                    <a:pt x="8907" y="4715"/>
                  </a:lnTo>
                  <a:lnTo>
                    <a:pt x="9011" y="4401"/>
                  </a:lnTo>
                  <a:lnTo>
                    <a:pt x="9116" y="4401"/>
                  </a:lnTo>
                  <a:lnTo>
                    <a:pt x="9326" y="4191"/>
                  </a:lnTo>
                  <a:lnTo>
                    <a:pt x="9431" y="3981"/>
                  </a:lnTo>
                  <a:lnTo>
                    <a:pt x="9640" y="3772"/>
                  </a:lnTo>
                  <a:lnTo>
                    <a:pt x="9745" y="3667"/>
                  </a:lnTo>
                  <a:lnTo>
                    <a:pt x="9954" y="3458"/>
                  </a:lnTo>
                  <a:lnTo>
                    <a:pt x="10059" y="3248"/>
                  </a:lnTo>
                  <a:lnTo>
                    <a:pt x="9954" y="3143"/>
                  </a:lnTo>
                  <a:lnTo>
                    <a:pt x="9850" y="3039"/>
                  </a:lnTo>
                  <a:lnTo>
                    <a:pt x="9745" y="2934"/>
                  </a:lnTo>
                  <a:lnTo>
                    <a:pt x="9535" y="2934"/>
                  </a:lnTo>
                  <a:lnTo>
                    <a:pt x="9640" y="2619"/>
                  </a:lnTo>
                  <a:lnTo>
                    <a:pt x="9850" y="2305"/>
                  </a:lnTo>
                  <a:lnTo>
                    <a:pt x="9954" y="1991"/>
                  </a:lnTo>
                  <a:lnTo>
                    <a:pt x="9954" y="1676"/>
                  </a:lnTo>
                  <a:lnTo>
                    <a:pt x="9954" y="1572"/>
                  </a:lnTo>
                  <a:lnTo>
                    <a:pt x="9850" y="1467"/>
                  </a:lnTo>
                  <a:lnTo>
                    <a:pt x="9850" y="1362"/>
                  </a:lnTo>
                  <a:lnTo>
                    <a:pt x="9850" y="1153"/>
                  </a:lnTo>
                  <a:lnTo>
                    <a:pt x="9850" y="943"/>
                  </a:lnTo>
                  <a:lnTo>
                    <a:pt x="9745" y="838"/>
                  </a:lnTo>
                  <a:lnTo>
                    <a:pt x="9640" y="733"/>
                  </a:lnTo>
                  <a:lnTo>
                    <a:pt x="9535" y="524"/>
                  </a:lnTo>
                  <a:lnTo>
                    <a:pt x="9431" y="314"/>
                  </a:lnTo>
                  <a:lnTo>
                    <a:pt x="9221" y="105"/>
                  </a:lnTo>
                  <a:lnTo>
                    <a:pt x="9116" y="105"/>
                  </a:lnTo>
                  <a:lnTo>
                    <a:pt x="89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755;p31">
              <a:extLst>
                <a:ext uri="{FF2B5EF4-FFF2-40B4-BE49-F238E27FC236}">
                  <a16:creationId xmlns:a16="http://schemas.microsoft.com/office/drawing/2014/main" id="{E0A092CE-3A73-6C48-BCFD-4F59185E3C28}"/>
                </a:ext>
              </a:extLst>
            </p:cNvPr>
            <p:cNvSpPr/>
            <p:nvPr/>
          </p:nvSpPr>
          <p:spPr>
            <a:xfrm>
              <a:off x="3078171" y="1700742"/>
              <a:ext cx="69509" cy="183468"/>
            </a:xfrm>
            <a:custGeom>
              <a:avLst/>
              <a:gdLst/>
              <a:ahLst/>
              <a:cxnLst/>
              <a:rect l="l" t="t" r="r" b="b"/>
              <a:pathLst>
                <a:path w="5240" h="13831" extrusionOk="0">
                  <a:moveTo>
                    <a:pt x="3353" y="0"/>
                  </a:moveTo>
                  <a:lnTo>
                    <a:pt x="3248" y="105"/>
                  </a:lnTo>
                  <a:lnTo>
                    <a:pt x="3039" y="105"/>
                  </a:lnTo>
                  <a:lnTo>
                    <a:pt x="2829" y="420"/>
                  </a:lnTo>
                  <a:lnTo>
                    <a:pt x="2725" y="524"/>
                  </a:lnTo>
                  <a:lnTo>
                    <a:pt x="2829" y="734"/>
                  </a:lnTo>
                  <a:lnTo>
                    <a:pt x="2829" y="839"/>
                  </a:lnTo>
                  <a:lnTo>
                    <a:pt x="2934" y="943"/>
                  </a:lnTo>
                  <a:lnTo>
                    <a:pt x="3144" y="1048"/>
                  </a:lnTo>
                  <a:lnTo>
                    <a:pt x="3248" y="1153"/>
                  </a:lnTo>
                  <a:lnTo>
                    <a:pt x="3353" y="1048"/>
                  </a:lnTo>
                  <a:lnTo>
                    <a:pt x="3144" y="1363"/>
                  </a:lnTo>
                  <a:lnTo>
                    <a:pt x="3144" y="1258"/>
                  </a:lnTo>
                  <a:lnTo>
                    <a:pt x="3039" y="1258"/>
                  </a:lnTo>
                  <a:lnTo>
                    <a:pt x="2934" y="1153"/>
                  </a:lnTo>
                  <a:lnTo>
                    <a:pt x="2829" y="1153"/>
                  </a:lnTo>
                  <a:lnTo>
                    <a:pt x="2620" y="1258"/>
                  </a:lnTo>
                  <a:lnTo>
                    <a:pt x="2305" y="1572"/>
                  </a:lnTo>
                  <a:lnTo>
                    <a:pt x="2201" y="1886"/>
                  </a:lnTo>
                  <a:lnTo>
                    <a:pt x="2096" y="1991"/>
                  </a:lnTo>
                  <a:lnTo>
                    <a:pt x="1991" y="2201"/>
                  </a:lnTo>
                  <a:lnTo>
                    <a:pt x="1886" y="2306"/>
                  </a:lnTo>
                  <a:lnTo>
                    <a:pt x="1782" y="2515"/>
                  </a:lnTo>
                  <a:lnTo>
                    <a:pt x="1677" y="2515"/>
                  </a:lnTo>
                  <a:lnTo>
                    <a:pt x="1467" y="2306"/>
                  </a:lnTo>
                  <a:lnTo>
                    <a:pt x="1258" y="2201"/>
                  </a:lnTo>
                  <a:lnTo>
                    <a:pt x="1048" y="2201"/>
                  </a:lnTo>
                  <a:lnTo>
                    <a:pt x="734" y="2306"/>
                  </a:lnTo>
                  <a:lnTo>
                    <a:pt x="524" y="2515"/>
                  </a:lnTo>
                  <a:lnTo>
                    <a:pt x="419" y="2829"/>
                  </a:lnTo>
                  <a:lnTo>
                    <a:pt x="315" y="3039"/>
                  </a:lnTo>
                  <a:lnTo>
                    <a:pt x="315" y="3144"/>
                  </a:lnTo>
                  <a:lnTo>
                    <a:pt x="315" y="3248"/>
                  </a:lnTo>
                  <a:lnTo>
                    <a:pt x="105" y="3458"/>
                  </a:lnTo>
                  <a:lnTo>
                    <a:pt x="0" y="3772"/>
                  </a:lnTo>
                  <a:lnTo>
                    <a:pt x="105" y="3877"/>
                  </a:lnTo>
                  <a:lnTo>
                    <a:pt x="315" y="3982"/>
                  </a:lnTo>
                  <a:lnTo>
                    <a:pt x="419" y="4087"/>
                  </a:lnTo>
                  <a:lnTo>
                    <a:pt x="629" y="4191"/>
                  </a:lnTo>
                  <a:lnTo>
                    <a:pt x="734" y="4296"/>
                  </a:lnTo>
                  <a:lnTo>
                    <a:pt x="943" y="4506"/>
                  </a:lnTo>
                  <a:lnTo>
                    <a:pt x="1153" y="4506"/>
                  </a:lnTo>
                  <a:lnTo>
                    <a:pt x="1467" y="4401"/>
                  </a:lnTo>
                  <a:lnTo>
                    <a:pt x="1467" y="4506"/>
                  </a:lnTo>
                  <a:lnTo>
                    <a:pt x="1467" y="4715"/>
                  </a:lnTo>
                  <a:lnTo>
                    <a:pt x="1467" y="4925"/>
                  </a:lnTo>
                  <a:lnTo>
                    <a:pt x="1677" y="5134"/>
                  </a:lnTo>
                  <a:lnTo>
                    <a:pt x="1782" y="5344"/>
                  </a:lnTo>
                  <a:lnTo>
                    <a:pt x="1677" y="5554"/>
                  </a:lnTo>
                  <a:lnTo>
                    <a:pt x="1572" y="5554"/>
                  </a:lnTo>
                  <a:lnTo>
                    <a:pt x="1467" y="5763"/>
                  </a:lnTo>
                  <a:lnTo>
                    <a:pt x="1362" y="5868"/>
                  </a:lnTo>
                  <a:lnTo>
                    <a:pt x="1362" y="6077"/>
                  </a:lnTo>
                  <a:lnTo>
                    <a:pt x="1362" y="6392"/>
                  </a:lnTo>
                  <a:lnTo>
                    <a:pt x="1467" y="6497"/>
                  </a:lnTo>
                  <a:lnTo>
                    <a:pt x="1467" y="6811"/>
                  </a:lnTo>
                  <a:lnTo>
                    <a:pt x="1677" y="7020"/>
                  </a:lnTo>
                  <a:lnTo>
                    <a:pt x="1467" y="7125"/>
                  </a:lnTo>
                  <a:lnTo>
                    <a:pt x="1258" y="7335"/>
                  </a:lnTo>
                  <a:lnTo>
                    <a:pt x="1153" y="7649"/>
                  </a:lnTo>
                  <a:lnTo>
                    <a:pt x="1362" y="7859"/>
                  </a:lnTo>
                  <a:lnTo>
                    <a:pt x="1467" y="8068"/>
                  </a:lnTo>
                  <a:lnTo>
                    <a:pt x="1467" y="8382"/>
                  </a:lnTo>
                  <a:lnTo>
                    <a:pt x="1467" y="8592"/>
                  </a:lnTo>
                  <a:lnTo>
                    <a:pt x="1467" y="8802"/>
                  </a:lnTo>
                  <a:lnTo>
                    <a:pt x="1362" y="9011"/>
                  </a:lnTo>
                  <a:lnTo>
                    <a:pt x="1258" y="9116"/>
                  </a:lnTo>
                  <a:lnTo>
                    <a:pt x="1258" y="9430"/>
                  </a:lnTo>
                  <a:lnTo>
                    <a:pt x="1153" y="9535"/>
                  </a:lnTo>
                  <a:lnTo>
                    <a:pt x="1153" y="9745"/>
                  </a:lnTo>
                  <a:lnTo>
                    <a:pt x="1048" y="9849"/>
                  </a:lnTo>
                  <a:lnTo>
                    <a:pt x="943" y="9954"/>
                  </a:lnTo>
                  <a:lnTo>
                    <a:pt x="839" y="10268"/>
                  </a:lnTo>
                  <a:lnTo>
                    <a:pt x="943" y="10373"/>
                  </a:lnTo>
                  <a:lnTo>
                    <a:pt x="1048" y="10478"/>
                  </a:lnTo>
                  <a:lnTo>
                    <a:pt x="1153" y="10478"/>
                  </a:lnTo>
                  <a:lnTo>
                    <a:pt x="1153" y="10583"/>
                  </a:lnTo>
                  <a:lnTo>
                    <a:pt x="1153" y="10792"/>
                  </a:lnTo>
                  <a:lnTo>
                    <a:pt x="1153" y="11107"/>
                  </a:lnTo>
                  <a:lnTo>
                    <a:pt x="1258" y="11316"/>
                  </a:lnTo>
                  <a:lnTo>
                    <a:pt x="1362" y="11421"/>
                  </a:lnTo>
                  <a:lnTo>
                    <a:pt x="1362" y="11526"/>
                  </a:lnTo>
                  <a:lnTo>
                    <a:pt x="1362" y="11945"/>
                  </a:lnTo>
                  <a:lnTo>
                    <a:pt x="1362" y="12050"/>
                  </a:lnTo>
                  <a:lnTo>
                    <a:pt x="1467" y="12259"/>
                  </a:lnTo>
                  <a:lnTo>
                    <a:pt x="1572" y="12469"/>
                  </a:lnTo>
                  <a:lnTo>
                    <a:pt x="1782" y="12783"/>
                  </a:lnTo>
                  <a:lnTo>
                    <a:pt x="1991" y="12888"/>
                  </a:lnTo>
                  <a:lnTo>
                    <a:pt x="2305" y="12993"/>
                  </a:lnTo>
                  <a:lnTo>
                    <a:pt x="2305" y="13202"/>
                  </a:lnTo>
                  <a:lnTo>
                    <a:pt x="2305" y="13516"/>
                  </a:lnTo>
                  <a:lnTo>
                    <a:pt x="2410" y="13726"/>
                  </a:lnTo>
                  <a:lnTo>
                    <a:pt x="2620" y="13831"/>
                  </a:lnTo>
                  <a:lnTo>
                    <a:pt x="2829" y="13831"/>
                  </a:lnTo>
                  <a:lnTo>
                    <a:pt x="3039" y="13726"/>
                  </a:lnTo>
                  <a:lnTo>
                    <a:pt x="3144" y="13516"/>
                  </a:lnTo>
                  <a:lnTo>
                    <a:pt x="3353" y="13307"/>
                  </a:lnTo>
                  <a:lnTo>
                    <a:pt x="3353" y="13202"/>
                  </a:lnTo>
                  <a:lnTo>
                    <a:pt x="3458" y="12993"/>
                  </a:lnTo>
                  <a:lnTo>
                    <a:pt x="3563" y="12888"/>
                  </a:lnTo>
                  <a:lnTo>
                    <a:pt x="3668" y="12783"/>
                  </a:lnTo>
                  <a:lnTo>
                    <a:pt x="3772" y="12573"/>
                  </a:lnTo>
                  <a:lnTo>
                    <a:pt x="3877" y="12573"/>
                  </a:lnTo>
                  <a:lnTo>
                    <a:pt x="3877" y="12364"/>
                  </a:lnTo>
                  <a:lnTo>
                    <a:pt x="3877" y="12154"/>
                  </a:lnTo>
                  <a:lnTo>
                    <a:pt x="3668" y="11945"/>
                  </a:lnTo>
                  <a:lnTo>
                    <a:pt x="3458" y="11735"/>
                  </a:lnTo>
                  <a:lnTo>
                    <a:pt x="3458" y="11630"/>
                  </a:lnTo>
                  <a:lnTo>
                    <a:pt x="3563" y="11630"/>
                  </a:lnTo>
                  <a:lnTo>
                    <a:pt x="3563" y="11526"/>
                  </a:lnTo>
                  <a:lnTo>
                    <a:pt x="3563" y="11211"/>
                  </a:lnTo>
                  <a:lnTo>
                    <a:pt x="3458" y="10897"/>
                  </a:lnTo>
                  <a:lnTo>
                    <a:pt x="3353" y="10792"/>
                  </a:lnTo>
                  <a:lnTo>
                    <a:pt x="3353" y="10583"/>
                  </a:lnTo>
                  <a:lnTo>
                    <a:pt x="3458" y="10478"/>
                  </a:lnTo>
                  <a:lnTo>
                    <a:pt x="3563" y="10164"/>
                  </a:lnTo>
                  <a:lnTo>
                    <a:pt x="3563" y="9954"/>
                  </a:lnTo>
                  <a:lnTo>
                    <a:pt x="3668" y="9849"/>
                  </a:lnTo>
                  <a:lnTo>
                    <a:pt x="3668" y="9745"/>
                  </a:lnTo>
                  <a:lnTo>
                    <a:pt x="3772" y="9640"/>
                  </a:lnTo>
                  <a:lnTo>
                    <a:pt x="3877" y="9535"/>
                  </a:lnTo>
                  <a:lnTo>
                    <a:pt x="3982" y="9430"/>
                  </a:lnTo>
                  <a:lnTo>
                    <a:pt x="4087" y="9116"/>
                  </a:lnTo>
                  <a:lnTo>
                    <a:pt x="4087" y="8906"/>
                  </a:lnTo>
                  <a:lnTo>
                    <a:pt x="3877" y="8697"/>
                  </a:lnTo>
                  <a:lnTo>
                    <a:pt x="3772" y="8592"/>
                  </a:lnTo>
                  <a:lnTo>
                    <a:pt x="3877" y="8382"/>
                  </a:lnTo>
                  <a:lnTo>
                    <a:pt x="3877" y="8068"/>
                  </a:lnTo>
                  <a:lnTo>
                    <a:pt x="3772" y="8068"/>
                  </a:lnTo>
                  <a:lnTo>
                    <a:pt x="3563" y="7859"/>
                  </a:lnTo>
                  <a:lnTo>
                    <a:pt x="3353" y="7754"/>
                  </a:lnTo>
                  <a:lnTo>
                    <a:pt x="3353" y="7544"/>
                  </a:lnTo>
                  <a:lnTo>
                    <a:pt x="3563" y="7544"/>
                  </a:lnTo>
                  <a:lnTo>
                    <a:pt x="3668" y="7439"/>
                  </a:lnTo>
                  <a:lnTo>
                    <a:pt x="3877" y="7230"/>
                  </a:lnTo>
                  <a:lnTo>
                    <a:pt x="3982" y="7020"/>
                  </a:lnTo>
                  <a:lnTo>
                    <a:pt x="3982" y="6811"/>
                  </a:lnTo>
                  <a:lnTo>
                    <a:pt x="3877" y="6601"/>
                  </a:lnTo>
                  <a:lnTo>
                    <a:pt x="3772" y="6497"/>
                  </a:lnTo>
                  <a:lnTo>
                    <a:pt x="3772" y="6392"/>
                  </a:lnTo>
                  <a:lnTo>
                    <a:pt x="3877" y="6287"/>
                  </a:lnTo>
                  <a:lnTo>
                    <a:pt x="3982" y="6287"/>
                  </a:lnTo>
                  <a:lnTo>
                    <a:pt x="4191" y="6182"/>
                  </a:lnTo>
                  <a:lnTo>
                    <a:pt x="4296" y="5868"/>
                  </a:lnTo>
                  <a:lnTo>
                    <a:pt x="4506" y="5449"/>
                  </a:lnTo>
                  <a:lnTo>
                    <a:pt x="4610" y="5030"/>
                  </a:lnTo>
                  <a:lnTo>
                    <a:pt x="4715" y="4820"/>
                  </a:lnTo>
                  <a:lnTo>
                    <a:pt x="4715" y="4611"/>
                  </a:lnTo>
                  <a:lnTo>
                    <a:pt x="4715" y="4506"/>
                  </a:lnTo>
                  <a:lnTo>
                    <a:pt x="4820" y="4296"/>
                  </a:lnTo>
                  <a:lnTo>
                    <a:pt x="4925" y="3877"/>
                  </a:lnTo>
                  <a:lnTo>
                    <a:pt x="4925" y="3668"/>
                  </a:lnTo>
                  <a:lnTo>
                    <a:pt x="5134" y="3458"/>
                  </a:lnTo>
                  <a:lnTo>
                    <a:pt x="5239" y="3144"/>
                  </a:lnTo>
                  <a:lnTo>
                    <a:pt x="5239" y="2934"/>
                  </a:lnTo>
                  <a:lnTo>
                    <a:pt x="5239" y="2829"/>
                  </a:lnTo>
                  <a:lnTo>
                    <a:pt x="5134" y="2620"/>
                  </a:lnTo>
                  <a:lnTo>
                    <a:pt x="5030" y="2515"/>
                  </a:lnTo>
                  <a:lnTo>
                    <a:pt x="4925" y="2410"/>
                  </a:lnTo>
                  <a:lnTo>
                    <a:pt x="4610" y="2201"/>
                  </a:lnTo>
                  <a:lnTo>
                    <a:pt x="4401" y="2096"/>
                  </a:lnTo>
                  <a:lnTo>
                    <a:pt x="4296" y="1991"/>
                  </a:lnTo>
                  <a:lnTo>
                    <a:pt x="4296" y="1782"/>
                  </a:lnTo>
                  <a:lnTo>
                    <a:pt x="4401" y="1572"/>
                  </a:lnTo>
                  <a:lnTo>
                    <a:pt x="4506" y="1258"/>
                  </a:lnTo>
                  <a:lnTo>
                    <a:pt x="4296" y="1048"/>
                  </a:lnTo>
                  <a:lnTo>
                    <a:pt x="4087" y="943"/>
                  </a:lnTo>
                  <a:lnTo>
                    <a:pt x="3877" y="839"/>
                  </a:lnTo>
                  <a:lnTo>
                    <a:pt x="3772" y="839"/>
                  </a:lnTo>
                  <a:lnTo>
                    <a:pt x="3772" y="734"/>
                  </a:lnTo>
                  <a:lnTo>
                    <a:pt x="3877" y="629"/>
                  </a:lnTo>
                  <a:lnTo>
                    <a:pt x="3982" y="420"/>
                  </a:lnTo>
                  <a:lnTo>
                    <a:pt x="3877" y="210"/>
                  </a:lnTo>
                  <a:lnTo>
                    <a:pt x="3772" y="105"/>
                  </a:lnTo>
                  <a:lnTo>
                    <a:pt x="3668" y="105"/>
                  </a:lnTo>
                  <a:lnTo>
                    <a:pt x="3563" y="0"/>
                  </a:lnTo>
                  <a:lnTo>
                    <a:pt x="3458" y="0"/>
                  </a:lnTo>
                  <a:lnTo>
                    <a:pt x="3458" y="210"/>
                  </a:lnTo>
                  <a:lnTo>
                    <a:pt x="33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756;p31">
              <a:extLst>
                <a:ext uri="{FF2B5EF4-FFF2-40B4-BE49-F238E27FC236}">
                  <a16:creationId xmlns:a16="http://schemas.microsoft.com/office/drawing/2014/main" id="{DF38B7FE-AB9D-D84D-8764-517AF3B31DEC}"/>
                </a:ext>
              </a:extLst>
            </p:cNvPr>
            <p:cNvSpPr/>
            <p:nvPr/>
          </p:nvSpPr>
          <p:spPr>
            <a:xfrm>
              <a:off x="3607696" y="1353279"/>
              <a:ext cx="102857" cy="123709"/>
            </a:xfrm>
            <a:custGeom>
              <a:avLst/>
              <a:gdLst/>
              <a:ahLst/>
              <a:cxnLst/>
              <a:rect l="l" t="t" r="r" b="b"/>
              <a:pathLst>
                <a:path w="7754" h="9326" extrusionOk="0">
                  <a:moveTo>
                    <a:pt x="3668" y="1"/>
                  </a:moveTo>
                  <a:lnTo>
                    <a:pt x="3458" y="105"/>
                  </a:lnTo>
                  <a:lnTo>
                    <a:pt x="3249" y="420"/>
                  </a:lnTo>
                  <a:lnTo>
                    <a:pt x="3249" y="525"/>
                  </a:lnTo>
                  <a:lnTo>
                    <a:pt x="3144" y="629"/>
                  </a:lnTo>
                  <a:lnTo>
                    <a:pt x="3039" y="734"/>
                  </a:lnTo>
                  <a:lnTo>
                    <a:pt x="3144" y="944"/>
                  </a:lnTo>
                  <a:lnTo>
                    <a:pt x="3353" y="1153"/>
                  </a:lnTo>
                  <a:lnTo>
                    <a:pt x="3353" y="1258"/>
                  </a:lnTo>
                  <a:lnTo>
                    <a:pt x="3039" y="944"/>
                  </a:lnTo>
                  <a:lnTo>
                    <a:pt x="2934" y="839"/>
                  </a:lnTo>
                  <a:lnTo>
                    <a:pt x="2830" y="839"/>
                  </a:lnTo>
                  <a:lnTo>
                    <a:pt x="2515" y="734"/>
                  </a:lnTo>
                  <a:lnTo>
                    <a:pt x="2306" y="734"/>
                  </a:lnTo>
                  <a:lnTo>
                    <a:pt x="2096" y="839"/>
                  </a:lnTo>
                  <a:lnTo>
                    <a:pt x="1782" y="944"/>
                  </a:lnTo>
                  <a:lnTo>
                    <a:pt x="1468" y="1048"/>
                  </a:lnTo>
                  <a:lnTo>
                    <a:pt x="1258" y="1048"/>
                  </a:lnTo>
                  <a:lnTo>
                    <a:pt x="1153" y="1153"/>
                  </a:lnTo>
                  <a:lnTo>
                    <a:pt x="1153" y="1363"/>
                  </a:lnTo>
                  <a:lnTo>
                    <a:pt x="1048" y="1468"/>
                  </a:lnTo>
                  <a:lnTo>
                    <a:pt x="1048" y="1572"/>
                  </a:lnTo>
                  <a:lnTo>
                    <a:pt x="944" y="1782"/>
                  </a:lnTo>
                  <a:lnTo>
                    <a:pt x="839" y="1991"/>
                  </a:lnTo>
                  <a:lnTo>
                    <a:pt x="839" y="2201"/>
                  </a:lnTo>
                  <a:lnTo>
                    <a:pt x="839" y="2306"/>
                  </a:lnTo>
                  <a:lnTo>
                    <a:pt x="839" y="2515"/>
                  </a:lnTo>
                  <a:lnTo>
                    <a:pt x="839" y="2620"/>
                  </a:lnTo>
                  <a:lnTo>
                    <a:pt x="944" y="2934"/>
                  </a:lnTo>
                  <a:lnTo>
                    <a:pt x="839" y="3144"/>
                  </a:lnTo>
                  <a:lnTo>
                    <a:pt x="839" y="3249"/>
                  </a:lnTo>
                  <a:lnTo>
                    <a:pt x="839" y="3354"/>
                  </a:lnTo>
                  <a:lnTo>
                    <a:pt x="839" y="4401"/>
                  </a:lnTo>
                  <a:lnTo>
                    <a:pt x="944" y="4820"/>
                  </a:lnTo>
                  <a:lnTo>
                    <a:pt x="1153" y="5030"/>
                  </a:lnTo>
                  <a:lnTo>
                    <a:pt x="944" y="5030"/>
                  </a:lnTo>
                  <a:lnTo>
                    <a:pt x="629" y="5135"/>
                  </a:lnTo>
                  <a:lnTo>
                    <a:pt x="525" y="5239"/>
                  </a:lnTo>
                  <a:lnTo>
                    <a:pt x="420" y="5344"/>
                  </a:lnTo>
                  <a:lnTo>
                    <a:pt x="315" y="5449"/>
                  </a:lnTo>
                  <a:lnTo>
                    <a:pt x="210" y="5659"/>
                  </a:lnTo>
                  <a:lnTo>
                    <a:pt x="210" y="5763"/>
                  </a:lnTo>
                  <a:lnTo>
                    <a:pt x="210" y="5868"/>
                  </a:lnTo>
                  <a:lnTo>
                    <a:pt x="1" y="6182"/>
                  </a:lnTo>
                  <a:lnTo>
                    <a:pt x="1" y="6392"/>
                  </a:lnTo>
                  <a:lnTo>
                    <a:pt x="105" y="6497"/>
                  </a:lnTo>
                  <a:lnTo>
                    <a:pt x="210" y="6602"/>
                  </a:lnTo>
                  <a:lnTo>
                    <a:pt x="315" y="6602"/>
                  </a:lnTo>
                  <a:lnTo>
                    <a:pt x="420" y="6706"/>
                  </a:lnTo>
                  <a:lnTo>
                    <a:pt x="525" y="6706"/>
                  </a:lnTo>
                  <a:lnTo>
                    <a:pt x="525" y="6811"/>
                  </a:lnTo>
                  <a:lnTo>
                    <a:pt x="629" y="7021"/>
                  </a:lnTo>
                  <a:lnTo>
                    <a:pt x="734" y="7230"/>
                  </a:lnTo>
                  <a:lnTo>
                    <a:pt x="839" y="7335"/>
                  </a:lnTo>
                  <a:lnTo>
                    <a:pt x="1048" y="7545"/>
                  </a:lnTo>
                  <a:lnTo>
                    <a:pt x="1048" y="7649"/>
                  </a:lnTo>
                  <a:lnTo>
                    <a:pt x="1048" y="7859"/>
                  </a:lnTo>
                  <a:lnTo>
                    <a:pt x="1153" y="7964"/>
                  </a:lnTo>
                  <a:lnTo>
                    <a:pt x="1258" y="8068"/>
                  </a:lnTo>
                  <a:lnTo>
                    <a:pt x="1363" y="8173"/>
                  </a:lnTo>
                  <a:lnTo>
                    <a:pt x="1572" y="8383"/>
                  </a:lnTo>
                  <a:lnTo>
                    <a:pt x="1782" y="8487"/>
                  </a:lnTo>
                  <a:lnTo>
                    <a:pt x="2620" y="8383"/>
                  </a:lnTo>
                  <a:lnTo>
                    <a:pt x="3144" y="8383"/>
                  </a:lnTo>
                  <a:lnTo>
                    <a:pt x="3353" y="8173"/>
                  </a:lnTo>
                  <a:lnTo>
                    <a:pt x="3353" y="8068"/>
                  </a:lnTo>
                  <a:lnTo>
                    <a:pt x="3353" y="7964"/>
                  </a:lnTo>
                  <a:lnTo>
                    <a:pt x="3458" y="7754"/>
                  </a:lnTo>
                  <a:lnTo>
                    <a:pt x="3563" y="7649"/>
                  </a:lnTo>
                  <a:lnTo>
                    <a:pt x="3773" y="7649"/>
                  </a:lnTo>
                  <a:lnTo>
                    <a:pt x="3982" y="7440"/>
                  </a:lnTo>
                  <a:lnTo>
                    <a:pt x="3982" y="7649"/>
                  </a:lnTo>
                  <a:lnTo>
                    <a:pt x="4296" y="7964"/>
                  </a:lnTo>
                  <a:lnTo>
                    <a:pt x="4506" y="8173"/>
                  </a:lnTo>
                  <a:lnTo>
                    <a:pt x="4506" y="8278"/>
                  </a:lnTo>
                  <a:lnTo>
                    <a:pt x="4401" y="8802"/>
                  </a:lnTo>
                  <a:lnTo>
                    <a:pt x="4401" y="8907"/>
                  </a:lnTo>
                  <a:lnTo>
                    <a:pt x="4716" y="9221"/>
                  </a:lnTo>
                  <a:lnTo>
                    <a:pt x="4820" y="9326"/>
                  </a:lnTo>
                  <a:lnTo>
                    <a:pt x="5030" y="9326"/>
                  </a:lnTo>
                  <a:lnTo>
                    <a:pt x="5449" y="9221"/>
                  </a:lnTo>
                  <a:lnTo>
                    <a:pt x="5554" y="9116"/>
                  </a:lnTo>
                  <a:lnTo>
                    <a:pt x="5659" y="9011"/>
                  </a:lnTo>
                  <a:lnTo>
                    <a:pt x="5659" y="8907"/>
                  </a:lnTo>
                  <a:lnTo>
                    <a:pt x="5659" y="8802"/>
                  </a:lnTo>
                  <a:lnTo>
                    <a:pt x="5659" y="8592"/>
                  </a:lnTo>
                  <a:lnTo>
                    <a:pt x="5554" y="8383"/>
                  </a:lnTo>
                  <a:lnTo>
                    <a:pt x="5449" y="8278"/>
                  </a:lnTo>
                  <a:lnTo>
                    <a:pt x="5554" y="8068"/>
                  </a:lnTo>
                  <a:lnTo>
                    <a:pt x="5659" y="7859"/>
                  </a:lnTo>
                  <a:lnTo>
                    <a:pt x="5659" y="7754"/>
                  </a:lnTo>
                  <a:lnTo>
                    <a:pt x="5868" y="7649"/>
                  </a:lnTo>
                  <a:lnTo>
                    <a:pt x="5973" y="7440"/>
                  </a:lnTo>
                  <a:lnTo>
                    <a:pt x="5868" y="7125"/>
                  </a:lnTo>
                  <a:lnTo>
                    <a:pt x="5868" y="7021"/>
                  </a:lnTo>
                  <a:lnTo>
                    <a:pt x="5973" y="6916"/>
                  </a:lnTo>
                  <a:lnTo>
                    <a:pt x="5973" y="6706"/>
                  </a:lnTo>
                  <a:lnTo>
                    <a:pt x="5868" y="6602"/>
                  </a:lnTo>
                  <a:lnTo>
                    <a:pt x="5868" y="6497"/>
                  </a:lnTo>
                  <a:lnTo>
                    <a:pt x="6078" y="6602"/>
                  </a:lnTo>
                  <a:lnTo>
                    <a:pt x="6287" y="6602"/>
                  </a:lnTo>
                  <a:lnTo>
                    <a:pt x="6392" y="6497"/>
                  </a:lnTo>
                  <a:lnTo>
                    <a:pt x="6497" y="6287"/>
                  </a:lnTo>
                  <a:lnTo>
                    <a:pt x="6706" y="6078"/>
                  </a:lnTo>
                  <a:lnTo>
                    <a:pt x="6706" y="5973"/>
                  </a:lnTo>
                  <a:lnTo>
                    <a:pt x="6916" y="5868"/>
                  </a:lnTo>
                  <a:lnTo>
                    <a:pt x="7125" y="5763"/>
                  </a:lnTo>
                  <a:lnTo>
                    <a:pt x="7440" y="5763"/>
                  </a:lnTo>
                  <a:lnTo>
                    <a:pt x="7649" y="5554"/>
                  </a:lnTo>
                  <a:lnTo>
                    <a:pt x="7649" y="5344"/>
                  </a:lnTo>
                  <a:lnTo>
                    <a:pt x="7649" y="5030"/>
                  </a:lnTo>
                  <a:lnTo>
                    <a:pt x="7754" y="4820"/>
                  </a:lnTo>
                  <a:lnTo>
                    <a:pt x="7649" y="4716"/>
                  </a:lnTo>
                  <a:lnTo>
                    <a:pt x="7649" y="4611"/>
                  </a:lnTo>
                  <a:lnTo>
                    <a:pt x="7649" y="4401"/>
                  </a:lnTo>
                  <a:lnTo>
                    <a:pt x="7544" y="4296"/>
                  </a:lnTo>
                  <a:lnTo>
                    <a:pt x="7335" y="4192"/>
                  </a:lnTo>
                  <a:lnTo>
                    <a:pt x="7021" y="4296"/>
                  </a:lnTo>
                  <a:lnTo>
                    <a:pt x="6916" y="4401"/>
                  </a:lnTo>
                  <a:lnTo>
                    <a:pt x="6811" y="4401"/>
                  </a:lnTo>
                  <a:lnTo>
                    <a:pt x="6706" y="4087"/>
                  </a:lnTo>
                  <a:lnTo>
                    <a:pt x="6706" y="3982"/>
                  </a:lnTo>
                  <a:lnTo>
                    <a:pt x="6497" y="3877"/>
                  </a:lnTo>
                  <a:lnTo>
                    <a:pt x="6392" y="3877"/>
                  </a:lnTo>
                  <a:lnTo>
                    <a:pt x="6182" y="3982"/>
                  </a:lnTo>
                  <a:lnTo>
                    <a:pt x="6078" y="3982"/>
                  </a:lnTo>
                  <a:lnTo>
                    <a:pt x="5763" y="4087"/>
                  </a:lnTo>
                  <a:lnTo>
                    <a:pt x="5763" y="3877"/>
                  </a:lnTo>
                  <a:lnTo>
                    <a:pt x="5659" y="3668"/>
                  </a:lnTo>
                  <a:lnTo>
                    <a:pt x="5868" y="3668"/>
                  </a:lnTo>
                  <a:lnTo>
                    <a:pt x="6182" y="3773"/>
                  </a:lnTo>
                  <a:lnTo>
                    <a:pt x="6392" y="3773"/>
                  </a:lnTo>
                  <a:lnTo>
                    <a:pt x="6601" y="3563"/>
                  </a:lnTo>
                  <a:lnTo>
                    <a:pt x="6601" y="3458"/>
                  </a:lnTo>
                  <a:lnTo>
                    <a:pt x="6601" y="3144"/>
                  </a:lnTo>
                  <a:lnTo>
                    <a:pt x="6497" y="3039"/>
                  </a:lnTo>
                  <a:lnTo>
                    <a:pt x="6601" y="2934"/>
                  </a:lnTo>
                  <a:lnTo>
                    <a:pt x="6601" y="2830"/>
                  </a:lnTo>
                  <a:lnTo>
                    <a:pt x="6706" y="2411"/>
                  </a:lnTo>
                  <a:lnTo>
                    <a:pt x="6601" y="2096"/>
                  </a:lnTo>
                  <a:lnTo>
                    <a:pt x="6287" y="2096"/>
                  </a:lnTo>
                  <a:lnTo>
                    <a:pt x="6182" y="2201"/>
                  </a:lnTo>
                  <a:lnTo>
                    <a:pt x="6078" y="2201"/>
                  </a:lnTo>
                  <a:lnTo>
                    <a:pt x="5973" y="2306"/>
                  </a:lnTo>
                  <a:lnTo>
                    <a:pt x="5868" y="2620"/>
                  </a:lnTo>
                  <a:lnTo>
                    <a:pt x="5763" y="2620"/>
                  </a:lnTo>
                  <a:lnTo>
                    <a:pt x="5659" y="2515"/>
                  </a:lnTo>
                  <a:lnTo>
                    <a:pt x="5449" y="2411"/>
                  </a:lnTo>
                  <a:lnTo>
                    <a:pt x="5344" y="2411"/>
                  </a:lnTo>
                  <a:lnTo>
                    <a:pt x="5239" y="2515"/>
                  </a:lnTo>
                  <a:lnTo>
                    <a:pt x="5135" y="2725"/>
                  </a:lnTo>
                  <a:lnTo>
                    <a:pt x="5030" y="2934"/>
                  </a:lnTo>
                  <a:lnTo>
                    <a:pt x="4925" y="3144"/>
                  </a:lnTo>
                  <a:lnTo>
                    <a:pt x="4925" y="3249"/>
                  </a:lnTo>
                  <a:lnTo>
                    <a:pt x="5030" y="3563"/>
                  </a:lnTo>
                  <a:lnTo>
                    <a:pt x="4925" y="3668"/>
                  </a:lnTo>
                  <a:lnTo>
                    <a:pt x="4611" y="3458"/>
                  </a:lnTo>
                  <a:lnTo>
                    <a:pt x="4401" y="3458"/>
                  </a:lnTo>
                  <a:lnTo>
                    <a:pt x="4611" y="3354"/>
                  </a:lnTo>
                  <a:lnTo>
                    <a:pt x="4716" y="3144"/>
                  </a:lnTo>
                  <a:lnTo>
                    <a:pt x="4820" y="2934"/>
                  </a:lnTo>
                  <a:lnTo>
                    <a:pt x="4716" y="2515"/>
                  </a:lnTo>
                  <a:lnTo>
                    <a:pt x="4611" y="2306"/>
                  </a:lnTo>
                  <a:lnTo>
                    <a:pt x="4401" y="2096"/>
                  </a:lnTo>
                  <a:lnTo>
                    <a:pt x="4401" y="1991"/>
                  </a:lnTo>
                  <a:lnTo>
                    <a:pt x="4296" y="1887"/>
                  </a:lnTo>
                  <a:lnTo>
                    <a:pt x="4296" y="1782"/>
                  </a:lnTo>
                  <a:lnTo>
                    <a:pt x="4716" y="1782"/>
                  </a:lnTo>
                  <a:lnTo>
                    <a:pt x="4925" y="1572"/>
                  </a:lnTo>
                  <a:lnTo>
                    <a:pt x="5030" y="1468"/>
                  </a:lnTo>
                  <a:lnTo>
                    <a:pt x="5135" y="1258"/>
                  </a:lnTo>
                  <a:lnTo>
                    <a:pt x="5030" y="944"/>
                  </a:lnTo>
                  <a:lnTo>
                    <a:pt x="5030" y="839"/>
                  </a:lnTo>
                  <a:lnTo>
                    <a:pt x="5239" y="629"/>
                  </a:lnTo>
                  <a:lnTo>
                    <a:pt x="5135" y="525"/>
                  </a:lnTo>
                  <a:lnTo>
                    <a:pt x="5135" y="315"/>
                  </a:lnTo>
                  <a:lnTo>
                    <a:pt x="4925" y="210"/>
                  </a:lnTo>
                  <a:lnTo>
                    <a:pt x="4820" y="210"/>
                  </a:lnTo>
                  <a:lnTo>
                    <a:pt x="4506" y="315"/>
                  </a:lnTo>
                  <a:lnTo>
                    <a:pt x="4296" y="315"/>
                  </a:lnTo>
                  <a:lnTo>
                    <a:pt x="4296" y="210"/>
                  </a:lnTo>
                  <a:lnTo>
                    <a:pt x="4192" y="105"/>
                  </a:lnTo>
                  <a:lnTo>
                    <a:pt x="398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757;p31">
              <a:extLst>
                <a:ext uri="{FF2B5EF4-FFF2-40B4-BE49-F238E27FC236}">
                  <a16:creationId xmlns:a16="http://schemas.microsoft.com/office/drawing/2014/main" id="{70DB78DB-6B71-4147-812A-B74211B6464C}"/>
                </a:ext>
              </a:extLst>
            </p:cNvPr>
            <p:cNvSpPr/>
            <p:nvPr/>
          </p:nvSpPr>
          <p:spPr>
            <a:xfrm>
              <a:off x="3075385" y="1874474"/>
              <a:ext cx="36147" cy="51428"/>
            </a:xfrm>
            <a:custGeom>
              <a:avLst/>
              <a:gdLst/>
              <a:ahLst/>
              <a:cxnLst/>
              <a:rect l="l" t="t" r="r" b="b"/>
              <a:pathLst>
                <a:path w="2725" h="3877" extrusionOk="0">
                  <a:moveTo>
                    <a:pt x="1258" y="0"/>
                  </a:moveTo>
                  <a:lnTo>
                    <a:pt x="1049" y="210"/>
                  </a:lnTo>
                  <a:lnTo>
                    <a:pt x="1049" y="315"/>
                  </a:lnTo>
                  <a:lnTo>
                    <a:pt x="1153" y="629"/>
                  </a:lnTo>
                  <a:lnTo>
                    <a:pt x="1153" y="734"/>
                  </a:lnTo>
                  <a:lnTo>
                    <a:pt x="944" y="734"/>
                  </a:lnTo>
                  <a:lnTo>
                    <a:pt x="629" y="839"/>
                  </a:lnTo>
                  <a:lnTo>
                    <a:pt x="525" y="839"/>
                  </a:lnTo>
                  <a:lnTo>
                    <a:pt x="420" y="943"/>
                  </a:lnTo>
                  <a:lnTo>
                    <a:pt x="315" y="1048"/>
                  </a:lnTo>
                  <a:lnTo>
                    <a:pt x="420" y="1362"/>
                  </a:lnTo>
                  <a:lnTo>
                    <a:pt x="525" y="1467"/>
                  </a:lnTo>
                  <a:lnTo>
                    <a:pt x="420" y="1572"/>
                  </a:lnTo>
                  <a:lnTo>
                    <a:pt x="210" y="1677"/>
                  </a:lnTo>
                  <a:lnTo>
                    <a:pt x="106" y="1886"/>
                  </a:lnTo>
                  <a:lnTo>
                    <a:pt x="1" y="2201"/>
                  </a:lnTo>
                  <a:lnTo>
                    <a:pt x="1" y="2620"/>
                  </a:lnTo>
                  <a:lnTo>
                    <a:pt x="210" y="3144"/>
                  </a:lnTo>
                  <a:lnTo>
                    <a:pt x="315" y="3353"/>
                  </a:lnTo>
                  <a:lnTo>
                    <a:pt x="629" y="3772"/>
                  </a:lnTo>
                  <a:lnTo>
                    <a:pt x="734" y="3877"/>
                  </a:lnTo>
                  <a:lnTo>
                    <a:pt x="1049" y="3877"/>
                  </a:lnTo>
                  <a:lnTo>
                    <a:pt x="1258" y="3772"/>
                  </a:lnTo>
                  <a:lnTo>
                    <a:pt x="1258" y="3667"/>
                  </a:lnTo>
                  <a:lnTo>
                    <a:pt x="1363" y="3458"/>
                  </a:lnTo>
                  <a:lnTo>
                    <a:pt x="1363" y="3353"/>
                  </a:lnTo>
                  <a:lnTo>
                    <a:pt x="1258" y="3144"/>
                  </a:lnTo>
                  <a:lnTo>
                    <a:pt x="1468" y="3039"/>
                  </a:lnTo>
                  <a:lnTo>
                    <a:pt x="1572" y="2829"/>
                  </a:lnTo>
                  <a:lnTo>
                    <a:pt x="1572" y="2620"/>
                  </a:lnTo>
                  <a:lnTo>
                    <a:pt x="1782" y="2620"/>
                  </a:lnTo>
                  <a:lnTo>
                    <a:pt x="1887" y="2515"/>
                  </a:lnTo>
                  <a:lnTo>
                    <a:pt x="1992" y="2410"/>
                  </a:lnTo>
                  <a:lnTo>
                    <a:pt x="2096" y="2096"/>
                  </a:lnTo>
                  <a:lnTo>
                    <a:pt x="2306" y="1991"/>
                  </a:lnTo>
                  <a:lnTo>
                    <a:pt x="2620" y="1782"/>
                  </a:lnTo>
                  <a:lnTo>
                    <a:pt x="2725" y="1572"/>
                  </a:lnTo>
                  <a:lnTo>
                    <a:pt x="2725" y="1362"/>
                  </a:lnTo>
                  <a:lnTo>
                    <a:pt x="2620" y="1153"/>
                  </a:lnTo>
                  <a:lnTo>
                    <a:pt x="2306" y="943"/>
                  </a:lnTo>
                  <a:lnTo>
                    <a:pt x="2096" y="839"/>
                  </a:lnTo>
                  <a:lnTo>
                    <a:pt x="2096" y="524"/>
                  </a:lnTo>
                  <a:lnTo>
                    <a:pt x="1887" y="210"/>
                  </a:lnTo>
                  <a:lnTo>
                    <a:pt x="1782" y="105"/>
                  </a:lnTo>
                  <a:lnTo>
                    <a:pt x="167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58;p31">
              <a:extLst>
                <a:ext uri="{FF2B5EF4-FFF2-40B4-BE49-F238E27FC236}">
                  <a16:creationId xmlns:a16="http://schemas.microsoft.com/office/drawing/2014/main" id="{FEF66886-6357-CC4C-834F-1F16A8143124}"/>
                </a:ext>
              </a:extLst>
            </p:cNvPr>
            <p:cNvSpPr/>
            <p:nvPr/>
          </p:nvSpPr>
          <p:spPr>
            <a:xfrm>
              <a:off x="3686915" y="1322703"/>
              <a:ext cx="62558" cy="51442"/>
            </a:xfrm>
            <a:custGeom>
              <a:avLst/>
              <a:gdLst/>
              <a:ahLst/>
              <a:cxnLst/>
              <a:rect l="l" t="t" r="r" b="b"/>
              <a:pathLst>
                <a:path w="4716" h="3878" extrusionOk="0">
                  <a:moveTo>
                    <a:pt x="4192" y="1"/>
                  </a:moveTo>
                  <a:lnTo>
                    <a:pt x="3982" y="105"/>
                  </a:lnTo>
                  <a:lnTo>
                    <a:pt x="3668" y="315"/>
                  </a:lnTo>
                  <a:lnTo>
                    <a:pt x="3458" y="420"/>
                  </a:lnTo>
                  <a:lnTo>
                    <a:pt x="3354" y="315"/>
                  </a:lnTo>
                  <a:lnTo>
                    <a:pt x="3249" y="210"/>
                  </a:lnTo>
                  <a:lnTo>
                    <a:pt x="2935" y="210"/>
                  </a:lnTo>
                  <a:lnTo>
                    <a:pt x="2725" y="315"/>
                  </a:lnTo>
                  <a:lnTo>
                    <a:pt x="2411" y="315"/>
                  </a:lnTo>
                  <a:lnTo>
                    <a:pt x="2096" y="525"/>
                  </a:lnTo>
                  <a:lnTo>
                    <a:pt x="1992" y="734"/>
                  </a:lnTo>
                  <a:lnTo>
                    <a:pt x="1992" y="839"/>
                  </a:lnTo>
                  <a:lnTo>
                    <a:pt x="2096" y="1153"/>
                  </a:lnTo>
                  <a:lnTo>
                    <a:pt x="1992" y="1258"/>
                  </a:lnTo>
                  <a:lnTo>
                    <a:pt x="1782" y="1572"/>
                  </a:lnTo>
                  <a:lnTo>
                    <a:pt x="1363" y="1991"/>
                  </a:lnTo>
                  <a:lnTo>
                    <a:pt x="1258" y="1887"/>
                  </a:lnTo>
                  <a:lnTo>
                    <a:pt x="1153" y="1782"/>
                  </a:lnTo>
                  <a:lnTo>
                    <a:pt x="1258" y="1677"/>
                  </a:lnTo>
                  <a:lnTo>
                    <a:pt x="1258" y="1572"/>
                  </a:lnTo>
                  <a:lnTo>
                    <a:pt x="1258" y="1468"/>
                  </a:lnTo>
                  <a:lnTo>
                    <a:pt x="1153" y="1258"/>
                  </a:lnTo>
                  <a:lnTo>
                    <a:pt x="944" y="1153"/>
                  </a:lnTo>
                  <a:lnTo>
                    <a:pt x="839" y="1258"/>
                  </a:lnTo>
                  <a:lnTo>
                    <a:pt x="629" y="1258"/>
                  </a:lnTo>
                  <a:lnTo>
                    <a:pt x="525" y="1468"/>
                  </a:lnTo>
                  <a:lnTo>
                    <a:pt x="315" y="1677"/>
                  </a:lnTo>
                  <a:lnTo>
                    <a:pt x="315" y="1887"/>
                  </a:lnTo>
                  <a:lnTo>
                    <a:pt x="315" y="1991"/>
                  </a:lnTo>
                  <a:lnTo>
                    <a:pt x="315" y="2201"/>
                  </a:lnTo>
                  <a:lnTo>
                    <a:pt x="420" y="2306"/>
                  </a:lnTo>
                  <a:lnTo>
                    <a:pt x="525" y="2410"/>
                  </a:lnTo>
                  <a:lnTo>
                    <a:pt x="315" y="2306"/>
                  </a:lnTo>
                  <a:lnTo>
                    <a:pt x="106" y="2410"/>
                  </a:lnTo>
                  <a:lnTo>
                    <a:pt x="1" y="2515"/>
                  </a:lnTo>
                  <a:lnTo>
                    <a:pt x="1" y="2725"/>
                  </a:lnTo>
                  <a:lnTo>
                    <a:pt x="1" y="2934"/>
                  </a:lnTo>
                  <a:lnTo>
                    <a:pt x="106" y="3039"/>
                  </a:lnTo>
                  <a:lnTo>
                    <a:pt x="210" y="3249"/>
                  </a:lnTo>
                  <a:lnTo>
                    <a:pt x="315" y="3249"/>
                  </a:lnTo>
                  <a:lnTo>
                    <a:pt x="315" y="3458"/>
                  </a:lnTo>
                  <a:lnTo>
                    <a:pt x="315" y="3668"/>
                  </a:lnTo>
                  <a:lnTo>
                    <a:pt x="420" y="3773"/>
                  </a:lnTo>
                  <a:lnTo>
                    <a:pt x="629" y="3877"/>
                  </a:lnTo>
                  <a:lnTo>
                    <a:pt x="839" y="3773"/>
                  </a:lnTo>
                  <a:lnTo>
                    <a:pt x="1153" y="3773"/>
                  </a:lnTo>
                  <a:lnTo>
                    <a:pt x="1363" y="3563"/>
                  </a:lnTo>
                  <a:lnTo>
                    <a:pt x="1363" y="3458"/>
                  </a:lnTo>
                  <a:lnTo>
                    <a:pt x="1258" y="3249"/>
                  </a:lnTo>
                  <a:lnTo>
                    <a:pt x="1153" y="3039"/>
                  </a:lnTo>
                  <a:lnTo>
                    <a:pt x="1153" y="2934"/>
                  </a:lnTo>
                  <a:lnTo>
                    <a:pt x="1258" y="2515"/>
                  </a:lnTo>
                  <a:lnTo>
                    <a:pt x="1258" y="2830"/>
                  </a:lnTo>
                  <a:lnTo>
                    <a:pt x="1363" y="2934"/>
                  </a:lnTo>
                  <a:lnTo>
                    <a:pt x="1677" y="2934"/>
                  </a:lnTo>
                  <a:lnTo>
                    <a:pt x="2096" y="2306"/>
                  </a:lnTo>
                  <a:lnTo>
                    <a:pt x="2306" y="2096"/>
                  </a:lnTo>
                  <a:lnTo>
                    <a:pt x="2411" y="2096"/>
                  </a:lnTo>
                  <a:lnTo>
                    <a:pt x="2725" y="2306"/>
                  </a:lnTo>
                  <a:lnTo>
                    <a:pt x="2830" y="2306"/>
                  </a:lnTo>
                  <a:lnTo>
                    <a:pt x="3039" y="2096"/>
                  </a:lnTo>
                  <a:lnTo>
                    <a:pt x="3144" y="2201"/>
                  </a:lnTo>
                  <a:lnTo>
                    <a:pt x="3354" y="2201"/>
                  </a:lnTo>
                  <a:lnTo>
                    <a:pt x="3458" y="2096"/>
                  </a:lnTo>
                  <a:lnTo>
                    <a:pt x="3563" y="1991"/>
                  </a:lnTo>
                  <a:lnTo>
                    <a:pt x="3563" y="1782"/>
                  </a:lnTo>
                  <a:lnTo>
                    <a:pt x="3563" y="1677"/>
                  </a:lnTo>
                  <a:lnTo>
                    <a:pt x="3563" y="1572"/>
                  </a:lnTo>
                  <a:lnTo>
                    <a:pt x="3773" y="1363"/>
                  </a:lnTo>
                  <a:lnTo>
                    <a:pt x="3878" y="1258"/>
                  </a:lnTo>
                  <a:lnTo>
                    <a:pt x="3982" y="1258"/>
                  </a:lnTo>
                  <a:lnTo>
                    <a:pt x="4297" y="1363"/>
                  </a:lnTo>
                  <a:lnTo>
                    <a:pt x="4506" y="1363"/>
                  </a:lnTo>
                  <a:lnTo>
                    <a:pt x="4611" y="1258"/>
                  </a:lnTo>
                  <a:lnTo>
                    <a:pt x="4716" y="1048"/>
                  </a:lnTo>
                  <a:lnTo>
                    <a:pt x="4716" y="944"/>
                  </a:lnTo>
                  <a:lnTo>
                    <a:pt x="4716" y="839"/>
                  </a:lnTo>
                  <a:lnTo>
                    <a:pt x="4611" y="734"/>
                  </a:lnTo>
                  <a:lnTo>
                    <a:pt x="4506" y="629"/>
                  </a:lnTo>
                  <a:lnTo>
                    <a:pt x="4506" y="525"/>
                  </a:lnTo>
                  <a:lnTo>
                    <a:pt x="4506" y="315"/>
                  </a:lnTo>
                  <a:lnTo>
                    <a:pt x="4401" y="105"/>
                  </a:lnTo>
                  <a:lnTo>
                    <a:pt x="419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59;p31">
              <a:extLst>
                <a:ext uri="{FF2B5EF4-FFF2-40B4-BE49-F238E27FC236}">
                  <a16:creationId xmlns:a16="http://schemas.microsoft.com/office/drawing/2014/main" id="{AC2614D7-320F-6D4B-A66B-6336106510F3}"/>
                </a:ext>
              </a:extLst>
            </p:cNvPr>
            <p:cNvSpPr/>
            <p:nvPr/>
          </p:nvSpPr>
          <p:spPr>
            <a:xfrm>
              <a:off x="3197702" y="1871688"/>
              <a:ext cx="26411" cy="15308"/>
            </a:xfrm>
            <a:custGeom>
              <a:avLst/>
              <a:gdLst/>
              <a:ahLst/>
              <a:cxnLst/>
              <a:rect l="l" t="t" r="r" b="b"/>
              <a:pathLst>
                <a:path w="1991" h="1154" extrusionOk="0">
                  <a:moveTo>
                    <a:pt x="1048" y="1"/>
                  </a:moveTo>
                  <a:lnTo>
                    <a:pt x="838" y="106"/>
                  </a:lnTo>
                  <a:lnTo>
                    <a:pt x="524" y="210"/>
                  </a:lnTo>
                  <a:lnTo>
                    <a:pt x="210" y="315"/>
                  </a:lnTo>
                  <a:lnTo>
                    <a:pt x="105" y="525"/>
                  </a:lnTo>
                  <a:lnTo>
                    <a:pt x="0" y="629"/>
                  </a:lnTo>
                  <a:lnTo>
                    <a:pt x="0" y="734"/>
                  </a:lnTo>
                  <a:lnTo>
                    <a:pt x="105" y="944"/>
                  </a:lnTo>
                  <a:lnTo>
                    <a:pt x="314" y="1049"/>
                  </a:lnTo>
                  <a:lnTo>
                    <a:pt x="524" y="1153"/>
                  </a:lnTo>
                  <a:lnTo>
                    <a:pt x="733" y="1049"/>
                  </a:lnTo>
                  <a:lnTo>
                    <a:pt x="1048" y="944"/>
                  </a:lnTo>
                  <a:lnTo>
                    <a:pt x="1153" y="1049"/>
                  </a:lnTo>
                  <a:lnTo>
                    <a:pt x="1781" y="1049"/>
                  </a:lnTo>
                  <a:lnTo>
                    <a:pt x="1991" y="944"/>
                  </a:lnTo>
                  <a:lnTo>
                    <a:pt x="1991" y="839"/>
                  </a:lnTo>
                  <a:lnTo>
                    <a:pt x="1991" y="629"/>
                  </a:lnTo>
                  <a:lnTo>
                    <a:pt x="1886" y="315"/>
                  </a:lnTo>
                  <a:lnTo>
                    <a:pt x="1781" y="210"/>
                  </a:lnTo>
                  <a:lnTo>
                    <a:pt x="1676" y="210"/>
                  </a:lnTo>
                  <a:lnTo>
                    <a:pt x="1467" y="106"/>
                  </a:lnTo>
                  <a:lnTo>
                    <a:pt x="1362" y="106"/>
                  </a:lnTo>
                  <a:lnTo>
                    <a:pt x="104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60;p31">
              <a:extLst>
                <a:ext uri="{FF2B5EF4-FFF2-40B4-BE49-F238E27FC236}">
                  <a16:creationId xmlns:a16="http://schemas.microsoft.com/office/drawing/2014/main" id="{ECBBB7E3-4118-4A41-B92E-C91A844AED26}"/>
                </a:ext>
              </a:extLst>
            </p:cNvPr>
            <p:cNvSpPr/>
            <p:nvPr/>
          </p:nvSpPr>
          <p:spPr>
            <a:xfrm>
              <a:off x="3064269" y="1927282"/>
              <a:ext cx="12522" cy="18080"/>
            </a:xfrm>
            <a:custGeom>
              <a:avLst/>
              <a:gdLst/>
              <a:ahLst/>
              <a:cxnLst/>
              <a:rect l="l" t="t" r="r" b="b"/>
              <a:pathLst>
                <a:path w="944" h="1363" extrusionOk="0">
                  <a:moveTo>
                    <a:pt x="420" y="1"/>
                  </a:moveTo>
                  <a:lnTo>
                    <a:pt x="105" y="315"/>
                  </a:lnTo>
                  <a:lnTo>
                    <a:pt x="1" y="420"/>
                  </a:lnTo>
                  <a:lnTo>
                    <a:pt x="1" y="525"/>
                  </a:lnTo>
                  <a:lnTo>
                    <a:pt x="1" y="629"/>
                  </a:lnTo>
                  <a:lnTo>
                    <a:pt x="1" y="734"/>
                  </a:lnTo>
                  <a:lnTo>
                    <a:pt x="1" y="944"/>
                  </a:lnTo>
                  <a:lnTo>
                    <a:pt x="1" y="1153"/>
                  </a:lnTo>
                  <a:lnTo>
                    <a:pt x="105" y="1258"/>
                  </a:lnTo>
                  <a:lnTo>
                    <a:pt x="210" y="1258"/>
                  </a:lnTo>
                  <a:lnTo>
                    <a:pt x="420" y="1363"/>
                  </a:lnTo>
                  <a:lnTo>
                    <a:pt x="629" y="1258"/>
                  </a:lnTo>
                  <a:lnTo>
                    <a:pt x="734" y="1153"/>
                  </a:lnTo>
                  <a:lnTo>
                    <a:pt x="839" y="1049"/>
                  </a:lnTo>
                  <a:lnTo>
                    <a:pt x="944" y="839"/>
                  </a:lnTo>
                  <a:lnTo>
                    <a:pt x="944" y="525"/>
                  </a:lnTo>
                  <a:lnTo>
                    <a:pt x="944" y="420"/>
                  </a:lnTo>
                  <a:lnTo>
                    <a:pt x="944" y="315"/>
                  </a:lnTo>
                  <a:lnTo>
                    <a:pt x="839" y="106"/>
                  </a:lnTo>
                  <a:lnTo>
                    <a:pt x="7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761;p31">
              <a:extLst>
                <a:ext uri="{FF2B5EF4-FFF2-40B4-BE49-F238E27FC236}">
                  <a16:creationId xmlns:a16="http://schemas.microsoft.com/office/drawing/2014/main" id="{7BE95BCF-78F8-7043-A555-9A685E6A413F}"/>
                </a:ext>
              </a:extLst>
            </p:cNvPr>
            <p:cNvSpPr/>
            <p:nvPr/>
          </p:nvSpPr>
          <p:spPr>
            <a:xfrm>
              <a:off x="3703602" y="1363015"/>
              <a:ext cx="26411" cy="27803"/>
            </a:xfrm>
            <a:custGeom>
              <a:avLst/>
              <a:gdLst/>
              <a:ahLst/>
              <a:cxnLst/>
              <a:rect l="l" t="t" r="r" b="b"/>
              <a:pathLst>
                <a:path w="1991" h="2096" extrusionOk="0">
                  <a:moveTo>
                    <a:pt x="524" y="0"/>
                  </a:moveTo>
                  <a:lnTo>
                    <a:pt x="314" y="314"/>
                  </a:lnTo>
                  <a:lnTo>
                    <a:pt x="419" y="629"/>
                  </a:lnTo>
                  <a:lnTo>
                    <a:pt x="524" y="734"/>
                  </a:lnTo>
                  <a:lnTo>
                    <a:pt x="629" y="838"/>
                  </a:lnTo>
                  <a:lnTo>
                    <a:pt x="419" y="943"/>
                  </a:lnTo>
                  <a:lnTo>
                    <a:pt x="314" y="1048"/>
                  </a:lnTo>
                  <a:lnTo>
                    <a:pt x="210" y="1153"/>
                  </a:lnTo>
                  <a:lnTo>
                    <a:pt x="210" y="1257"/>
                  </a:lnTo>
                  <a:lnTo>
                    <a:pt x="105" y="1362"/>
                  </a:lnTo>
                  <a:lnTo>
                    <a:pt x="0" y="1572"/>
                  </a:lnTo>
                  <a:lnTo>
                    <a:pt x="0" y="1781"/>
                  </a:lnTo>
                  <a:lnTo>
                    <a:pt x="105" y="1886"/>
                  </a:lnTo>
                  <a:lnTo>
                    <a:pt x="314" y="1991"/>
                  </a:lnTo>
                  <a:lnTo>
                    <a:pt x="314" y="2096"/>
                  </a:lnTo>
                  <a:lnTo>
                    <a:pt x="629" y="1991"/>
                  </a:lnTo>
                  <a:lnTo>
                    <a:pt x="838" y="1991"/>
                  </a:lnTo>
                  <a:lnTo>
                    <a:pt x="943" y="1886"/>
                  </a:lnTo>
                  <a:lnTo>
                    <a:pt x="943" y="1991"/>
                  </a:lnTo>
                  <a:lnTo>
                    <a:pt x="1257" y="2096"/>
                  </a:lnTo>
                  <a:lnTo>
                    <a:pt x="1362" y="1991"/>
                  </a:lnTo>
                  <a:lnTo>
                    <a:pt x="1467" y="1886"/>
                  </a:lnTo>
                  <a:lnTo>
                    <a:pt x="1572" y="1991"/>
                  </a:lnTo>
                  <a:lnTo>
                    <a:pt x="1886" y="1991"/>
                  </a:lnTo>
                  <a:lnTo>
                    <a:pt x="1991" y="1886"/>
                  </a:lnTo>
                  <a:lnTo>
                    <a:pt x="1991" y="1781"/>
                  </a:lnTo>
                  <a:lnTo>
                    <a:pt x="1991" y="1677"/>
                  </a:lnTo>
                  <a:lnTo>
                    <a:pt x="1991" y="1572"/>
                  </a:lnTo>
                  <a:lnTo>
                    <a:pt x="1991" y="1362"/>
                  </a:lnTo>
                  <a:lnTo>
                    <a:pt x="1886" y="1257"/>
                  </a:lnTo>
                  <a:lnTo>
                    <a:pt x="1886" y="1048"/>
                  </a:lnTo>
                  <a:lnTo>
                    <a:pt x="1886" y="838"/>
                  </a:lnTo>
                  <a:lnTo>
                    <a:pt x="1781" y="734"/>
                  </a:lnTo>
                  <a:lnTo>
                    <a:pt x="1677" y="629"/>
                  </a:lnTo>
                  <a:lnTo>
                    <a:pt x="1677" y="419"/>
                  </a:lnTo>
                  <a:lnTo>
                    <a:pt x="1467" y="314"/>
                  </a:lnTo>
                  <a:lnTo>
                    <a:pt x="1257" y="314"/>
                  </a:lnTo>
                  <a:lnTo>
                    <a:pt x="1257" y="210"/>
                  </a:lnTo>
                  <a:lnTo>
                    <a:pt x="1153" y="105"/>
                  </a:lnTo>
                  <a:lnTo>
                    <a:pt x="104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762;p31">
              <a:extLst>
                <a:ext uri="{FF2B5EF4-FFF2-40B4-BE49-F238E27FC236}">
                  <a16:creationId xmlns:a16="http://schemas.microsoft.com/office/drawing/2014/main" id="{8BA00765-D1BF-ED4D-9E2D-5DDC0D4F476B}"/>
                </a:ext>
              </a:extLst>
            </p:cNvPr>
            <p:cNvSpPr/>
            <p:nvPr/>
          </p:nvSpPr>
          <p:spPr>
            <a:xfrm>
              <a:off x="3250510" y="1902264"/>
              <a:ext cx="19473" cy="25031"/>
            </a:xfrm>
            <a:custGeom>
              <a:avLst/>
              <a:gdLst/>
              <a:ahLst/>
              <a:cxnLst/>
              <a:rect l="l" t="t" r="r" b="b"/>
              <a:pathLst>
                <a:path w="1468" h="1887" extrusionOk="0">
                  <a:moveTo>
                    <a:pt x="734" y="1"/>
                  </a:moveTo>
                  <a:lnTo>
                    <a:pt x="734" y="106"/>
                  </a:lnTo>
                  <a:lnTo>
                    <a:pt x="524" y="210"/>
                  </a:lnTo>
                  <a:lnTo>
                    <a:pt x="420" y="420"/>
                  </a:lnTo>
                  <a:lnTo>
                    <a:pt x="210" y="629"/>
                  </a:lnTo>
                  <a:lnTo>
                    <a:pt x="0" y="944"/>
                  </a:lnTo>
                  <a:lnTo>
                    <a:pt x="0" y="1153"/>
                  </a:lnTo>
                  <a:lnTo>
                    <a:pt x="105" y="1363"/>
                  </a:lnTo>
                  <a:lnTo>
                    <a:pt x="210" y="1572"/>
                  </a:lnTo>
                  <a:lnTo>
                    <a:pt x="315" y="1677"/>
                  </a:lnTo>
                  <a:lnTo>
                    <a:pt x="420" y="1677"/>
                  </a:lnTo>
                  <a:lnTo>
                    <a:pt x="629" y="1782"/>
                  </a:lnTo>
                  <a:lnTo>
                    <a:pt x="839" y="1887"/>
                  </a:lnTo>
                  <a:lnTo>
                    <a:pt x="1048" y="1887"/>
                  </a:lnTo>
                  <a:lnTo>
                    <a:pt x="1258" y="1677"/>
                  </a:lnTo>
                  <a:lnTo>
                    <a:pt x="1363" y="1468"/>
                  </a:lnTo>
                  <a:lnTo>
                    <a:pt x="1467" y="734"/>
                  </a:lnTo>
                  <a:lnTo>
                    <a:pt x="1467" y="420"/>
                  </a:lnTo>
                  <a:lnTo>
                    <a:pt x="1363" y="210"/>
                  </a:lnTo>
                  <a:lnTo>
                    <a:pt x="12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763;p31">
              <a:extLst>
                <a:ext uri="{FF2B5EF4-FFF2-40B4-BE49-F238E27FC236}">
                  <a16:creationId xmlns:a16="http://schemas.microsoft.com/office/drawing/2014/main" id="{DD0B1804-72A2-CD47-914A-FFE9DD153283}"/>
                </a:ext>
              </a:extLst>
            </p:cNvPr>
            <p:cNvSpPr/>
            <p:nvPr/>
          </p:nvSpPr>
          <p:spPr>
            <a:xfrm>
              <a:off x="3219934" y="1874474"/>
              <a:ext cx="33375" cy="37540"/>
            </a:xfrm>
            <a:custGeom>
              <a:avLst/>
              <a:gdLst/>
              <a:ahLst/>
              <a:cxnLst/>
              <a:rect l="l" t="t" r="r" b="b"/>
              <a:pathLst>
                <a:path w="2516" h="2830" extrusionOk="0">
                  <a:moveTo>
                    <a:pt x="1363" y="0"/>
                  </a:moveTo>
                  <a:lnTo>
                    <a:pt x="1153" y="105"/>
                  </a:lnTo>
                  <a:lnTo>
                    <a:pt x="1048" y="210"/>
                  </a:lnTo>
                  <a:lnTo>
                    <a:pt x="734" y="210"/>
                  </a:lnTo>
                  <a:lnTo>
                    <a:pt x="629" y="315"/>
                  </a:lnTo>
                  <a:lnTo>
                    <a:pt x="524" y="524"/>
                  </a:lnTo>
                  <a:lnTo>
                    <a:pt x="315" y="734"/>
                  </a:lnTo>
                  <a:lnTo>
                    <a:pt x="210" y="839"/>
                  </a:lnTo>
                  <a:lnTo>
                    <a:pt x="105" y="943"/>
                  </a:lnTo>
                  <a:lnTo>
                    <a:pt x="0" y="1048"/>
                  </a:lnTo>
                  <a:lnTo>
                    <a:pt x="0" y="1153"/>
                  </a:lnTo>
                  <a:lnTo>
                    <a:pt x="0" y="1362"/>
                  </a:lnTo>
                  <a:lnTo>
                    <a:pt x="105" y="1467"/>
                  </a:lnTo>
                  <a:lnTo>
                    <a:pt x="315" y="1677"/>
                  </a:lnTo>
                  <a:lnTo>
                    <a:pt x="420" y="1886"/>
                  </a:lnTo>
                  <a:lnTo>
                    <a:pt x="734" y="2201"/>
                  </a:lnTo>
                  <a:lnTo>
                    <a:pt x="734" y="2305"/>
                  </a:lnTo>
                  <a:lnTo>
                    <a:pt x="734" y="2410"/>
                  </a:lnTo>
                  <a:lnTo>
                    <a:pt x="943" y="2515"/>
                  </a:lnTo>
                  <a:lnTo>
                    <a:pt x="943" y="2620"/>
                  </a:lnTo>
                  <a:lnTo>
                    <a:pt x="1153" y="2724"/>
                  </a:lnTo>
                  <a:lnTo>
                    <a:pt x="1467" y="2829"/>
                  </a:lnTo>
                  <a:lnTo>
                    <a:pt x="1677" y="2829"/>
                  </a:lnTo>
                  <a:lnTo>
                    <a:pt x="1991" y="2620"/>
                  </a:lnTo>
                  <a:lnTo>
                    <a:pt x="2096" y="2515"/>
                  </a:lnTo>
                  <a:lnTo>
                    <a:pt x="2305" y="2305"/>
                  </a:lnTo>
                  <a:lnTo>
                    <a:pt x="2410" y="2096"/>
                  </a:lnTo>
                  <a:lnTo>
                    <a:pt x="2515" y="1782"/>
                  </a:lnTo>
                  <a:lnTo>
                    <a:pt x="2515" y="1572"/>
                  </a:lnTo>
                  <a:lnTo>
                    <a:pt x="2410" y="1572"/>
                  </a:lnTo>
                  <a:lnTo>
                    <a:pt x="2515" y="1258"/>
                  </a:lnTo>
                  <a:lnTo>
                    <a:pt x="2410" y="1048"/>
                  </a:lnTo>
                  <a:lnTo>
                    <a:pt x="2515" y="943"/>
                  </a:lnTo>
                  <a:lnTo>
                    <a:pt x="2515" y="839"/>
                  </a:lnTo>
                  <a:lnTo>
                    <a:pt x="2410" y="629"/>
                  </a:lnTo>
                  <a:lnTo>
                    <a:pt x="2305" y="524"/>
                  </a:lnTo>
                  <a:lnTo>
                    <a:pt x="2305" y="419"/>
                  </a:lnTo>
                  <a:lnTo>
                    <a:pt x="1886" y="210"/>
                  </a:lnTo>
                  <a:lnTo>
                    <a:pt x="1677" y="105"/>
                  </a:lnTo>
                  <a:lnTo>
                    <a:pt x="136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764;p31">
              <a:extLst>
                <a:ext uri="{FF2B5EF4-FFF2-40B4-BE49-F238E27FC236}">
                  <a16:creationId xmlns:a16="http://schemas.microsoft.com/office/drawing/2014/main" id="{2B16D2EF-8707-4E46-8F2E-6459013934B3}"/>
                </a:ext>
              </a:extLst>
            </p:cNvPr>
            <p:cNvSpPr/>
            <p:nvPr/>
          </p:nvSpPr>
          <p:spPr>
            <a:xfrm>
              <a:off x="3433965" y="2480445"/>
              <a:ext cx="68116" cy="86183"/>
            </a:xfrm>
            <a:custGeom>
              <a:avLst/>
              <a:gdLst/>
              <a:ahLst/>
              <a:cxnLst/>
              <a:rect l="l" t="t" r="r" b="b"/>
              <a:pathLst>
                <a:path w="5135" h="6497" extrusionOk="0">
                  <a:moveTo>
                    <a:pt x="4297" y="0"/>
                  </a:moveTo>
                  <a:lnTo>
                    <a:pt x="3877" y="105"/>
                  </a:lnTo>
                  <a:lnTo>
                    <a:pt x="3144" y="315"/>
                  </a:lnTo>
                  <a:lnTo>
                    <a:pt x="2830" y="524"/>
                  </a:lnTo>
                  <a:lnTo>
                    <a:pt x="2620" y="838"/>
                  </a:lnTo>
                  <a:lnTo>
                    <a:pt x="2411" y="838"/>
                  </a:lnTo>
                  <a:lnTo>
                    <a:pt x="2306" y="943"/>
                  </a:lnTo>
                  <a:lnTo>
                    <a:pt x="2201" y="1258"/>
                  </a:lnTo>
                  <a:lnTo>
                    <a:pt x="2201" y="1362"/>
                  </a:lnTo>
                  <a:lnTo>
                    <a:pt x="2096" y="1677"/>
                  </a:lnTo>
                  <a:lnTo>
                    <a:pt x="1782" y="2410"/>
                  </a:lnTo>
                  <a:lnTo>
                    <a:pt x="1572" y="2620"/>
                  </a:lnTo>
                  <a:lnTo>
                    <a:pt x="1363" y="2934"/>
                  </a:lnTo>
                  <a:lnTo>
                    <a:pt x="944" y="3143"/>
                  </a:lnTo>
                  <a:lnTo>
                    <a:pt x="734" y="3458"/>
                  </a:lnTo>
                  <a:lnTo>
                    <a:pt x="525" y="4191"/>
                  </a:lnTo>
                  <a:lnTo>
                    <a:pt x="420" y="4715"/>
                  </a:lnTo>
                  <a:lnTo>
                    <a:pt x="420" y="5029"/>
                  </a:lnTo>
                  <a:lnTo>
                    <a:pt x="315" y="5134"/>
                  </a:lnTo>
                  <a:lnTo>
                    <a:pt x="106" y="5449"/>
                  </a:lnTo>
                  <a:lnTo>
                    <a:pt x="1" y="5763"/>
                  </a:lnTo>
                  <a:lnTo>
                    <a:pt x="1" y="5972"/>
                  </a:lnTo>
                  <a:lnTo>
                    <a:pt x="1" y="6182"/>
                  </a:lnTo>
                  <a:lnTo>
                    <a:pt x="1" y="6287"/>
                  </a:lnTo>
                  <a:lnTo>
                    <a:pt x="315" y="6496"/>
                  </a:lnTo>
                  <a:lnTo>
                    <a:pt x="525" y="6496"/>
                  </a:lnTo>
                  <a:lnTo>
                    <a:pt x="629" y="6392"/>
                  </a:lnTo>
                  <a:lnTo>
                    <a:pt x="734" y="6287"/>
                  </a:lnTo>
                  <a:lnTo>
                    <a:pt x="1049" y="6182"/>
                  </a:lnTo>
                  <a:lnTo>
                    <a:pt x="1258" y="6287"/>
                  </a:lnTo>
                  <a:lnTo>
                    <a:pt x="1468" y="6392"/>
                  </a:lnTo>
                  <a:lnTo>
                    <a:pt x="1572" y="6392"/>
                  </a:lnTo>
                  <a:lnTo>
                    <a:pt x="1677" y="6496"/>
                  </a:lnTo>
                  <a:lnTo>
                    <a:pt x="1992" y="6496"/>
                  </a:lnTo>
                  <a:lnTo>
                    <a:pt x="2201" y="6287"/>
                  </a:lnTo>
                  <a:lnTo>
                    <a:pt x="2306" y="5972"/>
                  </a:lnTo>
                  <a:lnTo>
                    <a:pt x="2411" y="5868"/>
                  </a:lnTo>
                  <a:lnTo>
                    <a:pt x="2515" y="5763"/>
                  </a:lnTo>
                  <a:lnTo>
                    <a:pt x="2830" y="5658"/>
                  </a:lnTo>
                  <a:lnTo>
                    <a:pt x="3144" y="5449"/>
                  </a:lnTo>
                  <a:lnTo>
                    <a:pt x="3458" y="5134"/>
                  </a:lnTo>
                  <a:lnTo>
                    <a:pt x="3668" y="4925"/>
                  </a:lnTo>
                  <a:lnTo>
                    <a:pt x="3668" y="4715"/>
                  </a:lnTo>
                  <a:lnTo>
                    <a:pt x="3773" y="4715"/>
                  </a:lnTo>
                  <a:lnTo>
                    <a:pt x="3877" y="4610"/>
                  </a:lnTo>
                  <a:lnTo>
                    <a:pt x="4192" y="4401"/>
                  </a:lnTo>
                  <a:lnTo>
                    <a:pt x="4297" y="4191"/>
                  </a:lnTo>
                  <a:lnTo>
                    <a:pt x="4401" y="3982"/>
                  </a:lnTo>
                  <a:lnTo>
                    <a:pt x="4401" y="3772"/>
                  </a:lnTo>
                  <a:lnTo>
                    <a:pt x="4506" y="3563"/>
                  </a:lnTo>
                  <a:lnTo>
                    <a:pt x="4611" y="3353"/>
                  </a:lnTo>
                  <a:lnTo>
                    <a:pt x="4925" y="2934"/>
                  </a:lnTo>
                  <a:lnTo>
                    <a:pt x="5135" y="2410"/>
                  </a:lnTo>
                  <a:lnTo>
                    <a:pt x="5135" y="2201"/>
                  </a:lnTo>
                  <a:lnTo>
                    <a:pt x="5135" y="1991"/>
                  </a:lnTo>
                  <a:lnTo>
                    <a:pt x="4925" y="1781"/>
                  </a:lnTo>
                  <a:lnTo>
                    <a:pt x="4716" y="1677"/>
                  </a:lnTo>
                  <a:lnTo>
                    <a:pt x="4611" y="1572"/>
                  </a:lnTo>
                  <a:lnTo>
                    <a:pt x="4506" y="1467"/>
                  </a:lnTo>
                  <a:lnTo>
                    <a:pt x="4611" y="1153"/>
                  </a:lnTo>
                  <a:lnTo>
                    <a:pt x="4611" y="419"/>
                  </a:lnTo>
                  <a:lnTo>
                    <a:pt x="4611" y="210"/>
                  </a:lnTo>
                  <a:lnTo>
                    <a:pt x="4506"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765;p31">
              <a:extLst>
                <a:ext uri="{FF2B5EF4-FFF2-40B4-BE49-F238E27FC236}">
                  <a16:creationId xmlns:a16="http://schemas.microsoft.com/office/drawing/2014/main" id="{A4B95E20-124F-2D40-B345-F6031B7639F2}"/>
                </a:ext>
              </a:extLst>
            </p:cNvPr>
            <p:cNvSpPr/>
            <p:nvPr/>
          </p:nvSpPr>
          <p:spPr>
            <a:xfrm>
              <a:off x="3357532" y="2185790"/>
              <a:ext cx="47263" cy="73674"/>
            </a:xfrm>
            <a:custGeom>
              <a:avLst/>
              <a:gdLst/>
              <a:ahLst/>
              <a:cxnLst/>
              <a:rect l="l" t="t" r="r" b="b"/>
              <a:pathLst>
                <a:path w="3563" h="5554" extrusionOk="0">
                  <a:moveTo>
                    <a:pt x="1153" y="1"/>
                  </a:moveTo>
                  <a:lnTo>
                    <a:pt x="1048" y="106"/>
                  </a:lnTo>
                  <a:lnTo>
                    <a:pt x="734" y="420"/>
                  </a:lnTo>
                  <a:lnTo>
                    <a:pt x="210" y="839"/>
                  </a:lnTo>
                  <a:lnTo>
                    <a:pt x="105" y="1153"/>
                  </a:lnTo>
                  <a:lnTo>
                    <a:pt x="0" y="1573"/>
                  </a:lnTo>
                  <a:lnTo>
                    <a:pt x="0" y="2096"/>
                  </a:lnTo>
                  <a:lnTo>
                    <a:pt x="0" y="2306"/>
                  </a:lnTo>
                  <a:lnTo>
                    <a:pt x="105" y="2516"/>
                  </a:lnTo>
                  <a:lnTo>
                    <a:pt x="105" y="2725"/>
                  </a:lnTo>
                  <a:lnTo>
                    <a:pt x="314" y="3144"/>
                  </a:lnTo>
                  <a:lnTo>
                    <a:pt x="314" y="3354"/>
                  </a:lnTo>
                  <a:lnTo>
                    <a:pt x="314" y="3563"/>
                  </a:lnTo>
                  <a:lnTo>
                    <a:pt x="210" y="3773"/>
                  </a:lnTo>
                  <a:lnTo>
                    <a:pt x="419" y="4192"/>
                  </a:lnTo>
                  <a:lnTo>
                    <a:pt x="524" y="4506"/>
                  </a:lnTo>
                  <a:lnTo>
                    <a:pt x="734" y="4925"/>
                  </a:lnTo>
                  <a:lnTo>
                    <a:pt x="1153" y="5240"/>
                  </a:lnTo>
                  <a:lnTo>
                    <a:pt x="1572" y="5554"/>
                  </a:lnTo>
                  <a:lnTo>
                    <a:pt x="2410" y="5554"/>
                  </a:lnTo>
                  <a:lnTo>
                    <a:pt x="2724" y="5449"/>
                  </a:lnTo>
                  <a:lnTo>
                    <a:pt x="2934" y="5344"/>
                  </a:lnTo>
                  <a:lnTo>
                    <a:pt x="3143" y="5344"/>
                  </a:lnTo>
                  <a:lnTo>
                    <a:pt x="3353" y="5240"/>
                  </a:lnTo>
                  <a:lnTo>
                    <a:pt x="3458" y="5030"/>
                  </a:lnTo>
                  <a:lnTo>
                    <a:pt x="3563" y="4821"/>
                  </a:lnTo>
                  <a:lnTo>
                    <a:pt x="3563" y="4192"/>
                  </a:lnTo>
                  <a:lnTo>
                    <a:pt x="3353" y="3668"/>
                  </a:lnTo>
                  <a:lnTo>
                    <a:pt x="3248" y="3563"/>
                  </a:lnTo>
                  <a:lnTo>
                    <a:pt x="3353" y="3354"/>
                  </a:lnTo>
                  <a:lnTo>
                    <a:pt x="3353" y="3249"/>
                  </a:lnTo>
                  <a:lnTo>
                    <a:pt x="3353" y="3039"/>
                  </a:lnTo>
                  <a:lnTo>
                    <a:pt x="3353" y="2935"/>
                  </a:lnTo>
                  <a:lnTo>
                    <a:pt x="3353" y="2830"/>
                  </a:lnTo>
                  <a:lnTo>
                    <a:pt x="3248" y="2620"/>
                  </a:lnTo>
                  <a:lnTo>
                    <a:pt x="3039" y="2411"/>
                  </a:lnTo>
                  <a:lnTo>
                    <a:pt x="3039" y="1992"/>
                  </a:lnTo>
                  <a:lnTo>
                    <a:pt x="3039" y="1677"/>
                  </a:lnTo>
                  <a:lnTo>
                    <a:pt x="2934" y="1363"/>
                  </a:lnTo>
                  <a:lnTo>
                    <a:pt x="2829" y="1049"/>
                  </a:lnTo>
                  <a:lnTo>
                    <a:pt x="2410" y="525"/>
                  </a:lnTo>
                  <a:lnTo>
                    <a:pt x="1781" y="106"/>
                  </a:lnTo>
                  <a:lnTo>
                    <a:pt x="13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766;p31">
              <a:extLst>
                <a:ext uri="{FF2B5EF4-FFF2-40B4-BE49-F238E27FC236}">
                  <a16:creationId xmlns:a16="http://schemas.microsoft.com/office/drawing/2014/main" id="{AE7337C6-5EF5-7844-9C2B-0024F9879E85}"/>
                </a:ext>
              </a:extLst>
            </p:cNvPr>
            <p:cNvSpPr/>
            <p:nvPr/>
          </p:nvSpPr>
          <p:spPr>
            <a:xfrm>
              <a:off x="3149046" y="1960643"/>
              <a:ext cx="77852" cy="66723"/>
            </a:xfrm>
            <a:custGeom>
              <a:avLst/>
              <a:gdLst/>
              <a:ahLst/>
              <a:cxnLst/>
              <a:rect l="l" t="t" r="r" b="b"/>
              <a:pathLst>
                <a:path w="5869" h="5030" extrusionOk="0">
                  <a:moveTo>
                    <a:pt x="5344" y="0"/>
                  </a:moveTo>
                  <a:lnTo>
                    <a:pt x="5135" y="105"/>
                  </a:lnTo>
                  <a:lnTo>
                    <a:pt x="4925" y="105"/>
                  </a:lnTo>
                  <a:lnTo>
                    <a:pt x="4611" y="315"/>
                  </a:lnTo>
                  <a:lnTo>
                    <a:pt x="4506" y="419"/>
                  </a:lnTo>
                  <a:lnTo>
                    <a:pt x="4401" y="524"/>
                  </a:lnTo>
                  <a:lnTo>
                    <a:pt x="4297" y="734"/>
                  </a:lnTo>
                  <a:lnTo>
                    <a:pt x="4192" y="734"/>
                  </a:lnTo>
                  <a:lnTo>
                    <a:pt x="3982" y="943"/>
                  </a:lnTo>
                  <a:lnTo>
                    <a:pt x="3773" y="1048"/>
                  </a:lnTo>
                  <a:lnTo>
                    <a:pt x="3773" y="1153"/>
                  </a:lnTo>
                  <a:lnTo>
                    <a:pt x="3458" y="1467"/>
                  </a:lnTo>
                  <a:lnTo>
                    <a:pt x="3354" y="1782"/>
                  </a:lnTo>
                  <a:lnTo>
                    <a:pt x="3249" y="1782"/>
                  </a:lnTo>
                  <a:lnTo>
                    <a:pt x="2935" y="1886"/>
                  </a:lnTo>
                  <a:lnTo>
                    <a:pt x="2830" y="2096"/>
                  </a:lnTo>
                  <a:lnTo>
                    <a:pt x="2725" y="2201"/>
                  </a:lnTo>
                  <a:lnTo>
                    <a:pt x="2725" y="2305"/>
                  </a:lnTo>
                  <a:lnTo>
                    <a:pt x="2516" y="2515"/>
                  </a:lnTo>
                  <a:lnTo>
                    <a:pt x="2306" y="2515"/>
                  </a:lnTo>
                  <a:lnTo>
                    <a:pt x="2096" y="2620"/>
                  </a:lnTo>
                  <a:lnTo>
                    <a:pt x="1782" y="2620"/>
                  </a:lnTo>
                  <a:lnTo>
                    <a:pt x="1573" y="2725"/>
                  </a:lnTo>
                  <a:lnTo>
                    <a:pt x="1468" y="2829"/>
                  </a:lnTo>
                  <a:lnTo>
                    <a:pt x="1468" y="2934"/>
                  </a:lnTo>
                  <a:lnTo>
                    <a:pt x="944" y="2934"/>
                  </a:lnTo>
                  <a:lnTo>
                    <a:pt x="734" y="2829"/>
                  </a:lnTo>
                  <a:lnTo>
                    <a:pt x="525" y="2934"/>
                  </a:lnTo>
                  <a:lnTo>
                    <a:pt x="315" y="3039"/>
                  </a:lnTo>
                  <a:lnTo>
                    <a:pt x="1" y="3458"/>
                  </a:lnTo>
                  <a:lnTo>
                    <a:pt x="1" y="3668"/>
                  </a:lnTo>
                  <a:lnTo>
                    <a:pt x="106" y="3877"/>
                  </a:lnTo>
                  <a:lnTo>
                    <a:pt x="106" y="3982"/>
                  </a:lnTo>
                  <a:lnTo>
                    <a:pt x="106" y="4191"/>
                  </a:lnTo>
                  <a:lnTo>
                    <a:pt x="106" y="4296"/>
                  </a:lnTo>
                  <a:lnTo>
                    <a:pt x="106" y="4506"/>
                  </a:lnTo>
                  <a:lnTo>
                    <a:pt x="315" y="4715"/>
                  </a:lnTo>
                  <a:lnTo>
                    <a:pt x="420" y="4820"/>
                  </a:lnTo>
                  <a:lnTo>
                    <a:pt x="630" y="4820"/>
                  </a:lnTo>
                  <a:lnTo>
                    <a:pt x="944" y="5030"/>
                  </a:lnTo>
                  <a:lnTo>
                    <a:pt x="1363" y="5030"/>
                  </a:lnTo>
                  <a:lnTo>
                    <a:pt x="1468" y="4925"/>
                  </a:lnTo>
                  <a:lnTo>
                    <a:pt x="1677" y="4715"/>
                  </a:lnTo>
                  <a:lnTo>
                    <a:pt x="1677" y="4506"/>
                  </a:lnTo>
                  <a:lnTo>
                    <a:pt x="1677" y="4191"/>
                  </a:lnTo>
                  <a:lnTo>
                    <a:pt x="1992" y="4191"/>
                  </a:lnTo>
                  <a:lnTo>
                    <a:pt x="2411" y="4087"/>
                  </a:lnTo>
                  <a:lnTo>
                    <a:pt x="2516" y="3877"/>
                  </a:lnTo>
                  <a:lnTo>
                    <a:pt x="2620" y="3563"/>
                  </a:lnTo>
                  <a:lnTo>
                    <a:pt x="2830" y="3563"/>
                  </a:lnTo>
                  <a:lnTo>
                    <a:pt x="3039" y="3458"/>
                  </a:lnTo>
                  <a:lnTo>
                    <a:pt x="3144" y="3353"/>
                  </a:lnTo>
                  <a:lnTo>
                    <a:pt x="3249" y="3144"/>
                  </a:lnTo>
                  <a:lnTo>
                    <a:pt x="3249" y="2934"/>
                  </a:lnTo>
                  <a:lnTo>
                    <a:pt x="3563" y="2620"/>
                  </a:lnTo>
                  <a:lnTo>
                    <a:pt x="4087" y="2620"/>
                  </a:lnTo>
                  <a:lnTo>
                    <a:pt x="4401" y="2515"/>
                  </a:lnTo>
                  <a:lnTo>
                    <a:pt x="4506" y="2410"/>
                  </a:lnTo>
                  <a:lnTo>
                    <a:pt x="4821" y="2201"/>
                  </a:lnTo>
                  <a:lnTo>
                    <a:pt x="4925" y="2096"/>
                  </a:lnTo>
                  <a:lnTo>
                    <a:pt x="5030" y="1886"/>
                  </a:lnTo>
                  <a:lnTo>
                    <a:pt x="5240" y="1782"/>
                  </a:lnTo>
                  <a:lnTo>
                    <a:pt x="5344" y="1677"/>
                  </a:lnTo>
                  <a:lnTo>
                    <a:pt x="5554" y="1467"/>
                  </a:lnTo>
                  <a:lnTo>
                    <a:pt x="5659" y="1153"/>
                  </a:lnTo>
                  <a:lnTo>
                    <a:pt x="5764" y="943"/>
                  </a:lnTo>
                  <a:lnTo>
                    <a:pt x="5868" y="629"/>
                  </a:lnTo>
                  <a:lnTo>
                    <a:pt x="5764" y="210"/>
                  </a:lnTo>
                  <a:lnTo>
                    <a:pt x="5659" y="105"/>
                  </a:lnTo>
                  <a:lnTo>
                    <a:pt x="5554" y="105"/>
                  </a:lnTo>
                  <a:lnTo>
                    <a:pt x="53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767;p31">
              <a:extLst>
                <a:ext uri="{FF2B5EF4-FFF2-40B4-BE49-F238E27FC236}">
                  <a16:creationId xmlns:a16="http://schemas.microsoft.com/office/drawing/2014/main" id="{4CBAE189-CE4B-F14D-BE8D-2E41DE573BFD}"/>
                </a:ext>
              </a:extLst>
            </p:cNvPr>
            <p:cNvSpPr/>
            <p:nvPr/>
          </p:nvSpPr>
          <p:spPr>
            <a:xfrm>
              <a:off x="3243559" y="2092683"/>
              <a:ext cx="23638" cy="36147"/>
            </a:xfrm>
            <a:custGeom>
              <a:avLst/>
              <a:gdLst/>
              <a:ahLst/>
              <a:cxnLst/>
              <a:rect l="l" t="t" r="r" b="b"/>
              <a:pathLst>
                <a:path w="1782" h="2725" extrusionOk="0">
                  <a:moveTo>
                    <a:pt x="1467" y="0"/>
                  </a:moveTo>
                  <a:lnTo>
                    <a:pt x="1153" y="105"/>
                  </a:lnTo>
                  <a:lnTo>
                    <a:pt x="944" y="314"/>
                  </a:lnTo>
                  <a:lnTo>
                    <a:pt x="839" y="419"/>
                  </a:lnTo>
                  <a:lnTo>
                    <a:pt x="524" y="629"/>
                  </a:lnTo>
                  <a:lnTo>
                    <a:pt x="210" y="943"/>
                  </a:lnTo>
                  <a:lnTo>
                    <a:pt x="1" y="1467"/>
                  </a:lnTo>
                  <a:lnTo>
                    <a:pt x="1" y="1886"/>
                  </a:lnTo>
                  <a:lnTo>
                    <a:pt x="105" y="1991"/>
                  </a:lnTo>
                  <a:lnTo>
                    <a:pt x="1" y="2200"/>
                  </a:lnTo>
                  <a:lnTo>
                    <a:pt x="105" y="2515"/>
                  </a:lnTo>
                  <a:lnTo>
                    <a:pt x="315" y="2724"/>
                  </a:lnTo>
                  <a:lnTo>
                    <a:pt x="420" y="2619"/>
                  </a:lnTo>
                  <a:lnTo>
                    <a:pt x="524" y="2724"/>
                  </a:lnTo>
                  <a:lnTo>
                    <a:pt x="734" y="2619"/>
                  </a:lnTo>
                  <a:lnTo>
                    <a:pt x="944" y="2515"/>
                  </a:lnTo>
                  <a:lnTo>
                    <a:pt x="944" y="2410"/>
                  </a:lnTo>
                  <a:lnTo>
                    <a:pt x="1258" y="1886"/>
                  </a:lnTo>
                  <a:lnTo>
                    <a:pt x="1467" y="1257"/>
                  </a:lnTo>
                  <a:lnTo>
                    <a:pt x="1782" y="524"/>
                  </a:lnTo>
                  <a:lnTo>
                    <a:pt x="1782" y="419"/>
                  </a:lnTo>
                  <a:lnTo>
                    <a:pt x="1782" y="314"/>
                  </a:lnTo>
                  <a:lnTo>
                    <a:pt x="1677" y="105"/>
                  </a:lnTo>
                  <a:lnTo>
                    <a:pt x="14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768;p31">
              <a:extLst>
                <a:ext uri="{FF2B5EF4-FFF2-40B4-BE49-F238E27FC236}">
                  <a16:creationId xmlns:a16="http://schemas.microsoft.com/office/drawing/2014/main" id="{8757C8CE-F60C-8844-BE2A-A5346E14D919}"/>
                </a:ext>
              </a:extLst>
            </p:cNvPr>
            <p:cNvSpPr/>
            <p:nvPr/>
          </p:nvSpPr>
          <p:spPr>
            <a:xfrm>
              <a:off x="3240787" y="2280303"/>
              <a:ext cx="20853" cy="16687"/>
            </a:xfrm>
            <a:custGeom>
              <a:avLst/>
              <a:gdLst/>
              <a:ahLst/>
              <a:cxnLst/>
              <a:rect l="l" t="t" r="r" b="b"/>
              <a:pathLst>
                <a:path w="1572" h="1258" extrusionOk="0">
                  <a:moveTo>
                    <a:pt x="733" y="1"/>
                  </a:moveTo>
                  <a:lnTo>
                    <a:pt x="419" y="105"/>
                  </a:lnTo>
                  <a:lnTo>
                    <a:pt x="210" y="210"/>
                  </a:lnTo>
                  <a:lnTo>
                    <a:pt x="0" y="420"/>
                  </a:lnTo>
                  <a:lnTo>
                    <a:pt x="0" y="629"/>
                  </a:lnTo>
                  <a:lnTo>
                    <a:pt x="105" y="734"/>
                  </a:lnTo>
                  <a:lnTo>
                    <a:pt x="314" y="839"/>
                  </a:lnTo>
                  <a:lnTo>
                    <a:pt x="629" y="839"/>
                  </a:lnTo>
                  <a:lnTo>
                    <a:pt x="733" y="734"/>
                  </a:lnTo>
                  <a:lnTo>
                    <a:pt x="838" y="734"/>
                  </a:lnTo>
                  <a:lnTo>
                    <a:pt x="838" y="944"/>
                  </a:lnTo>
                  <a:lnTo>
                    <a:pt x="943" y="1153"/>
                  </a:lnTo>
                  <a:lnTo>
                    <a:pt x="1153" y="1258"/>
                  </a:lnTo>
                  <a:lnTo>
                    <a:pt x="1362" y="1258"/>
                  </a:lnTo>
                  <a:lnTo>
                    <a:pt x="1467" y="1153"/>
                  </a:lnTo>
                  <a:lnTo>
                    <a:pt x="1572" y="839"/>
                  </a:lnTo>
                  <a:lnTo>
                    <a:pt x="1572" y="629"/>
                  </a:lnTo>
                  <a:lnTo>
                    <a:pt x="1572" y="525"/>
                  </a:lnTo>
                  <a:lnTo>
                    <a:pt x="1572" y="420"/>
                  </a:lnTo>
                  <a:lnTo>
                    <a:pt x="1467" y="210"/>
                  </a:lnTo>
                  <a:lnTo>
                    <a:pt x="1257" y="105"/>
                  </a:lnTo>
                  <a:lnTo>
                    <a:pt x="1048"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769;p31">
              <a:extLst>
                <a:ext uri="{FF2B5EF4-FFF2-40B4-BE49-F238E27FC236}">
                  <a16:creationId xmlns:a16="http://schemas.microsoft.com/office/drawing/2014/main" id="{14D912CA-28AF-0A43-86B6-1B05AAC95716}"/>
                </a:ext>
              </a:extLst>
            </p:cNvPr>
            <p:cNvSpPr/>
            <p:nvPr/>
          </p:nvSpPr>
          <p:spPr>
            <a:xfrm>
              <a:off x="3460375" y="3217051"/>
              <a:ext cx="5571" cy="5585"/>
            </a:xfrm>
            <a:custGeom>
              <a:avLst/>
              <a:gdLst/>
              <a:ahLst/>
              <a:cxnLst/>
              <a:rect l="l" t="t" r="r" b="b"/>
              <a:pathLst>
                <a:path w="420" h="421" extrusionOk="0">
                  <a:moveTo>
                    <a:pt x="1" y="1"/>
                  </a:moveTo>
                  <a:lnTo>
                    <a:pt x="1" y="420"/>
                  </a:lnTo>
                  <a:lnTo>
                    <a:pt x="315" y="420"/>
                  </a:lnTo>
                  <a:lnTo>
                    <a:pt x="315" y="315"/>
                  </a:lnTo>
                  <a:lnTo>
                    <a:pt x="42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770;p31">
              <a:extLst>
                <a:ext uri="{FF2B5EF4-FFF2-40B4-BE49-F238E27FC236}">
                  <a16:creationId xmlns:a16="http://schemas.microsoft.com/office/drawing/2014/main" id="{79232954-0B58-AF4D-ADC8-156DF4F0F9B8}"/>
                </a:ext>
              </a:extLst>
            </p:cNvPr>
            <p:cNvSpPr/>
            <p:nvPr/>
          </p:nvSpPr>
          <p:spPr>
            <a:xfrm>
              <a:off x="3515969" y="3347698"/>
              <a:ext cx="8357" cy="11143"/>
            </a:xfrm>
            <a:custGeom>
              <a:avLst/>
              <a:gdLst/>
              <a:ahLst/>
              <a:cxnLst/>
              <a:rect l="l" t="t" r="r" b="b"/>
              <a:pathLst>
                <a:path w="630" h="840" extrusionOk="0">
                  <a:moveTo>
                    <a:pt x="210" y="1"/>
                  </a:moveTo>
                  <a:lnTo>
                    <a:pt x="1" y="315"/>
                  </a:lnTo>
                  <a:lnTo>
                    <a:pt x="210" y="839"/>
                  </a:lnTo>
                  <a:lnTo>
                    <a:pt x="629" y="629"/>
                  </a:lnTo>
                  <a:lnTo>
                    <a:pt x="420" y="315"/>
                  </a:lnTo>
                  <a:lnTo>
                    <a:pt x="21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771;p31">
              <a:extLst>
                <a:ext uri="{FF2B5EF4-FFF2-40B4-BE49-F238E27FC236}">
                  <a16:creationId xmlns:a16="http://schemas.microsoft.com/office/drawing/2014/main" id="{3EDDA5D7-2231-6049-A33F-85251D44CFDA}"/>
                </a:ext>
              </a:extLst>
            </p:cNvPr>
            <p:cNvSpPr/>
            <p:nvPr/>
          </p:nvSpPr>
          <p:spPr>
            <a:xfrm>
              <a:off x="3464541" y="3217051"/>
              <a:ext cx="57000" cy="134839"/>
            </a:xfrm>
            <a:custGeom>
              <a:avLst/>
              <a:gdLst/>
              <a:ahLst/>
              <a:cxnLst/>
              <a:rect l="l" t="t" r="r" b="b"/>
              <a:pathLst>
                <a:path w="4297" h="10165" extrusionOk="0">
                  <a:moveTo>
                    <a:pt x="106" y="1"/>
                  </a:moveTo>
                  <a:lnTo>
                    <a:pt x="1" y="315"/>
                  </a:lnTo>
                  <a:lnTo>
                    <a:pt x="1" y="420"/>
                  </a:lnTo>
                  <a:lnTo>
                    <a:pt x="839" y="525"/>
                  </a:lnTo>
                  <a:lnTo>
                    <a:pt x="944" y="839"/>
                  </a:lnTo>
                  <a:lnTo>
                    <a:pt x="1153" y="1049"/>
                  </a:lnTo>
                  <a:lnTo>
                    <a:pt x="1049" y="1468"/>
                  </a:lnTo>
                  <a:lnTo>
                    <a:pt x="944" y="1992"/>
                  </a:lnTo>
                  <a:lnTo>
                    <a:pt x="1049" y="2306"/>
                  </a:lnTo>
                  <a:lnTo>
                    <a:pt x="1153" y="2620"/>
                  </a:lnTo>
                  <a:lnTo>
                    <a:pt x="1363" y="2830"/>
                  </a:lnTo>
                  <a:lnTo>
                    <a:pt x="1572" y="2935"/>
                  </a:lnTo>
                  <a:lnTo>
                    <a:pt x="1782" y="3459"/>
                  </a:lnTo>
                  <a:lnTo>
                    <a:pt x="1782" y="4402"/>
                  </a:lnTo>
                  <a:lnTo>
                    <a:pt x="2096" y="4925"/>
                  </a:lnTo>
                  <a:lnTo>
                    <a:pt x="2411" y="5449"/>
                  </a:lnTo>
                  <a:lnTo>
                    <a:pt x="2620" y="6183"/>
                  </a:lnTo>
                  <a:lnTo>
                    <a:pt x="3039" y="6916"/>
                  </a:lnTo>
                  <a:lnTo>
                    <a:pt x="3354" y="7335"/>
                  </a:lnTo>
                  <a:lnTo>
                    <a:pt x="3249" y="7754"/>
                  </a:lnTo>
                  <a:lnTo>
                    <a:pt x="3144" y="8069"/>
                  </a:lnTo>
                  <a:lnTo>
                    <a:pt x="3563" y="8907"/>
                  </a:lnTo>
                  <a:lnTo>
                    <a:pt x="3563" y="9431"/>
                  </a:lnTo>
                  <a:lnTo>
                    <a:pt x="3878" y="10164"/>
                  </a:lnTo>
                  <a:lnTo>
                    <a:pt x="4087" y="9850"/>
                  </a:lnTo>
                  <a:lnTo>
                    <a:pt x="4297" y="10164"/>
                  </a:lnTo>
                  <a:lnTo>
                    <a:pt x="3982" y="9431"/>
                  </a:lnTo>
                  <a:lnTo>
                    <a:pt x="3982" y="8802"/>
                  </a:lnTo>
                  <a:lnTo>
                    <a:pt x="3668" y="8069"/>
                  </a:lnTo>
                  <a:lnTo>
                    <a:pt x="3668" y="7754"/>
                  </a:lnTo>
                  <a:lnTo>
                    <a:pt x="3773" y="7335"/>
                  </a:lnTo>
                  <a:lnTo>
                    <a:pt x="3878" y="7230"/>
                  </a:lnTo>
                  <a:lnTo>
                    <a:pt x="3458" y="6707"/>
                  </a:lnTo>
                  <a:lnTo>
                    <a:pt x="3039" y="5973"/>
                  </a:lnTo>
                  <a:lnTo>
                    <a:pt x="2830" y="5240"/>
                  </a:lnTo>
                  <a:lnTo>
                    <a:pt x="2411" y="4716"/>
                  </a:lnTo>
                  <a:lnTo>
                    <a:pt x="2201" y="4297"/>
                  </a:lnTo>
                  <a:lnTo>
                    <a:pt x="2201" y="3354"/>
                  </a:lnTo>
                  <a:lnTo>
                    <a:pt x="1992" y="2620"/>
                  </a:lnTo>
                  <a:lnTo>
                    <a:pt x="1468" y="2411"/>
                  </a:lnTo>
                  <a:lnTo>
                    <a:pt x="1468" y="2306"/>
                  </a:lnTo>
                  <a:lnTo>
                    <a:pt x="1363" y="1992"/>
                  </a:lnTo>
                  <a:lnTo>
                    <a:pt x="1468" y="1363"/>
                  </a:lnTo>
                  <a:lnTo>
                    <a:pt x="1572" y="1154"/>
                  </a:lnTo>
                  <a:lnTo>
                    <a:pt x="1677" y="1049"/>
                  </a:lnTo>
                  <a:lnTo>
                    <a:pt x="1572" y="944"/>
                  </a:lnTo>
                  <a:lnTo>
                    <a:pt x="1258" y="420"/>
                  </a:lnTo>
                  <a:lnTo>
                    <a:pt x="1153" y="211"/>
                  </a:lnTo>
                  <a:lnTo>
                    <a:pt x="734"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772;p31">
              <a:extLst>
                <a:ext uri="{FF2B5EF4-FFF2-40B4-BE49-F238E27FC236}">
                  <a16:creationId xmlns:a16="http://schemas.microsoft.com/office/drawing/2014/main" id="{A65D5F0F-D4B5-C641-8CC2-CCD4692BE435}"/>
                </a:ext>
              </a:extLst>
            </p:cNvPr>
            <p:cNvSpPr/>
            <p:nvPr/>
          </p:nvSpPr>
          <p:spPr>
            <a:xfrm>
              <a:off x="3656339" y="3110042"/>
              <a:ext cx="2799" cy="1406"/>
            </a:xfrm>
            <a:custGeom>
              <a:avLst/>
              <a:gdLst/>
              <a:ahLst/>
              <a:cxnLst/>
              <a:rect l="l" t="t" r="r" b="b"/>
              <a:pathLst>
                <a:path w="211" h="106" extrusionOk="0">
                  <a:moveTo>
                    <a:pt x="210" y="0"/>
                  </a:moveTo>
                  <a:lnTo>
                    <a:pt x="210" y="0"/>
                  </a:lnTo>
                  <a:lnTo>
                    <a:pt x="210" y="0"/>
                  </a:lnTo>
                  <a:lnTo>
                    <a:pt x="1" y="105"/>
                  </a:lnTo>
                  <a:lnTo>
                    <a:pt x="21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73;p31">
              <a:extLst>
                <a:ext uri="{FF2B5EF4-FFF2-40B4-BE49-F238E27FC236}">
                  <a16:creationId xmlns:a16="http://schemas.microsoft.com/office/drawing/2014/main" id="{8EA7ECC7-DE02-D740-ACCD-D527B4CC12E0}"/>
                </a:ext>
              </a:extLst>
            </p:cNvPr>
            <p:cNvSpPr/>
            <p:nvPr/>
          </p:nvSpPr>
          <p:spPr>
            <a:xfrm>
              <a:off x="3837022" y="3267086"/>
              <a:ext cx="5571" cy="5571"/>
            </a:xfrm>
            <a:custGeom>
              <a:avLst/>
              <a:gdLst/>
              <a:ahLst/>
              <a:cxnLst/>
              <a:rect l="l" t="t" r="r" b="b"/>
              <a:pathLst>
                <a:path w="420" h="420" extrusionOk="0">
                  <a:moveTo>
                    <a:pt x="1" y="1"/>
                  </a:moveTo>
                  <a:lnTo>
                    <a:pt x="1" y="315"/>
                  </a:lnTo>
                  <a:lnTo>
                    <a:pt x="315" y="420"/>
                  </a:lnTo>
                  <a:lnTo>
                    <a:pt x="420" y="106"/>
                  </a:lnTo>
                  <a:lnTo>
                    <a:pt x="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774;p31">
              <a:extLst>
                <a:ext uri="{FF2B5EF4-FFF2-40B4-BE49-F238E27FC236}">
                  <a16:creationId xmlns:a16="http://schemas.microsoft.com/office/drawing/2014/main" id="{DAE5F3D2-2FDD-0E4A-9792-26A20AAA8D44}"/>
                </a:ext>
              </a:extLst>
            </p:cNvPr>
            <p:cNvSpPr/>
            <p:nvPr/>
          </p:nvSpPr>
          <p:spPr>
            <a:xfrm>
              <a:off x="3660518" y="3140618"/>
              <a:ext cx="1393" cy="2786"/>
            </a:xfrm>
            <a:custGeom>
              <a:avLst/>
              <a:gdLst/>
              <a:ahLst/>
              <a:cxnLst/>
              <a:rect l="l" t="t" r="r" b="b"/>
              <a:pathLst>
                <a:path w="105" h="210" extrusionOk="0">
                  <a:moveTo>
                    <a:pt x="105" y="0"/>
                  </a:moveTo>
                  <a:lnTo>
                    <a:pt x="0" y="105"/>
                  </a:lnTo>
                  <a:lnTo>
                    <a:pt x="105" y="210"/>
                  </a:lnTo>
                  <a:lnTo>
                    <a:pt x="105"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775;p31">
              <a:extLst>
                <a:ext uri="{FF2B5EF4-FFF2-40B4-BE49-F238E27FC236}">
                  <a16:creationId xmlns:a16="http://schemas.microsoft.com/office/drawing/2014/main" id="{872A348A-2089-0348-B4A8-882D5CB8BF62}"/>
                </a:ext>
              </a:extLst>
            </p:cNvPr>
            <p:cNvSpPr/>
            <p:nvPr/>
          </p:nvSpPr>
          <p:spPr>
            <a:xfrm>
              <a:off x="3574348" y="3153127"/>
              <a:ext cx="5571" cy="6964"/>
            </a:xfrm>
            <a:custGeom>
              <a:avLst/>
              <a:gdLst/>
              <a:ahLst/>
              <a:cxnLst/>
              <a:rect l="l" t="t" r="r" b="b"/>
              <a:pathLst>
                <a:path w="420" h="525" extrusionOk="0">
                  <a:moveTo>
                    <a:pt x="0" y="0"/>
                  </a:moveTo>
                  <a:lnTo>
                    <a:pt x="0" y="419"/>
                  </a:lnTo>
                  <a:lnTo>
                    <a:pt x="419" y="524"/>
                  </a:lnTo>
                  <a:lnTo>
                    <a:pt x="419"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776;p31">
              <a:extLst>
                <a:ext uri="{FF2B5EF4-FFF2-40B4-BE49-F238E27FC236}">
                  <a16:creationId xmlns:a16="http://schemas.microsoft.com/office/drawing/2014/main" id="{DDC33953-0B7D-8D47-86A0-F302EAE6019C}"/>
                </a:ext>
              </a:extLst>
            </p:cNvPr>
            <p:cNvSpPr/>
            <p:nvPr/>
          </p:nvSpPr>
          <p:spPr>
            <a:xfrm>
              <a:off x="3507625" y="2889061"/>
              <a:ext cx="19473" cy="5571"/>
            </a:xfrm>
            <a:custGeom>
              <a:avLst/>
              <a:gdLst/>
              <a:ahLst/>
              <a:cxnLst/>
              <a:rect l="l" t="t" r="r" b="b"/>
              <a:pathLst>
                <a:path w="1468" h="420" extrusionOk="0">
                  <a:moveTo>
                    <a:pt x="1363" y="0"/>
                  </a:moveTo>
                  <a:lnTo>
                    <a:pt x="1" y="419"/>
                  </a:lnTo>
                  <a:lnTo>
                    <a:pt x="1468" y="419"/>
                  </a:lnTo>
                  <a:lnTo>
                    <a:pt x="1468" y="210"/>
                  </a:lnTo>
                  <a:lnTo>
                    <a:pt x="1363"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777;p31">
              <a:extLst>
                <a:ext uri="{FF2B5EF4-FFF2-40B4-BE49-F238E27FC236}">
                  <a16:creationId xmlns:a16="http://schemas.microsoft.com/office/drawing/2014/main" id="{BEA33492-D0C4-1648-B607-7BA3EA5D71D6}"/>
                </a:ext>
              </a:extLst>
            </p:cNvPr>
            <p:cNvSpPr/>
            <p:nvPr/>
          </p:nvSpPr>
          <p:spPr>
            <a:xfrm>
              <a:off x="3636879" y="2719494"/>
              <a:ext cx="12522" cy="8357"/>
            </a:xfrm>
            <a:custGeom>
              <a:avLst/>
              <a:gdLst/>
              <a:ahLst/>
              <a:cxnLst/>
              <a:rect l="l" t="t" r="r" b="b"/>
              <a:pathLst>
                <a:path w="944" h="630" extrusionOk="0">
                  <a:moveTo>
                    <a:pt x="1" y="1"/>
                  </a:moveTo>
                  <a:lnTo>
                    <a:pt x="1" y="105"/>
                  </a:lnTo>
                  <a:lnTo>
                    <a:pt x="630" y="420"/>
                  </a:lnTo>
                  <a:lnTo>
                    <a:pt x="944" y="629"/>
                  </a:lnTo>
                  <a:lnTo>
                    <a:pt x="734" y="210"/>
                  </a:lnTo>
                  <a:lnTo>
                    <a:pt x="52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778;p31">
              <a:extLst>
                <a:ext uri="{FF2B5EF4-FFF2-40B4-BE49-F238E27FC236}">
                  <a16:creationId xmlns:a16="http://schemas.microsoft.com/office/drawing/2014/main" id="{6305D0C9-C039-5F4B-BC17-885D6AD3D06B}"/>
                </a:ext>
              </a:extLst>
            </p:cNvPr>
            <p:cNvSpPr/>
            <p:nvPr/>
          </p:nvSpPr>
          <p:spPr>
            <a:xfrm>
              <a:off x="3493737" y="3075288"/>
              <a:ext cx="8344" cy="5585"/>
            </a:xfrm>
            <a:custGeom>
              <a:avLst/>
              <a:gdLst/>
              <a:ahLst/>
              <a:cxnLst/>
              <a:rect l="l" t="t" r="r" b="b"/>
              <a:pathLst>
                <a:path w="629" h="421" extrusionOk="0">
                  <a:moveTo>
                    <a:pt x="0" y="1"/>
                  </a:moveTo>
                  <a:lnTo>
                    <a:pt x="0" y="420"/>
                  </a:lnTo>
                  <a:lnTo>
                    <a:pt x="314" y="420"/>
                  </a:lnTo>
                  <a:lnTo>
                    <a:pt x="419" y="315"/>
                  </a:lnTo>
                  <a:lnTo>
                    <a:pt x="524" y="210"/>
                  </a:lnTo>
                  <a:lnTo>
                    <a:pt x="629" y="106"/>
                  </a:lnTo>
                  <a:lnTo>
                    <a:pt x="21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779;p31">
              <a:extLst>
                <a:ext uri="{FF2B5EF4-FFF2-40B4-BE49-F238E27FC236}">
                  <a16:creationId xmlns:a16="http://schemas.microsoft.com/office/drawing/2014/main" id="{EDCE0C42-D9B0-374F-8016-61CD6CC4F649}"/>
                </a:ext>
              </a:extLst>
            </p:cNvPr>
            <p:cNvSpPr/>
            <p:nvPr/>
          </p:nvSpPr>
          <p:spPr>
            <a:xfrm>
              <a:off x="3656339" y="2653713"/>
              <a:ext cx="1857" cy="3250"/>
            </a:xfrm>
            <a:custGeom>
              <a:avLst/>
              <a:gdLst/>
              <a:ahLst/>
              <a:cxnLst/>
              <a:rect l="l" t="t" r="r" b="b"/>
              <a:pathLst>
                <a:path w="140" h="245" extrusionOk="0">
                  <a:moveTo>
                    <a:pt x="140" y="1"/>
                  </a:moveTo>
                  <a:lnTo>
                    <a:pt x="106" y="35"/>
                  </a:lnTo>
                  <a:lnTo>
                    <a:pt x="106" y="35"/>
                  </a:lnTo>
                  <a:lnTo>
                    <a:pt x="140" y="1"/>
                  </a:lnTo>
                  <a:close/>
                  <a:moveTo>
                    <a:pt x="106" y="35"/>
                  </a:moveTo>
                  <a:lnTo>
                    <a:pt x="1" y="140"/>
                  </a:lnTo>
                  <a:lnTo>
                    <a:pt x="106" y="245"/>
                  </a:lnTo>
                  <a:lnTo>
                    <a:pt x="106" y="140"/>
                  </a:lnTo>
                  <a:lnTo>
                    <a:pt x="106" y="35"/>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80;p31">
              <a:extLst>
                <a:ext uri="{FF2B5EF4-FFF2-40B4-BE49-F238E27FC236}">
                  <a16:creationId xmlns:a16="http://schemas.microsoft.com/office/drawing/2014/main" id="{2E0E7809-47F0-AE4C-8722-E0DEE64D345B}"/>
                </a:ext>
              </a:extLst>
            </p:cNvPr>
            <p:cNvSpPr/>
            <p:nvPr/>
          </p:nvSpPr>
          <p:spPr>
            <a:xfrm>
              <a:off x="3681357" y="2538811"/>
              <a:ext cx="2799" cy="2799"/>
            </a:xfrm>
            <a:custGeom>
              <a:avLst/>
              <a:gdLst/>
              <a:ahLst/>
              <a:cxnLst/>
              <a:rect l="l" t="t" r="r" b="b"/>
              <a:pathLst>
                <a:path w="211" h="211" extrusionOk="0">
                  <a:moveTo>
                    <a:pt x="106" y="1"/>
                  </a:moveTo>
                  <a:lnTo>
                    <a:pt x="1" y="106"/>
                  </a:lnTo>
                  <a:lnTo>
                    <a:pt x="210" y="210"/>
                  </a:lnTo>
                  <a:lnTo>
                    <a:pt x="210" y="210"/>
                  </a:lnTo>
                  <a:lnTo>
                    <a:pt x="106"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781;p31">
              <a:extLst>
                <a:ext uri="{FF2B5EF4-FFF2-40B4-BE49-F238E27FC236}">
                  <a16:creationId xmlns:a16="http://schemas.microsoft.com/office/drawing/2014/main" id="{3A1698BD-2D62-124F-AC07-F7B1684993E3}"/>
                </a:ext>
              </a:extLst>
            </p:cNvPr>
            <p:cNvSpPr/>
            <p:nvPr/>
          </p:nvSpPr>
          <p:spPr>
            <a:xfrm>
              <a:off x="4220619" y="3019694"/>
              <a:ext cx="8357" cy="9750"/>
            </a:xfrm>
            <a:custGeom>
              <a:avLst/>
              <a:gdLst/>
              <a:ahLst/>
              <a:cxnLst/>
              <a:rect l="l" t="t" r="r" b="b"/>
              <a:pathLst>
                <a:path w="630" h="735" extrusionOk="0">
                  <a:moveTo>
                    <a:pt x="105" y="1"/>
                  </a:moveTo>
                  <a:lnTo>
                    <a:pt x="0" y="106"/>
                  </a:lnTo>
                  <a:lnTo>
                    <a:pt x="0" y="420"/>
                  </a:lnTo>
                  <a:lnTo>
                    <a:pt x="420" y="734"/>
                  </a:lnTo>
                  <a:lnTo>
                    <a:pt x="629" y="315"/>
                  </a:lnTo>
                  <a:lnTo>
                    <a:pt x="210" y="106"/>
                  </a:lnTo>
                  <a:lnTo>
                    <a:pt x="10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782;p31">
              <a:extLst>
                <a:ext uri="{FF2B5EF4-FFF2-40B4-BE49-F238E27FC236}">
                  <a16:creationId xmlns:a16="http://schemas.microsoft.com/office/drawing/2014/main" id="{519F2D7F-0043-2342-A500-E0C48A9B5D4F}"/>
                </a:ext>
              </a:extLst>
            </p:cNvPr>
            <p:cNvSpPr/>
            <p:nvPr/>
          </p:nvSpPr>
          <p:spPr>
            <a:xfrm>
              <a:off x="3393666" y="2341455"/>
              <a:ext cx="5571" cy="5571"/>
            </a:xfrm>
            <a:custGeom>
              <a:avLst/>
              <a:gdLst/>
              <a:ahLst/>
              <a:cxnLst/>
              <a:rect l="l" t="t" r="r" b="b"/>
              <a:pathLst>
                <a:path w="420" h="420" extrusionOk="0">
                  <a:moveTo>
                    <a:pt x="315" y="1"/>
                  </a:moveTo>
                  <a:lnTo>
                    <a:pt x="0" y="106"/>
                  </a:lnTo>
                  <a:lnTo>
                    <a:pt x="105" y="420"/>
                  </a:lnTo>
                  <a:lnTo>
                    <a:pt x="419" y="420"/>
                  </a:lnTo>
                  <a:lnTo>
                    <a:pt x="419" y="106"/>
                  </a:lnTo>
                  <a:lnTo>
                    <a:pt x="31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783;p31">
              <a:extLst>
                <a:ext uri="{FF2B5EF4-FFF2-40B4-BE49-F238E27FC236}">
                  <a16:creationId xmlns:a16="http://schemas.microsoft.com/office/drawing/2014/main" id="{28A3AF47-4545-9C48-97A6-85F6BEF9F291}"/>
                </a:ext>
              </a:extLst>
            </p:cNvPr>
            <p:cNvSpPr/>
            <p:nvPr/>
          </p:nvSpPr>
          <p:spPr>
            <a:xfrm>
              <a:off x="3624371" y="2363700"/>
              <a:ext cx="2799" cy="2786"/>
            </a:xfrm>
            <a:custGeom>
              <a:avLst/>
              <a:gdLst/>
              <a:ahLst/>
              <a:cxnLst/>
              <a:rect l="l" t="t" r="r" b="b"/>
              <a:pathLst>
                <a:path w="211" h="210" extrusionOk="0">
                  <a:moveTo>
                    <a:pt x="1" y="0"/>
                  </a:moveTo>
                  <a:lnTo>
                    <a:pt x="106" y="210"/>
                  </a:lnTo>
                  <a:lnTo>
                    <a:pt x="21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784;p31">
              <a:extLst>
                <a:ext uri="{FF2B5EF4-FFF2-40B4-BE49-F238E27FC236}">
                  <a16:creationId xmlns:a16="http://schemas.microsoft.com/office/drawing/2014/main" id="{B45FE182-38B1-634B-87C6-1A630FEFDA2A}"/>
                </a:ext>
              </a:extLst>
            </p:cNvPr>
            <p:cNvSpPr/>
            <p:nvPr/>
          </p:nvSpPr>
          <p:spPr>
            <a:xfrm>
              <a:off x="4021870" y="3249020"/>
              <a:ext cx="5571" cy="4192"/>
            </a:xfrm>
            <a:custGeom>
              <a:avLst/>
              <a:gdLst/>
              <a:ahLst/>
              <a:cxnLst/>
              <a:rect l="l" t="t" r="r" b="b"/>
              <a:pathLst>
                <a:path w="420" h="316" extrusionOk="0">
                  <a:moveTo>
                    <a:pt x="1" y="1"/>
                  </a:moveTo>
                  <a:lnTo>
                    <a:pt x="1" y="315"/>
                  </a:lnTo>
                  <a:lnTo>
                    <a:pt x="420" y="315"/>
                  </a:lnTo>
                  <a:lnTo>
                    <a:pt x="420" y="106"/>
                  </a:lnTo>
                  <a:lnTo>
                    <a:pt x="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785;p31">
              <a:extLst>
                <a:ext uri="{FF2B5EF4-FFF2-40B4-BE49-F238E27FC236}">
                  <a16:creationId xmlns:a16="http://schemas.microsoft.com/office/drawing/2014/main" id="{67C2AA86-AAB8-AF43-8145-3F343B0C5D35}"/>
                </a:ext>
              </a:extLst>
            </p:cNvPr>
            <p:cNvSpPr/>
            <p:nvPr/>
          </p:nvSpPr>
          <p:spPr>
            <a:xfrm>
              <a:off x="3931535" y="3258756"/>
              <a:ext cx="2786" cy="1393"/>
            </a:xfrm>
            <a:custGeom>
              <a:avLst/>
              <a:gdLst/>
              <a:ahLst/>
              <a:cxnLst/>
              <a:rect l="l" t="t" r="r" b="b"/>
              <a:pathLst>
                <a:path w="210" h="105" extrusionOk="0">
                  <a:moveTo>
                    <a:pt x="210" y="0"/>
                  </a:moveTo>
                  <a:lnTo>
                    <a:pt x="0" y="105"/>
                  </a:lnTo>
                  <a:lnTo>
                    <a:pt x="210" y="105"/>
                  </a:lnTo>
                  <a:lnTo>
                    <a:pt x="21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786;p31">
              <a:extLst>
                <a:ext uri="{FF2B5EF4-FFF2-40B4-BE49-F238E27FC236}">
                  <a16:creationId xmlns:a16="http://schemas.microsoft.com/office/drawing/2014/main" id="{57A41B8A-7B4D-864D-985F-1CF2EA18215B}"/>
                </a:ext>
              </a:extLst>
            </p:cNvPr>
            <p:cNvSpPr/>
            <p:nvPr/>
          </p:nvSpPr>
          <p:spPr>
            <a:xfrm>
              <a:off x="3364483" y="1974545"/>
              <a:ext cx="1393" cy="2786"/>
            </a:xfrm>
            <a:custGeom>
              <a:avLst/>
              <a:gdLst/>
              <a:ahLst/>
              <a:cxnLst/>
              <a:rect l="l" t="t" r="r" b="b"/>
              <a:pathLst>
                <a:path w="105" h="210" extrusionOk="0">
                  <a:moveTo>
                    <a:pt x="105" y="0"/>
                  </a:moveTo>
                  <a:lnTo>
                    <a:pt x="0" y="105"/>
                  </a:lnTo>
                  <a:lnTo>
                    <a:pt x="0" y="210"/>
                  </a:lnTo>
                  <a:lnTo>
                    <a:pt x="105" y="105"/>
                  </a:lnTo>
                  <a:lnTo>
                    <a:pt x="1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787;p31">
              <a:extLst>
                <a:ext uri="{FF2B5EF4-FFF2-40B4-BE49-F238E27FC236}">
                  <a16:creationId xmlns:a16="http://schemas.microsoft.com/office/drawing/2014/main" id="{FAFB0625-36A4-8644-9864-00C6DC95FDC6}"/>
                </a:ext>
              </a:extLst>
            </p:cNvPr>
            <p:cNvSpPr/>
            <p:nvPr/>
          </p:nvSpPr>
          <p:spPr>
            <a:xfrm>
              <a:off x="3586857" y="3122551"/>
              <a:ext cx="5571" cy="5571"/>
            </a:xfrm>
            <a:custGeom>
              <a:avLst/>
              <a:gdLst/>
              <a:ahLst/>
              <a:cxnLst/>
              <a:rect l="l" t="t" r="r" b="b"/>
              <a:pathLst>
                <a:path w="420" h="420" extrusionOk="0">
                  <a:moveTo>
                    <a:pt x="105" y="0"/>
                  </a:moveTo>
                  <a:lnTo>
                    <a:pt x="0" y="210"/>
                  </a:lnTo>
                  <a:lnTo>
                    <a:pt x="419" y="419"/>
                  </a:lnTo>
                  <a:lnTo>
                    <a:pt x="210" y="105"/>
                  </a:lnTo>
                  <a:lnTo>
                    <a:pt x="105"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788;p31">
              <a:extLst>
                <a:ext uri="{FF2B5EF4-FFF2-40B4-BE49-F238E27FC236}">
                  <a16:creationId xmlns:a16="http://schemas.microsoft.com/office/drawing/2014/main" id="{E0615911-2637-7A46-AC42-59994EA58429}"/>
                </a:ext>
              </a:extLst>
            </p:cNvPr>
            <p:cNvSpPr/>
            <p:nvPr/>
          </p:nvSpPr>
          <p:spPr>
            <a:xfrm>
              <a:off x="3670241" y="3271265"/>
              <a:ext cx="5571" cy="6964"/>
            </a:xfrm>
            <a:custGeom>
              <a:avLst/>
              <a:gdLst/>
              <a:ahLst/>
              <a:cxnLst/>
              <a:rect l="l" t="t" r="r" b="b"/>
              <a:pathLst>
                <a:path w="420" h="525" extrusionOk="0">
                  <a:moveTo>
                    <a:pt x="420" y="0"/>
                  </a:moveTo>
                  <a:lnTo>
                    <a:pt x="210" y="105"/>
                  </a:lnTo>
                  <a:lnTo>
                    <a:pt x="1" y="210"/>
                  </a:lnTo>
                  <a:lnTo>
                    <a:pt x="1" y="524"/>
                  </a:lnTo>
                  <a:lnTo>
                    <a:pt x="420" y="524"/>
                  </a:lnTo>
                  <a:lnTo>
                    <a:pt x="420" y="210"/>
                  </a:lnTo>
                  <a:lnTo>
                    <a:pt x="42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789;p31">
              <a:extLst>
                <a:ext uri="{FF2B5EF4-FFF2-40B4-BE49-F238E27FC236}">
                  <a16:creationId xmlns:a16="http://schemas.microsoft.com/office/drawing/2014/main" id="{D39E81B7-4791-2348-A16F-9EF957E32AE9}"/>
                </a:ext>
              </a:extLst>
            </p:cNvPr>
            <p:cNvSpPr/>
            <p:nvPr/>
          </p:nvSpPr>
          <p:spPr>
            <a:xfrm>
              <a:off x="4158075" y="3228180"/>
              <a:ext cx="9737" cy="6964"/>
            </a:xfrm>
            <a:custGeom>
              <a:avLst/>
              <a:gdLst/>
              <a:ahLst/>
              <a:cxnLst/>
              <a:rect l="l" t="t" r="r" b="b"/>
              <a:pathLst>
                <a:path w="734" h="525" extrusionOk="0">
                  <a:moveTo>
                    <a:pt x="210" y="0"/>
                  </a:moveTo>
                  <a:lnTo>
                    <a:pt x="1" y="105"/>
                  </a:lnTo>
                  <a:lnTo>
                    <a:pt x="105" y="105"/>
                  </a:lnTo>
                  <a:lnTo>
                    <a:pt x="420" y="524"/>
                  </a:lnTo>
                  <a:lnTo>
                    <a:pt x="734" y="210"/>
                  </a:lnTo>
                  <a:lnTo>
                    <a:pt x="21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790;p31">
              <a:extLst>
                <a:ext uri="{FF2B5EF4-FFF2-40B4-BE49-F238E27FC236}">
                  <a16:creationId xmlns:a16="http://schemas.microsoft.com/office/drawing/2014/main" id="{A85A0519-BB1B-3E4A-BE3E-350AF7204F4B}"/>
                </a:ext>
              </a:extLst>
            </p:cNvPr>
            <p:cNvSpPr/>
            <p:nvPr/>
          </p:nvSpPr>
          <p:spPr>
            <a:xfrm>
              <a:off x="3661897" y="3137832"/>
              <a:ext cx="4192" cy="2799"/>
            </a:xfrm>
            <a:custGeom>
              <a:avLst/>
              <a:gdLst/>
              <a:ahLst/>
              <a:cxnLst/>
              <a:rect l="l" t="t" r="r" b="b"/>
              <a:pathLst>
                <a:path w="316" h="211" extrusionOk="0">
                  <a:moveTo>
                    <a:pt x="210" y="1"/>
                  </a:moveTo>
                  <a:lnTo>
                    <a:pt x="1" y="210"/>
                  </a:lnTo>
                  <a:lnTo>
                    <a:pt x="106" y="210"/>
                  </a:lnTo>
                  <a:lnTo>
                    <a:pt x="273" y="127"/>
                  </a:lnTo>
                  <a:lnTo>
                    <a:pt x="273" y="127"/>
                  </a:lnTo>
                  <a:lnTo>
                    <a:pt x="210" y="1"/>
                  </a:lnTo>
                  <a:close/>
                  <a:moveTo>
                    <a:pt x="315" y="106"/>
                  </a:moveTo>
                  <a:lnTo>
                    <a:pt x="273" y="127"/>
                  </a:lnTo>
                  <a:lnTo>
                    <a:pt x="273" y="127"/>
                  </a:lnTo>
                  <a:lnTo>
                    <a:pt x="315" y="210"/>
                  </a:lnTo>
                  <a:lnTo>
                    <a:pt x="315" y="106"/>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91;p31">
              <a:extLst>
                <a:ext uri="{FF2B5EF4-FFF2-40B4-BE49-F238E27FC236}">
                  <a16:creationId xmlns:a16="http://schemas.microsoft.com/office/drawing/2014/main" id="{9148802D-358F-4241-B54B-DDC8E70B1841}"/>
                </a:ext>
              </a:extLst>
            </p:cNvPr>
            <p:cNvSpPr/>
            <p:nvPr/>
          </p:nvSpPr>
          <p:spPr>
            <a:xfrm>
              <a:off x="3707768" y="3089190"/>
              <a:ext cx="2786" cy="2799"/>
            </a:xfrm>
            <a:custGeom>
              <a:avLst/>
              <a:gdLst/>
              <a:ahLst/>
              <a:cxnLst/>
              <a:rect l="l" t="t" r="r" b="b"/>
              <a:pathLst>
                <a:path w="210" h="211" extrusionOk="0">
                  <a:moveTo>
                    <a:pt x="210" y="1"/>
                  </a:moveTo>
                  <a:lnTo>
                    <a:pt x="0" y="105"/>
                  </a:lnTo>
                  <a:lnTo>
                    <a:pt x="0" y="210"/>
                  </a:lnTo>
                  <a:lnTo>
                    <a:pt x="21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92;p31">
              <a:extLst>
                <a:ext uri="{FF2B5EF4-FFF2-40B4-BE49-F238E27FC236}">
                  <a16:creationId xmlns:a16="http://schemas.microsoft.com/office/drawing/2014/main" id="{D86BAFE7-1441-4F4C-AFF9-C8303AC7FD97}"/>
                </a:ext>
              </a:extLst>
            </p:cNvPr>
            <p:cNvSpPr/>
            <p:nvPr/>
          </p:nvSpPr>
          <p:spPr>
            <a:xfrm>
              <a:off x="3870383" y="2334504"/>
              <a:ext cx="1393" cy="2799"/>
            </a:xfrm>
            <a:custGeom>
              <a:avLst/>
              <a:gdLst/>
              <a:ahLst/>
              <a:cxnLst/>
              <a:rect l="l" t="t" r="r" b="b"/>
              <a:pathLst>
                <a:path w="105" h="211" extrusionOk="0">
                  <a:moveTo>
                    <a:pt x="105" y="210"/>
                  </a:moveTo>
                  <a:lnTo>
                    <a:pt x="0" y="1"/>
                  </a:lnTo>
                  <a:lnTo>
                    <a:pt x="0" y="1"/>
                  </a:lnTo>
                  <a:lnTo>
                    <a:pt x="0" y="1"/>
                  </a:lnTo>
                  <a:lnTo>
                    <a:pt x="0" y="1"/>
                  </a:lnTo>
                  <a:lnTo>
                    <a:pt x="105" y="210"/>
                  </a:lnTo>
                  <a:lnTo>
                    <a:pt x="105" y="21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793;p31">
              <a:extLst>
                <a:ext uri="{FF2B5EF4-FFF2-40B4-BE49-F238E27FC236}">
                  <a16:creationId xmlns:a16="http://schemas.microsoft.com/office/drawing/2014/main" id="{B518ED0B-6A6F-2B42-BE89-83DF0107978F}"/>
                </a:ext>
              </a:extLst>
            </p:cNvPr>
            <p:cNvSpPr/>
            <p:nvPr/>
          </p:nvSpPr>
          <p:spPr>
            <a:xfrm>
              <a:off x="3566005" y="3101698"/>
              <a:ext cx="1406" cy="2799"/>
            </a:xfrm>
            <a:custGeom>
              <a:avLst/>
              <a:gdLst/>
              <a:ahLst/>
              <a:cxnLst/>
              <a:rect l="l" t="t" r="r" b="b"/>
              <a:pathLst>
                <a:path w="106" h="211" extrusionOk="0">
                  <a:moveTo>
                    <a:pt x="0" y="1"/>
                  </a:moveTo>
                  <a:lnTo>
                    <a:pt x="105" y="210"/>
                  </a:lnTo>
                  <a:lnTo>
                    <a:pt x="105" y="210"/>
                  </a:lnTo>
                  <a:lnTo>
                    <a:pt x="0" y="1"/>
                  </a:lnTo>
                  <a:lnTo>
                    <a:pt x="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794;p31">
              <a:extLst>
                <a:ext uri="{FF2B5EF4-FFF2-40B4-BE49-F238E27FC236}">
                  <a16:creationId xmlns:a16="http://schemas.microsoft.com/office/drawing/2014/main" id="{F1B79038-8FF0-0B43-B277-B26C6EFC7FCF}"/>
                </a:ext>
              </a:extLst>
            </p:cNvPr>
            <p:cNvSpPr/>
            <p:nvPr/>
          </p:nvSpPr>
          <p:spPr>
            <a:xfrm>
              <a:off x="3946816" y="2444312"/>
              <a:ext cx="26424" cy="5571"/>
            </a:xfrm>
            <a:custGeom>
              <a:avLst/>
              <a:gdLst/>
              <a:ahLst/>
              <a:cxnLst/>
              <a:rect l="l" t="t" r="r" b="b"/>
              <a:pathLst>
                <a:path w="1992" h="420" extrusionOk="0">
                  <a:moveTo>
                    <a:pt x="315" y="0"/>
                  </a:moveTo>
                  <a:lnTo>
                    <a:pt x="1" y="105"/>
                  </a:lnTo>
                  <a:lnTo>
                    <a:pt x="210" y="105"/>
                  </a:lnTo>
                  <a:lnTo>
                    <a:pt x="315" y="210"/>
                  </a:lnTo>
                  <a:lnTo>
                    <a:pt x="525" y="210"/>
                  </a:lnTo>
                  <a:lnTo>
                    <a:pt x="734" y="419"/>
                  </a:lnTo>
                  <a:lnTo>
                    <a:pt x="1991" y="419"/>
                  </a:lnTo>
                  <a:lnTo>
                    <a:pt x="199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795;p31">
              <a:extLst>
                <a:ext uri="{FF2B5EF4-FFF2-40B4-BE49-F238E27FC236}">
                  <a16:creationId xmlns:a16="http://schemas.microsoft.com/office/drawing/2014/main" id="{167B44EA-1A4E-5942-BAA6-CF4843387296}"/>
                </a:ext>
              </a:extLst>
            </p:cNvPr>
            <p:cNvSpPr/>
            <p:nvPr/>
          </p:nvSpPr>
          <p:spPr>
            <a:xfrm>
              <a:off x="4283164" y="2883489"/>
              <a:ext cx="1406" cy="4192"/>
            </a:xfrm>
            <a:custGeom>
              <a:avLst/>
              <a:gdLst/>
              <a:ahLst/>
              <a:cxnLst/>
              <a:rect l="l" t="t" r="r" b="b"/>
              <a:pathLst>
                <a:path w="106" h="316" extrusionOk="0">
                  <a:moveTo>
                    <a:pt x="0" y="1"/>
                  </a:moveTo>
                  <a:lnTo>
                    <a:pt x="0" y="315"/>
                  </a:lnTo>
                  <a:lnTo>
                    <a:pt x="105" y="211"/>
                  </a:lnTo>
                  <a:lnTo>
                    <a:pt x="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796;p31">
              <a:extLst>
                <a:ext uri="{FF2B5EF4-FFF2-40B4-BE49-F238E27FC236}">
                  <a16:creationId xmlns:a16="http://schemas.microsoft.com/office/drawing/2014/main" id="{BEE1D19C-6FF1-3A47-87EF-69624EB2ED2C}"/>
                </a:ext>
              </a:extLst>
            </p:cNvPr>
            <p:cNvSpPr/>
            <p:nvPr/>
          </p:nvSpPr>
          <p:spPr>
            <a:xfrm>
              <a:off x="3789772" y="2153835"/>
              <a:ext cx="4178" cy="6951"/>
            </a:xfrm>
            <a:custGeom>
              <a:avLst/>
              <a:gdLst/>
              <a:ahLst/>
              <a:cxnLst/>
              <a:rect l="l" t="t" r="r" b="b"/>
              <a:pathLst>
                <a:path w="315" h="524" extrusionOk="0">
                  <a:moveTo>
                    <a:pt x="0" y="0"/>
                  </a:moveTo>
                  <a:lnTo>
                    <a:pt x="0" y="210"/>
                  </a:lnTo>
                  <a:lnTo>
                    <a:pt x="105" y="524"/>
                  </a:lnTo>
                  <a:lnTo>
                    <a:pt x="315" y="105"/>
                  </a:lnTo>
                  <a:lnTo>
                    <a:pt x="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797;p31">
              <a:extLst>
                <a:ext uri="{FF2B5EF4-FFF2-40B4-BE49-F238E27FC236}">
                  <a16:creationId xmlns:a16="http://schemas.microsoft.com/office/drawing/2014/main" id="{3D27CDDF-4E43-8D4C-B7CD-CC7506266835}"/>
                </a:ext>
              </a:extLst>
            </p:cNvPr>
            <p:cNvSpPr/>
            <p:nvPr/>
          </p:nvSpPr>
          <p:spPr>
            <a:xfrm>
              <a:off x="3885665" y="2385932"/>
              <a:ext cx="1406" cy="2799"/>
            </a:xfrm>
            <a:custGeom>
              <a:avLst/>
              <a:gdLst/>
              <a:ahLst/>
              <a:cxnLst/>
              <a:rect l="l" t="t" r="r" b="b"/>
              <a:pathLst>
                <a:path w="106" h="211" extrusionOk="0">
                  <a:moveTo>
                    <a:pt x="105" y="210"/>
                  </a:moveTo>
                  <a:lnTo>
                    <a:pt x="1" y="1"/>
                  </a:lnTo>
                  <a:lnTo>
                    <a:pt x="1" y="1"/>
                  </a:lnTo>
                  <a:lnTo>
                    <a:pt x="105" y="210"/>
                  </a:lnTo>
                  <a:lnTo>
                    <a:pt x="105" y="21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798;p31">
              <a:extLst>
                <a:ext uri="{FF2B5EF4-FFF2-40B4-BE49-F238E27FC236}">
                  <a16:creationId xmlns:a16="http://schemas.microsoft.com/office/drawing/2014/main" id="{7E88BCD6-5ABF-7B43-9843-36A602CDD50C}"/>
                </a:ext>
              </a:extLst>
            </p:cNvPr>
            <p:cNvSpPr/>
            <p:nvPr/>
          </p:nvSpPr>
          <p:spPr>
            <a:xfrm>
              <a:off x="4083021" y="2826516"/>
              <a:ext cx="2799" cy="13"/>
            </a:xfrm>
            <a:custGeom>
              <a:avLst/>
              <a:gdLst/>
              <a:ahLst/>
              <a:cxnLst/>
              <a:rect l="l" t="t" r="r" b="b"/>
              <a:pathLst>
                <a:path w="211" h="1" extrusionOk="0">
                  <a:moveTo>
                    <a:pt x="210" y="0"/>
                  </a:moveTo>
                  <a:lnTo>
                    <a:pt x="1" y="0"/>
                  </a:lnTo>
                  <a:lnTo>
                    <a:pt x="1" y="0"/>
                  </a:lnTo>
                  <a:lnTo>
                    <a:pt x="210" y="0"/>
                  </a:lnTo>
                  <a:lnTo>
                    <a:pt x="210" y="0"/>
                  </a:lnTo>
                  <a:lnTo>
                    <a:pt x="210" y="0"/>
                  </a:lnTo>
                  <a:lnTo>
                    <a:pt x="21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799;p31">
              <a:extLst>
                <a:ext uri="{FF2B5EF4-FFF2-40B4-BE49-F238E27FC236}">
                  <a16:creationId xmlns:a16="http://schemas.microsoft.com/office/drawing/2014/main" id="{0AE0D8D3-937A-5A42-B891-71E11D441C53}"/>
                </a:ext>
              </a:extLst>
            </p:cNvPr>
            <p:cNvSpPr/>
            <p:nvPr/>
          </p:nvSpPr>
          <p:spPr>
            <a:xfrm>
              <a:off x="3566005" y="2716708"/>
              <a:ext cx="2786" cy="1406"/>
            </a:xfrm>
            <a:custGeom>
              <a:avLst/>
              <a:gdLst/>
              <a:ahLst/>
              <a:cxnLst/>
              <a:rect l="l" t="t" r="r" b="b"/>
              <a:pathLst>
                <a:path w="210" h="106" extrusionOk="0">
                  <a:moveTo>
                    <a:pt x="0" y="1"/>
                  </a:moveTo>
                  <a:lnTo>
                    <a:pt x="0" y="1"/>
                  </a:lnTo>
                  <a:lnTo>
                    <a:pt x="0" y="1"/>
                  </a:lnTo>
                  <a:lnTo>
                    <a:pt x="210" y="106"/>
                  </a:lnTo>
                  <a:lnTo>
                    <a:pt x="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00;p31">
              <a:extLst>
                <a:ext uri="{FF2B5EF4-FFF2-40B4-BE49-F238E27FC236}">
                  <a16:creationId xmlns:a16="http://schemas.microsoft.com/office/drawing/2014/main" id="{43FFA5F3-4C0E-6D44-ADFE-9119D80FE3A9}"/>
                </a:ext>
              </a:extLst>
            </p:cNvPr>
            <p:cNvSpPr/>
            <p:nvPr/>
          </p:nvSpPr>
          <p:spPr>
            <a:xfrm>
              <a:off x="3748067" y="2127424"/>
              <a:ext cx="6964" cy="8357"/>
            </a:xfrm>
            <a:custGeom>
              <a:avLst/>
              <a:gdLst/>
              <a:ahLst/>
              <a:cxnLst/>
              <a:rect l="l" t="t" r="r" b="b"/>
              <a:pathLst>
                <a:path w="525" h="630" extrusionOk="0">
                  <a:moveTo>
                    <a:pt x="210" y="0"/>
                  </a:moveTo>
                  <a:lnTo>
                    <a:pt x="1" y="315"/>
                  </a:lnTo>
                  <a:lnTo>
                    <a:pt x="106" y="524"/>
                  </a:lnTo>
                  <a:lnTo>
                    <a:pt x="106" y="629"/>
                  </a:lnTo>
                  <a:lnTo>
                    <a:pt x="315" y="629"/>
                  </a:lnTo>
                  <a:lnTo>
                    <a:pt x="525" y="315"/>
                  </a:lnTo>
                  <a:lnTo>
                    <a:pt x="21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01;p31">
              <a:extLst>
                <a:ext uri="{FF2B5EF4-FFF2-40B4-BE49-F238E27FC236}">
                  <a16:creationId xmlns:a16="http://schemas.microsoft.com/office/drawing/2014/main" id="{B6F7ACE6-724B-FA4C-AB1B-82424D39AB5E}"/>
                </a:ext>
              </a:extLst>
            </p:cNvPr>
            <p:cNvSpPr/>
            <p:nvPr/>
          </p:nvSpPr>
          <p:spPr>
            <a:xfrm>
              <a:off x="4031606" y="2537432"/>
              <a:ext cx="5571" cy="2786"/>
            </a:xfrm>
            <a:custGeom>
              <a:avLst/>
              <a:gdLst/>
              <a:ahLst/>
              <a:cxnLst/>
              <a:rect l="l" t="t" r="r" b="b"/>
              <a:pathLst>
                <a:path w="420" h="210" extrusionOk="0">
                  <a:moveTo>
                    <a:pt x="314" y="0"/>
                  </a:moveTo>
                  <a:lnTo>
                    <a:pt x="0" y="105"/>
                  </a:lnTo>
                  <a:lnTo>
                    <a:pt x="419" y="210"/>
                  </a:lnTo>
                  <a:lnTo>
                    <a:pt x="419" y="210"/>
                  </a:lnTo>
                  <a:lnTo>
                    <a:pt x="314"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02;p31">
              <a:extLst>
                <a:ext uri="{FF2B5EF4-FFF2-40B4-BE49-F238E27FC236}">
                  <a16:creationId xmlns:a16="http://schemas.microsoft.com/office/drawing/2014/main" id="{90BECD04-F116-CC44-B60A-7D767EF5014B}"/>
                </a:ext>
              </a:extLst>
            </p:cNvPr>
            <p:cNvSpPr/>
            <p:nvPr/>
          </p:nvSpPr>
          <p:spPr>
            <a:xfrm>
              <a:off x="4048280" y="2659735"/>
              <a:ext cx="11129" cy="8344"/>
            </a:xfrm>
            <a:custGeom>
              <a:avLst/>
              <a:gdLst/>
              <a:ahLst/>
              <a:cxnLst/>
              <a:rect l="l" t="t" r="r" b="b"/>
              <a:pathLst>
                <a:path w="839" h="629" extrusionOk="0">
                  <a:moveTo>
                    <a:pt x="734" y="0"/>
                  </a:moveTo>
                  <a:lnTo>
                    <a:pt x="0" y="315"/>
                  </a:lnTo>
                  <a:lnTo>
                    <a:pt x="210" y="419"/>
                  </a:lnTo>
                  <a:lnTo>
                    <a:pt x="419" y="629"/>
                  </a:lnTo>
                  <a:lnTo>
                    <a:pt x="839" y="419"/>
                  </a:lnTo>
                  <a:lnTo>
                    <a:pt x="734"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03;p31">
              <a:extLst>
                <a:ext uri="{FF2B5EF4-FFF2-40B4-BE49-F238E27FC236}">
                  <a16:creationId xmlns:a16="http://schemas.microsoft.com/office/drawing/2014/main" id="{8585107A-6AC7-D94A-9BD7-08E3B77CE1AD}"/>
                </a:ext>
              </a:extLst>
            </p:cNvPr>
            <p:cNvSpPr/>
            <p:nvPr/>
          </p:nvSpPr>
          <p:spPr>
            <a:xfrm>
              <a:off x="3741129" y="1952299"/>
              <a:ext cx="8344" cy="6964"/>
            </a:xfrm>
            <a:custGeom>
              <a:avLst/>
              <a:gdLst/>
              <a:ahLst/>
              <a:cxnLst/>
              <a:rect l="l" t="t" r="r" b="b"/>
              <a:pathLst>
                <a:path w="629" h="525" extrusionOk="0">
                  <a:moveTo>
                    <a:pt x="210" y="1"/>
                  </a:moveTo>
                  <a:lnTo>
                    <a:pt x="105" y="210"/>
                  </a:lnTo>
                  <a:lnTo>
                    <a:pt x="0" y="315"/>
                  </a:lnTo>
                  <a:lnTo>
                    <a:pt x="314" y="525"/>
                  </a:lnTo>
                  <a:lnTo>
                    <a:pt x="629" y="315"/>
                  </a:lnTo>
                  <a:lnTo>
                    <a:pt x="21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04;p31">
              <a:extLst>
                <a:ext uri="{FF2B5EF4-FFF2-40B4-BE49-F238E27FC236}">
                  <a16:creationId xmlns:a16="http://schemas.microsoft.com/office/drawing/2014/main" id="{FAC5899C-82D6-C94C-99A7-A4E16E042A42}"/>
                </a:ext>
              </a:extLst>
            </p:cNvPr>
            <p:cNvSpPr/>
            <p:nvPr/>
          </p:nvSpPr>
          <p:spPr>
            <a:xfrm>
              <a:off x="3624371" y="2119080"/>
              <a:ext cx="9750" cy="5571"/>
            </a:xfrm>
            <a:custGeom>
              <a:avLst/>
              <a:gdLst/>
              <a:ahLst/>
              <a:cxnLst/>
              <a:rect l="l" t="t" r="r" b="b"/>
              <a:pathLst>
                <a:path w="735" h="420" extrusionOk="0">
                  <a:moveTo>
                    <a:pt x="420" y="1"/>
                  </a:moveTo>
                  <a:lnTo>
                    <a:pt x="211" y="106"/>
                  </a:lnTo>
                  <a:lnTo>
                    <a:pt x="1" y="210"/>
                  </a:lnTo>
                  <a:lnTo>
                    <a:pt x="315" y="420"/>
                  </a:lnTo>
                  <a:lnTo>
                    <a:pt x="734" y="420"/>
                  </a:lnTo>
                  <a:lnTo>
                    <a:pt x="7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05;p31">
              <a:extLst>
                <a:ext uri="{FF2B5EF4-FFF2-40B4-BE49-F238E27FC236}">
                  <a16:creationId xmlns:a16="http://schemas.microsoft.com/office/drawing/2014/main" id="{FB2CE408-AF12-EB4B-BA9A-A91C6386AA89}"/>
                </a:ext>
              </a:extLst>
            </p:cNvPr>
            <p:cNvSpPr/>
            <p:nvPr/>
          </p:nvSpPr>
          <p:spPr>
            <a:xfrm>
              <a:off x="3693866" y="2020402"/>
              <a:ext cx="12522" cy="6964"/>
            </a:xfrm>
            <a:custGeom>
              <a:avLst/>
              <a:gdLst/>
              <a:ahLst/>
              <a:cxnLst/>
              <a:rect l="l" t="t" r="r" b="b"/>
              <a:pathLst>
                <a:path w="944" h="525" extrusionOk="0">
                  <a:moveTo>
                    <a:pt x="1" y="1"/>
                  </a:moveTo>
                  <a:lnTo>
                    <a:pt x="210" y="105"/>
                  </a:lnTo>
                  <a:lnTo>
                    <a:pt x="210" y="315"/>
                  </a:lnTo>
                  <a:lnTo>
                    <a:pt x="734" y="525"/>
                  </a:lnTo>
                  <a:lnTo>
                    <a:pt x="944" y="210"/>
                  </a:lnTo>
                  <a:lnTo>
                    <a:pt x="629" y="105"/>
                  </a:lnTo>
                  <a:lnTo>
                    <a:pt x="525" y="105"/>
                  </a:lnTo>
                  <a:lnTo>
                    <a:pt x="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06;p31">
              <a:extLst>
                <a:ext uri="{FF2B5EF4-FFF2-40B4-BE49-F238E27FC236}">
                  <a16:creationId xmlns:a16="http://schemas.microsoft.com/office/drawing/2014/main" id="{ECEE5CA2-D471-3847-B1AC-4B024861B35F}"/>
                </a:ext>
              </a:extLst>
            </p:cNvPr>
            <p:cNvSpPr/>
            <p:nvPr/>
          </p:nvSpPr>
          <p:spPr>
            <a:xfrm>
              <a:off x="3561839" y="1743827"/>
              <a:ext cx="13" cy="13"/>
            </a:xfrm>
            <a:custGeom>
              <a:avLst/>
              <a:gdLst/>
              <a:ahLst/>
              <a:cxnLst/>
              <a:rect l="l" t="t" r="r" b="b"/>
              <a:pathLst>
                <a:path w="1" h="1" extrusionOk="0">
                  <a:moveTo>
                    <a:pt x="0" y="0"/>
                  </a:moveTo>
                  <a:lnTo>
                    <a:pt x="0" y="0"/>
                  </a:lnTo>
                  <a:lnTo>
                    <a:pt x="0" y="0"/>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07;p31">
              <a:extLst>
                <a:ext uri="{FF2B5EF4-FFF2-40B4-BE49-F238E27FC236}">
                  <a16:creationId xmlns:a16="http://schemas.microsoft.com/office/drawing/2014/main" id="{F3AAAA91-0491-B245-9E8E-9EFBC3FDF95F}"/>
                </a:ext>
              </a:extLst>
            </p:cNvPr>
            <p:cNvSpPr/>
            <p:nvPr/>
          </p:nvSpPr>
          <p:spPr>
            <a:xfrm>
              <a:off x="3636879" y="2719494"/>
              <a:ext cx="13" cy="1406"/>
            </a:xfrm>
            <a:custGeom>
              <a:avLst/>
              <a:gdLst/>
              <a:ahLst/>
              <a:cxnLst/>
              <a:rect l="l" t="t" r="r" b="b"/>
              <a:pathLst>
                <a:path w="1" h="106" extrusionOk="0">
                  <a:moveTo>
                    <a:pt x="1" y="105"/>
                  </a:moveTo>
                  <a:lnTo>
                    <a:pt x="1" y="105"/>
                  </a:lnTo>
                  <a:lnTo>
                    <a:pt x="1" y="1"/>
                  </a:lnTo>
                  <a:lnTo>
                    <a:pt x="1" y="1"/>
                  </a:lnTo>
                  <a:lnTo>
                    <a:pt x="1" y="105"/>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08;p31">
              <a:extLst>
                <a:ext uri="{FF2B5EF4-FFF2-40B4-BE49-F238E27FC236}">
                  <a16:creationId xmlns:a16="http://schemas.microsoft.com/office/drawing/2014/main" id="{94021BD2-6E1F-4C40-B8F6-8BE92A5176E1}"/>
                </a:ext>
              </a:extLst>
            </p:cNvPr>
            <p:cNvSpPr/>
            <p:nvPr/>
          </p:nvSpPr>
          <p:spPr>
            <a:xfrm>
              <a:off x="3194916" y="2295598"/>
              <a:ext cx="9737" cy="6964"/>
            </a:xfrm>
            <a:custGeom>
              <a:avLst/>
              <a:gdLst/>
              <a:ahLst/>
              <a:cxnLst/>
              <a:rect l="l" t="t" r="r" b="b"/>
              <a:pathLst>
                <a:path w="734" h="525" extrusionOk="0">
                  <a:moveTo>
                    <a:pt x="420" y="0"/>
                  </a:moveTo>
                  <a:lnTo>
                    <a:pt x="0" y="210"/>
                  </a:lnTo>
                  <a:lnTo>
                    <a:pt x="210" y="524"/>
                  </a:lnTo>
                  <a:lnTo>
                    <a:pt x="734" y="524"/>
                  </a:lnTo>
                  <a:lnTo>
                    <a:pt x="42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09;p31">
              <a:extLst>
                <a:ext uri="{FF2B5EF4-FFF2-40B4-BE49-F238E27FC236}">
                  <a16:creationId xmlns:a16="http://schemas.microsoft.com/office/drawing/2014/main" id="{B3874C9B-467E-3D42-9CB7-90ECD0B37EEA}"/>
                </a:ext>
              </a:extLst>
            </p:cNvPr>
            <p:cNvSpPr/>
            <p:nvPr/>
          </p:nvSpPr>
          <p:spPr>
            <a:xfrm>
              <a:off x="3239394" y="2577731"/>
              <a:ext cx="6964" cy="8357"/>
            </a:xfrm>
            <a:custGeom>
              <a:avLst/>
              <a:gdLst/>
              <a:ahLst/>
              <a:cxnLst/>
              <a:rect l="l" t="t" r="r" b="b"/>
              <a:pathLst>
                <a:path w="525" h="630" extrusionOk="0">
                  <a:moveTo>
                    <a:pt x="105" y="0"/>
                  </a:moveTo>
                  <a:lnTo>
                    <a:pt x="105" y="210"/>
                  </a:lnTo>
                  <a:lnTo>
                    <a:pt x="0" y="210"/>
                  </a:lnTo>
                  <a:lnTo>
                    <a:pt x="0" y="315"/>
                  </a:lnTo>
                  <a:lnTo>
                    <a:pt x="419" y="629"/>
                  </a:lnTo>
                  <a:lnTo>
                    <a:pt x="524" y="315"/>
                  </a:lnTo>
                  <a:lnTo>
                    <a:pt x="105"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10;p31">
              <a:extLst>
                <a:ext uri="{FF2B5EF4-FFF2-40B4-BE49-F238E27FC236}">
                  <a16:creationId xmlns:a16="http://schemas.microsoft.com/office/drawing/2014/main" id="{E7FE9CD0-C6B5-8245-8F28-0B2CC8BE0B98}"/>
                </a:ext>
              </a:extLst>
            </p:cNvPr>
            <p:cNvSpPr/>
            <p:nvPr/>
          </p:nvSpPr>
          <p:spPr>
            <a:xfrm>
              <a:off x="3162948" y="2303928"/>
              <a:ext cx="6964" cy="6964"/>
            </a:xfrm>
            <a:custGeom>
              <a:avLst/>
              <a:gdLst/>
              <a:ahLst/>
              <a:cxnLst/>
              <a:rect l="l" t="t" r="r" b="b"/>
              <a:pathLst>
                <a:path w="525" h="525" extrusionOk="0">
                  <a:moveTo>
                    <a:pt x="315" y="1"/>
                  </a:moveTo>
                  <a:lnTo>
                    <a:pt x="1" y="210"/>
                  </a:lnTo>
                  <a:lnTo>
                    <a:pt x="1" y="315"/>
                  </a:lnTo>
                  <a:lnTo>
                    <a:pt x="210" y="420"/>
                  </a:lnTo>
                  <a:lnTo>
                    <a:pt x="315" y="525"/>
                  </a:lnTo>
                  <a:lnTo>
                    <a:pt x="525" y="420"/>
                  </a:lnTo>
                  <a:lnTo>
                    <a:pt x="31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74508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DDDF29A-FAE4-8F48-AE4B-E934D22200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0"/>
            <a:ext cx="10160000" cy="55753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9546BE9-502B-8648-8618-B63D223AC500}"/>
              </a:ext>
            </a:extLst>
          </p:cNvPr>
          <p:cNvSpPr/>
          <p:nvPr/>
        </p:nvSpPr>
        <p:spPr>
          <a:xfrm rot="10800000" flipV="1">
            <a:off x="410816" y="5657671"/>
            <a:ext cx="11661913" cy="1200329"/>
          </a:xfrm>
          <a:prstGeom prst="rect">
            <a:avLst/>
          </a:prstGeom>
        </p:spPr>
        <p:txBody>
          <a:bodyPr wrap="square">
            <a:spAutoFit/>
          </a:bodyPr>
          <a:lstStyle/>
          <a:p>
            <a:r>
              <a:rPr lang="en-GB" b="0" i="0" u="none" strike="noStrike">
                <a:effectLst/>
                <a:latin typeface="Times New Roman" panose="02020603050405020304" pitchFamily="18" charset="0"/>
              </a:rPr>
              <a:t>Estimated prevalence of human immunodeficiency virus (HIV) and hepatitis C virus (HCV) among people who inject drugs in selected high-income countries. HCV prevalence estimates represent mid-range estimates (source of HCV data: United Nations Office on Drugs and Crime </a:t>
            </a:r>
            <a:r>
              <a:rPr lang="en-GB" b="0" i="0">
                <a:effectLst/>
                <a:latin typeface="Times New Roman" panose="02020603050405020304" pitchFamily="18" charset="0"/>
                <a:hlinkClick r:id="rId3">
                  <a:extLst>
                    <a:ext uri="{A12FA001-AC4F-418D-AE19-62706E023703}">
                      <ahyp:hlinkClr xmlns:ahyp="http://schemas.microsoft.com/office/drawing/2018/hyperlinkcolor" val="tx"/>
                    </a:ext>
                  </a:extLst>
                </a:hlinkClick>
              </a:rPr>
              <a:t>http://unodc.org</a:t>
            </a:r>
            <a:r>
              <a:rPr lang="en-GB" b="0" i="0" u="none" strike="noStrike">
                <a:effectLst/>
                <a:latin typeface="Times New Roman" panose="02020603050405020304" pitchFamily="18" charset="0"/>
              </a:rPr>
              <a:t>; source of HIV data: UNAIDS </a:t>
            </a:r>
            <a:r>
              <a:rPr lang="en-GB" b="0" i="0" u="none" strike="noStrike" err="1">
                <a:effectLst/>
                <a:latin typeface="Times New Roman" panose="02020603050405020304" pitchFamily="18" charset="0"/>
              </a:rPr>
              <a:t>aidsinfo</a:t>
            </a:r>
            <a:r>
              <a:rPr lang="en-GB" b="0" i="0" u="none" strike="noStrike">
                <a:effectLst/>
                <a:latin typeface="Times New Roman" panose="02020603050405020304" pitchFamily="18" charset="0"/>
              </a:rPr>
              <a:t>. </a:t>
            </a:r>
            <a:r>
              <a:rPr lang="en-GB" b="0" i="0">
                <a:effectLst/>
                <a:latin typeface="Times New Roman" panose="02020603050405020304" pitchFamily="18" charset="0"/>
                <a:hlinkClick r:id="rId4">
                  <a:extLst>
                    <a:ext uri="{A12FA001-AC4F-418D-AE19-62706E023703}">
                      <ahyp:hlinkClr xmlns:ahyp="http://schemas.microsoft.com/office/drawing/2018/hyperlinkcolor" val="tx"/>
                    </a:ext>
                  </a:extLst>
                </a:hlinkClick>
              </a:rPr>
              <a:t>unaids.org</a:t>
            </a:r>
            <a:r>
              <a:rPr lang="en-GB" b="0" i="0" u="none" strike="noStrike">
                <a:effectLst/>
                <a:latin typeface="Times New Roman" panose="02020603050405020304" pitchFamily="18" charset="0"/>
              </a:rPr>
              <a:t>). *HCV estimate for Germany represents high range estimate for the year 2011. IVDU, intravenous drug users.</a:t>
            </a:r>
            <a:endParaRPr lang="en-US"/>
          </a:p>
        </p:txBody>
      </p:sp>
    </p:spTree>
    <p:extLst>
      <p:ext uri="{BB962C8B-B14F-4D97-AF65-F5344CB8AC3E}">
        <p14:creationId xmlns:p14="http://schemas.microsoft.com/office/powerpoint/2010/main" val="1148440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E5CD4B-2BFE-8B44-BE9B-11E1F6E8F615}"/>
              </a:ext>
            </a:extLst>
          </p:cNvPr>
          <p:cNvSpPr/>
          <p:nvPr/>
        </p:nvSpPr>
        <p:spPr>
          <a:xfrm>
            <a:off x="594360" y="528015"/>
            <a:ext cx="11003280" cy="1896068"/>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kern="1200">
                <a:solidFill>
                  <a:schemeClr val="tx1"/>
                </a:solidFill>
                <a:latin typeface="+mj-lt"/>
                <a:ea typeface="+mj-ea"/>
                <a:cs typeface="+mj-cs"/>
              </a:rPr>
              <a:t>Donor derived infection</a:t>
            </a:r>
          </a:p>
        </p:txBody>
      </p:sp>
      <p:sp>
        <p:nvSpPr>
          <p:cNvPr id="3" name="Content Placeholder 2">
            <a:extLst>
              <a:ext uri="{FF2B5EF4-FFF2-40B4-BE49-F238E27FC236}">
                <a16:creationId xmlns:a16="http://schemas.microsoft.com/office/drawing/2014/main" id="{3A09D760-F05D-8A44-BD65-3657A647A7BA}"/>
              </a:ext>
            </a:extLst>
          </p:cNvPr>
          <p:cNvSpPr>
            <a:spLocks noGrp="1"/>
          </p:cNvSpPr>
          <p:nvPr>
            <p:ph idx="1"/>
          </p:nvPr>
        </p:nvSpPr>
        <p:spPr>
          <a:xfrm>
            <a:off x="356364" y="2424083"/>
            <a:ext cx="11000233" cy="2981152"/>
          </a:xfrm>
        </p:spPr>
        <p:txBody>
          <a:bodyPr vert="horz" lIns="91440" tIns="45720" rIns="91440" bIns="45720" rtlCol="0" anchor="ctr">
            <a:normAutofit/>
          </a:bodyPr>
          <a:lstStyle/>
          <a:p>
            <a:pPr marL="0" indent="0" algn="ctr">
              <a:buNone/>
            </a:pPr>
            <a:r>
              <a:rPr lang="en-US" sz="4800"/>
              <a:t>Organ transplant is a low risk but an important route of transmission of infection from donor to recipient.</a:t>
            </a:r>
          </a:p>
        </p:txBody>
      </p:sp>
    </p:spTree>
    <p:extLst>
      <p:ext uri="{BB962C8B-B14F-4D97-AF65-F5344CB8AC3E}">
        <p14:creationId xmlns:p14="http://schemas.microsoft.com/office/powerpoint/2010/main" val="3728043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472F-F768-1A46-84D8-04353D5610AE}"/>
              </a:ext>
            </a:extLst>
          </p:cNvPr>
          <p:cNvSpPr>
            <a:spLocks noGrp="1"/>
          </p:cNvSpPr>
          <p:nvPr>
            <p:ph type="title"/>
          </p:nvPr>
        </p:nvSpPr>
        <p:spPr>
          <a:xfrm>
            <a:off x="594360" y="648393"/>
            <a:ext cx="5266944" cy="1495968"/>
          </a:xfrm>
        </p:spPr>
        <p:txBody>
          <a:bodyPr anchor="ctr">
            <a:normAutofit/>
          </a:bodyPr>
          <a:lstStyle/>
          <a:p>
            <a:r>
              <a:rPr lang="en-GB" sz="4200" b="1"/>
              <a:t>Interpreting donor test results </a:t>
            </a:r>
            <a:endParaRPr lang="en-US" sz="4200"/>
          </a:p>
        </p:txBody>
      </p:sp>
      <p:sp>
        <p:nvSpPr>
          <p:cNvPr id="3" name="Content Placeholder 2">
            <a:extLst>
              <a:ext uri="{FF2B5EF4-FFF2-40B4-BE49-F238E27FC236}">
                <a16:creationId xmlns:a16="http://schemas.microsoft.com/office/drawing/2014/main" id="{0BE27AA9-1084-3147-9908-00FFFBEB5912}"/>
              </a:ext>
            </a:extLst>
          </p:cNvPr>
          <p:cNvSpPr>
            <a:spLocks noGrp="1"/>
          </p:cNvSpPr>
          <p:nvPr>
            <p:ph idx="1"/>
          </p:nvPr>
        </p:nvSpPr>
        <p:spPr>
          <a:xfrm>
            <a:off x="594360" y="2838359"/>
            <a:ext cx="5266944" cy="3379561"/>
          </a:xfrm>
        </p:spPr>
        <p:txBody>
          <a:bodyPr anchor="ctr">
            <a:normAutofit/>
          </a:bodyPr>
          <a:lstStyle/>
          <a:p>
            <a:r>
              <a:rPr lang="en-GB" sz="1800"/>
              <a:t>Following exposure to, and infection by, a microbiological agent there is a period of time during which no microbe can be readily recovered from the host; this is classically called the eclipse period.</a:t>
            </a:r>
          </a:p>
          <a:p>
            <a:r>
              <a:rPr lang="en-GB" sz="1800"/>
              <a:t> Donations taken during this period are unlikely to be infectious </a:t>
            </a:r>
            <a:r>
              <a:rPr lang="en-GB" sz="1800">
                <a:highlight>
                  <a:srgbClr val="FFFF00"/>
                </a:highlight>
              </a:rPr>
              <a:t>but in practice this would not be safe and should be avoided. </a:t>
            </a:r>
          </a:p>
        </p:txBody>
      </p:sp>
      <p:pic>
        <p:nvPicPr>
          <p:cNvPr id="13" name="Content Placeholder 8" descr="Diagram&#10;&#10;Description automatically generated">
            <a:extLst>
              <a:ext uri="{FF2B5EF4-FFF2-40B4-BE49-F238E27FC236}">
                <a16:creationId xmlns:a16="http://schemas.microsoft.com/office/drawing/2014/main" id="{50625FB4-AF14-914C-A71D-3205E64B0636}"/>
              </a:ext>
            </a:extLst>
          </p:cNvPr>
          <p:cNvPicPr>
            <a:picLocks noChangeAspect="1"/>
          </p:cNvPicPr>
          <p:nvPr/>
        </p:nvPicPr>
        <p:blipFill rotWithShape="1">
          <a:blip r:embed="rId2"/>
          <a:srcRect l="18415" t="13475" r="6236" b="2"/>
          <a:stretch/>
        </p:blipFill>
        <p:spPr>
          <a:xfrm>
            <a:off x="6656832" y="1413509"/>
            <a:ext cx="5175504" cy="3848102"/>
          </a:xfrm>
          <a:prstGeom prst="rect">
            <a:avLst/>
          </a:prstGeom>
        </p:spPr>
      </p:pic>
      <p:sp>
        <p:nvSpPr>
          <p:cNvPr id="4" name="Content Placeholder 2">
            <a:extLst>
              <a:ext uri="{FF2B5EF4-FFF2-40B4-BE49-F238E27FC236}">
                <a16:creationId xmlns:a16="http://schemas.microsoft.com/office/drawing/2014/main" id="{10933220-20BB-DDBB-DAC5-9E6F6A7C0CA2}"/>
              </a:ext>
            </a:extLst>
          </p:cNvPr>
          <p:cNvSpPr txBox="1">
            <a:spLocks/>
          </p:cNvSpPr>
          <p:nvPr/>
        </p:nvSpPr>
        <p:spPr>
          <a:xfrm rot="21261128">
            <a:off x="2677046" y="5555030"/>
            <a:ext cx="6022428" cy="12060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6000">
                <a:solidFill>
                  <a:srgbClr val="212121"/>
                </a:solidFill>
                <a:latin typeface="Rage Italic" panose="03070502040507070304" pitchFamily="66" charset="0"/>
              </a:rPr>
              <a:t>** Not always correct</a:t>
            </a:r>
          </a:p>
        </p:txBody>
      </p:sp>
    </p:spTree>
    <p:extLst>
      <p:ext uri="{BB962C8B-B14F-4D97-AF65-F5344CB8AC3E}">
        <p14:creationId xmlns:p14="http://schemas.microsoft.com/office/powerpoint/2010/main" val="4253032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descr="Diagram&#10;&#10;Description automatically generated">
            <a:extLst>
              <a:ext uri="{FF2B5EF4-FFF2-40B4-BE49-F238E27FC236}">
                <a16:creationId xmlns:a16="http://schemas.microsoft.com/office/drawing/2014/main" id="{0BC48B5C-4A26-9F4A-BB86-93090618F6EF}"/>
              </a:ext>
            </a:extLst>
          </p:cNvPr>
          <p:cNvPicPr>
            <a:picLocks noChangeAspect="1"/>
          </p:cNvPicPr>
          <p:nvPr/>
        </p:nvPicPr>
        <p:blipFill rotWithShape="1">
          <a:blip r:embed="rId2"/>
          <a:srcRect l="18415" t="13475" r="6236" b="2"/>
          <a:stretch/>
        </p:blipFill>
        <p:spPr>
          <a:xfrm>
            <a:off x="1700608" y="160928"/>
            <a:ext cx="8790784" cy="6536143"/>
          </a:xfrm>
          <a:prstGeom prst="rect">
            <a:avLst/>
          </a:prstGeom>
          <a:effectLst/>
        </p:spPr>
      </p:pic>
    </p:spTree>
    <p:extLst>
      <p:ext uri="{BB962C8B-B14F-4D97-AF65-F5344CB8AC3E}">
        <p14:creationId xmlns:p14="http://schemas.microsoft.com/office/powerpoint/2010/main" val="1843566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C073A-0AB1-5248-A341-C5CF9FBE61C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Window</a:t>
            </a:r>
          </a:p>
        </p:txBody>
      </p:sp>
      <p:pic>
        <p:nvPicPr>
          <p:cNvPr id="5" name="Content Placeholder 4" descr="A picture containing text&#10;&#10;Description automatically generated">
            <a:extLst>
              <a:ext uri="{FF2B5EF4-FFF2-40B4-BE49-F238E27FC236}">
                <a16:creationId xmlns:a16="http://schemas.microsoft.com/office/drawing/2014/main" id="{6A1A89C1-F43B-B642-8711-FC40F39A9D9C}"/>
              </a:ext>
            </a:extLst>
          </p:cNvPr>
          <p:cNvPicPr>
            <a:picLocks noGrp="1" noChangeAspect="1"/>
          </p:cNvPicPr>
          <p:nvPr>
            <p:ph idx="1"/>
          </p:nvPr>
        </p:nvPicPr>
        <p:blipFill>
          <a:blip r:embed="rId2"/>
          <a:stretch>
            <a:fillRect/>
          </a:stretch>
        </p:blipFill>
        <p:spPr>
          <a:xfrm>
            <a:off x="643467" y="2713663"/>
            <a:ext cx="10905066" cy="2317327"/>
          </a:xfrm>
          <a:prstGeom prst="rect">
            <a:avLst/>
          </a:prstGeom>
        </p:spPr>
      </p:pic>
    </p:spTree>
    <p:extLst>
      <p:ext uri="{BB962C8B-B14F-4D97-AF65-F5344CB8AC3E}">
        <p14:creationId xmlns:p14="http://schemas.microsoft.com/office/powerpoint/2010/main" val="3564715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C1C70-3E3F-F1B7-A2CD-50FE0D8D57F4}"/>
              </a:ext>
            </a:extLst>
          </p:cNvPr>
          <p:cNvSpPr>
            <a:spLocks noGrp="1"/>
          </p:cNvSpPr>
          <p:nvPr>
            <p:ph type="title"/>
          </p:nvPr>
        </p:nvSpPr>
        <p:spPr>
          <a:xfrm>
            <a:off x="838200" y="2588372"/>
            <a:ext cx="10515600" cy="1325563"/>
          </a:xfrm>
        </p:spPr>
        <p:txBody>
          <a:bodyPr/>
          <a:lstStyle/>
          <a:p>
            <a:r>
              <a:rPr lang="en-US"/>
              <a:t>Would you take the organ?</a:t>
            </a:r>
          </a:p>
        </p:txBody>
      </p:sp>
    </p:spTree>
    <p:extLst>
      <p:ext uri="{BB962C8B-B14F-4D97-AF65-F5344CB8AC3E}">
        <p14:creationId xmlns:p14="http://schemas.microsoft.com/office/powerpoint/2010/main" val="2867480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3F7DA-B23F-13CF-6E0D-A33626F8FF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457BAE-7E17-66ED-5B71-204262B34AA9}"/>
              </a:ext>
            </a:extLst>
          </p:cNvPr>
          <p:cNvSpPr>
            <a:spLocks noGrp="1"/>
          </p:cNvSpPr>
          <p:nvPr>
            <p:ph type="title"/>
          </p:nvPr>
        </p:nvSpPr>
        <p:spPr/>
        <p:txBody>
          <a:bodyPr/>
          <a:lstStyle/>
          <a:p>
            <a:r>
              <a:rPr lang="en-GB"/>
              <a:t>What do you think are the risks?</a:t>
            </a:r>
          </a:p>
        </p:txBody>
      </p:sp>
      <p:sp>
        <p:nvSpPr>
          <p:cNvPr id="3" name="Content Placeholder 2">
            <a:extLst>
              <a:ext uri="{FF2B5EF4-FFF2-40B4-BE49-F238E27FC236}">
                <a16:creationId xmlns:a16="http://schemas.microsoft.com/office/drawing/2014/main" id="{AEC714B4-E8C3-2857-3D16-074A9830FFE4}"/>
              </a:ext>
            </a:extLst>
          </p:cNvPr>
          <p:cNvSpPr>
            <a:spLocks noGrp="1"/>
          </p:cNvSpPr>
          <p:nvPr>
            <p:ph idx="1"/>
          </p:nvPr>
        </p:nvSpPr>
        <p:spPr>
          <a:xfrm>
            <a:off x="660647" y="1372863"/>
            <a:ext cx="10515600" cy="4894771"/>
          </a:xfrm>
        </p:spPr>
        <p:txBody>
          <a:bodyPr vert="horz" lIns="91440" tIns="45720" rIns="91440" bIns="45720" rtlCol="0" anchor="t">
            <a:normAutofit fontScale="92500" lnSpcReduction="20000"/>
          </a:bodyPr>
          <a:lstStyle/>
          <a:p>
            <a:pPr marL="0" indent="0" algn="just">
              <a:lnSpc>
                <a:spcPct val="120000"/>
              </a:lnSpc>
              <a:buNone/>
            </a:pPr>
            <a:r>
              <a:rPr lang="en-GB" sz="1900" b="1">
                <a:latin typeface="Helvetica Neue"/>
              </a:rPr>
              <a:t>Donor :</a:t>
            </a:r>
          </a:p>
          <a:p>
            <a:pPr marL="0" indent="0" algn="just">
              <a:lnSpc>
                <a:spcPct val="120000"/>
              </a:lnSpc>
              <a:buNone/>
            </a:pPr>
            <a:r>
              <a:rPr lang="en-GB" sz="1900" b="0" i="0">
                <a:effectLst/>
                <a:latin typeface="Helvetica Neue"/>
              </a:rPr>
              <a:t>a 33-year-old male, had a known history of polysubstance abuse and other high risk forensic history. The cause of death was a cardiac arrest and subsequent hypoxic brain injury shortly preceded by elicit IV substance abuse. </a:t>
            </a:r>
          </a:p>
          <a:p>
            <a:pPr marL="0" indent="0" algn="just">
              <a:lnSpc>
                <a:spcPct val="120000"/>
              </a:lnSpc>
              <a:buNone/>
            </a:pPr>
            <a:r>
              <a:rPr lang="en-GB" sz="1900">
                <a:latin typeface="Helvetica Neue"/>
              </a:rPr>
              <a:t>OOHCA – Overdose – Cocktail of methadone, cocaine ? Others.</a:t>
            </a:r>
          </a:p>
          <a:p>
            <a:pPr marL="0" indent="0" algn="just">
              <a:lnSpc>
                <a:spcPct val="120000"/>
              </a:lnSpc>
              <a:buNone/>
            </a:pPr>
            <a:r>
              <a:rPr lang="en-GB" sz="1900">
                <a:latin typeface="Helvetica Neue"/>
              </a:rPr>
              <a:t>Recent release from HMP – Overdosed in HMP ( Scotland )</a:t>
            </a:r>
          </a:p>
          <a:p>
            <a:pPr marL="0" indent="0" algn="just">
              <a:lnSpc>
                <a:spcPct val="120000"/>
              </a:lnSpc>
              <a:buNone/>
            </a:pPr>
            <a:r>
              <a:rPr lang="en-GB" sz="1900">
                <a:latin typeface="Helvetica Neue"/>
              </a:rPr>
              <a:t>Sofa surfing</a:t>
            </a:r>
          </a:p>
          <a:p>
            <a:pPr marL="0" indent="0" algn="just">
              <a:lnSpc>
                <a:spcPct val="120000"/>
              </a:lnSpc>
              <a:buNone/>
            </a:pPr>
            <a:r>
              <a:rPr lang="en-GB" sz="1900">
                <a:latin typeface="Helvetica Neue"/>
              </a:rPr>
              <a:t>Known active IVDU user since 2022.</a:t>
            </a:r>
          </a:p>
          <a:p>
            <a:pPr marL="0" indent="0" algn="just">
              <a:lnSpc>
                <a:spcPct val="120000"/>
              </a:lnSpc>
              <a:buNone/>
            </a:pPr>
            <a:r>
              <a:rPr lang="en-GB" sz="1900">
                <a:latin typeface="Helvetica Neue"/>
              </a:rPr>
              <a:t>Bitten from another human.</a:t>
            </a:r>
          </a:p>
          <a:p>
            <a:pPr marL="0" indent="0" algn="just">
              <a:lnSpc>
                <a:spcPct val="120000"/>
              </a:lnSpc>
              <a:buNone/>
            </a:pPr>
            <a:r>
              <a:rPr lang="en-GB" sz="1900">
                <a:latin typeface="Helvetica Neue"/>
              </a:rPr>
              <a:t>Infection – aspiration only .</a:t>
            </a:r>
          </a:p>
          <a:p>
            <a:pPr marL="0" indent="0" algn="just">
              <a:lnSpc>
                <a:spcPct val="120000"/>
              </a:lnSpc>
              <a:buNone/>
            </a:pPr>
            <a:r>
              <a:rPr lang="en-GB" sz="1900">
                <a:latin typeface="Helvetica Neue"/>
              </a:rPr>
              <a:t>Virology – EBV positive remaining virology negative at time of donation.</a:t>
            </a:r>
          </a:p>
          <a:p>
            <a:pPr marL="0" indent="0" algn="just">
              <a:lnSpc>
                <a:spcPct val="120000"/>
              </a:lnSpc>
              <a:buNone/>
            </a:pPr>
            <a:r>
              <a:rPr lang="en-GB" sz="1900">
                <a:latin typeface="Helvetica Neue"/>
              </a:rPr>
              <a:t>Had IVDU overdose earlier in the day – taken to ED , given Naloxone, self discharged and further IVDU overdose,  found with needle in his arm</a:t>
            </a:r>
          </a:p>
          <a:p>
            <a:pPr marL="0" indent="0" algn="just">
              <a:lnSpc>
                <a:spcPct val="120000"/>
              </a:lnSpc>
              <a:buNone/>
            </a:pPr>
            <a:endParaRPr lang="en-GB" sz="1900">
              <a:latin typeface="Helvetica Neue"/>
            </a:endParaRPr>
          </a:p>
          <a:p>
            <a:pPr marL="0" indent="0">
              <a:buNone/>
            </a:pPr>
            <a:endParaRPr lang="en-GB" sz="2000">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17148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3FCAF-FE62-8E93-DE6C-2925FA496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DDDB2-A229-D84B-C2EF-D8C696E69AFA}"/>
              </a:ext>
            </a:extLst>
          </p:cNvPr>
          <p:cNvSpPr>
            <a:spLocks noGrp="1"/>
          </p:cNvSpPr>
          <p:nvPr>
            <p:ph type="title"/>
          </p:nvPr>
        </p:nvSpPr>
        <p:spPr>
          <a:xfrm>
            <a:off x="594360" y="648393"/>
            <a:ext cx="5266944" cy="1495968"/>
          </a:xfrm>
        </p:spPr>
        <p:txBody>
          <a:bodyPr anchor="ctr">
            <a:normAutofit/>
          </a:bodyPr>
          <a:lstStyle/>
          <a:p>
            <a:r>
              <a:rPr lang="en-GB" sz="4200" b="1"/>
              <a:t>Interpreting donor test results </a:t>
            </a:r>
            <a:endParaRPr lang="en-US" sz="4200"/>
          </a:p>
        </p:txBody>
      </p:sp>
      <p:sp>
        <p:nvSpPr>
          <p:cNvPr id="3" name="Content Placeholder 2">
            <a:extLst>
              <a:ext uri="{FF2B5EF4-FFF2-40B4-BE49-F238E27FC236}">
                <a16:creationId xmlns:a16="http://schemas.microsoft.com/office/drawing/2014/main" id="{BE8DD70D-506C-1784-8DD1-E8AE55F46B1E}"/>
              </a:ext>
            </a:extLst>
          </p:cNvPr>
          <p:cNvSpPr>
            <a:spLocks noGrp="1"/>
          </p:cNvSpPr>
          <p:nvPr>
            <p:ph idx="1"/>
          </p:nvPr>
        </p:nvSpPr>
        <p:spPr>
          <a:xfrm>
            <a:off x="594360" y="2838359"/>
            <a:ext cx="5266944" cy="3379561"/>
          </a:xfrm>
        </p:spPr>
        <p:txBody>
          <a:bodyPr anchor="ctr">
            <a:normAutofit/>
          </a:bodyPr>
          <a:lstStyle/>
          <a:p>
            <a:r>
              <a:rPr lang="en-GB" sz="1800"/>
              <a:t>Following exposure to, and infection by, a microbiological agent there is a period of time during which no microbe can be readily recovered from the host; this is classically called the eclipse period.</a:t>
            </a:r>
          </a:p>
          <a:p>
            <a:r>
              <a:rPr lang="en-GB" sz="1800"/>
              <a:t> Donations taken during this period are unlikely to be infectious </a:t>
            </a:r>
            <a:r>
              <a:rPr lang="en-GB" sz="1800">
                <a:highlight>
                  <a:srgbClr val="FFFF00"/>
                </a:highlight>
              </a:rPr>
              <a:t>but in practice this would not be safe and should be avoided. </a:t>
            </a:r>
          </a:p>
        </p:txBody>
      </p:sp>
      <p:pic>
        <p:nvPicPr>
          <p:cNvPr id="13" name="Content Placeholder 8" descr="Diagram&#10;&#10;Description automatically generated">
            <a:extLst>
              <a:ext uri="{FF2B5EF4-FFF2-40B4-BE49-F238E27FC236}">
                <a16:creationId xmlns:a16="http://schemas.microsoft.com/office/drawing/2014/main" id="{26B2C2E9-7FBD-49AF-ECEA-C476063AD716}"/>
              </a:ext>
            </a:extLst>
          </p:cNvPr>
          <p:cNvPicPr>
            <a:picLocks noChangeAspect="1"/>
          </p:cNvPicPr>
          <p:nvPr/>
        </p:nvPicPr>
        <p:blipFill rotWithShape="1">
          <a:blip r:embed="rId2"/>
          <a:srcRect l="18415" t="13475" r="6236" b="2"/>
          <a:stretch/>
        </p:blipFill>
        <p:spPr>
          <a:xfrm>
            <a:off x="6656832" y="1413509"/>
            <a:ext cx="5175504" cy="3848102"/>
          </a:xfrm>
          <a:prstGeom prst="rect">
            <a:avLst/>
          </a:prstGeom>
        </p:spPr>
      </p:pic>
      <p:sp>
        <p:nvSpPr>
          <p:cNvPr id="4" name="Content Placeholder 2">
            <a:extLst>
              <a:ext uri="{FF2B5EF4-FFF2-40B4-BE49-F238E27FC236}">
                <a16:creationId xmlns:a16="http://schemas.microsoft.com/office/drawing/2014/main" id="{F063DDC4-F6EF-AC66-96C4-FA97B3F81DC5}"/>
              </a:ext>
            </a:extLst>
          </p:cNvPr>
          <p:cNvSpPr txBox="1">
            <a:spLocks/>
          </p:cNvSpPr>
          <p:nvPr/>
        </p:nvSpPr>
        <p:spPr>
          <a:xfrm rot="21261128">
            <a:off x="2677046" y="5555030"/>
            <a:ext cx="6022428" cy="12060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6000">
                <a:solidFill>
                  <a:srgbClr val="212121"/>
                </a:solidFill>
                <a:latin typeface="Rage Italic" panose="03070502040507070304" pitchFamily="66" charset="0"/>
              </a:rPr>
              <a:t>** Not always correct</a:t>
            </a:r>
          </a:p>
        </p:txBody>
      </p:sp>
    </p:spTree>
    <p:extLst>
      <p:ext uri="{BB962C8B-B14F-4D97-AF65-F5344CB8AC3E}">
        <p14:creationId xmlns:p14="http://schemas.microsoft.com/office/powerpoint/2010/main" val="32795816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6759E-2943-1F26-8B51-92370686C7E7}"/>
              </a:ext>
            </a:extLst>
          </p:cNvPr>
          <p:cNvSpPr>
            <a:spLocks noGrp="1"/>
          </p:cNvSpPr>
          <p:nvPr>
            <p:ph type="title"/>
          </p:nvPr>
        </p:nvSpPr>
        <p:spPr/>
        <p:txBody>
          <a:bodyPr/>
          <a:lstStyle/>
          <a:p>
            <a:r>
              <a:rPr lang="en-GB"/>
              <a:t>Case - What happened next? </a:t>
            </a:r>
          </a:p>
        </p:txBody>
      </p:sp>
      <p:sp>
        <p:nvSpPr>
          <p:cNvPr id="3" name="Content Placeholder 2">
            <a:extLst>
              <a:ext uri="{FF2B5EF4-FFF2-40B4-BE49-F238E27FC236}">
                <a16:creationId xmlns:a16="http://schemas.microsoft.com/office/drawing/2014/main" id="{CB2659C0-1B0E-44B7-0AC8-137400FF4FF5}"/>
              </a:ext>
            </a:extLst>
          </p:cNvPr>
          <p:cNvSpPr>
            <a:spLocks noGrp="1"/>
          </p:cNvSpPr>
          <p:nvPr>
            <p:ph idx="1"/>
          </p:nvPr>
        </p:nvSpPr>
        <p:spPr/>
        <p:txBody>
          <a:bodyPr>
            <a:normAutofit/>
          </a:bodyPr>
          <a:lstStyle/>
          <a:p>
            <a:pPr marL="0" indent="0">
              <a:buNone/>
            </a:pPr>
            <a:r>
              <a:rPr lang="en-GB"/>
              <a:t>Kidney implantation : uneventful</a:t>
            </a:r>
          </a:p>
          <a:p>
            <a:pPr marL="0" indent="0">
              <a:buNone/>
            </a:pPr>
            <a:r>
              <a:rPr lang="en-GB"/>
              <a:t>No damage to the kidney, 2 arteries one vein.</a:t>
            </a:r>
          </a:p>
          <a:p>
            <a:pPr marL="0" indent="0">
              <a:buNone/>
            </a:pPr>
            <a:r>
              <a:rPr lang="en-GB"/>
              <a:t>Long cold ischemic time - 23 hours   </a:t>
            </a:r>
          </a:p>
          <a:p>
            <a:pPr marL="0" indent="0">
              <a:buNone/>
            </a:pPr>
            <a:r>
              <a:rPr lang="en-GB"/>
              <a:t>Delayed graft function</a:t>
            </a:r>
          </a:p>
        </p:txBody>
      </p:sp>
    </p:spTree>
    <p:extLst>
      <p:ext uri="{BB962C8B-B14F-4D97-AF65-F5344CB8AC3E}">
        <p14:creationId xmlns:p14="http://schemas.microsoft.com/office/powerpoint/2010/main" val="2248411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2B092-00D9-B942-4981-37E6C630C13B}"/>
              </a:ext>
            </a:extLst>
          </p:cNvPr>
          <p:cNvSpPr>
            <a:spLocks noGrp="1"/>
          </p:cNvSpPr>
          <p:nvPr>
            <p:ph type="title"/>
          </p:nvPr>
        </p:nvSpPr>
        <p:spPr/>
        <p:txBody>
          <a:bodyPr/>
          <a:lstStyle/>
          <a:p>
            <a:r>
              <a:rPr lang="en-GB"/>
              <a:t>Named offer</a:t>
            </a:r>
          </a:p>
        </p:txBody>
      </p:sp>
      <p:sp>
        <p:nvSpPr>
          <p:cNvPr id="3" name="Content Placeholder 2">
            <a:extLst>
              <a:ext uri="{FF2B5EF4-FFF2-40B4-BE49-F238E27FC236}">
                <a16:creationId xmlns:a16="http://schemas.microsoft.com/office/drawing/2014/main" id="{AE30DC63-AA88-E1BD-5309-115CA5FE8FD7}"/>
              </a:ext>
            </a:extLst>
          </p:cNvPr>
          <p:cNvSpPr>
            <a:spLocks noGrp="1"/>
          </p:cNvSpPr>
          <p:nvPr>
            <p:ph idx="1"/>
          </p:nvPr>
        </p:nvSpPr>
        <p:spPr/>
        <p:txBody>
          <a:bodyPr>
            <a:normAutofit/>
          </a:bodyPr>
          <a:lstStyle/>
          <a:p>
            <a:pPr marL="0" indent="0" algn="l">
              <a:buNone/>
            </a:pPr>
            <a:r>
              <a:rPr lang="en-GB" b="0" i="0">
                <a:solidFill>
                  <a:srgbClr val="000000"/>
                </a:solidFill>
                <a:effectLst/>
                <a:latin typeface="Times New Roman" panose="02020603050405020304" pitchFamily="18" charset="0"/>
              </a:rPr>
              <a:t>Male 40 – (active on the TX lis</a:t>
            </a:r>
            <a:r>
              <a:rPr lang="en-GB">
                <a:solidFill>
                  <a:srgbClr val="000000"/>
                </a:solidFill>
                <a:latin typeface="Times New Roman" panose="02020603050405020304" pitchFamily="18" charset="0"/>
              </a:rPr>
              <a:t>t for 9 years).</a:t>
            </a:r>
            <a:endParaRPr lang="en-GB" b="0" i="0">
              <a:solidFill>
                <a:srgbClr val="000000"/>
              </a:solidFill>
              <a:effectLst/>
              <a:latin typeface="Times New Roman" panose="02020603050405020304" pitchFamily="18" charset="0"/>
            </a:endParaRPr>
          </a:p>
          <a:p>
            <a:pPr marL="0" indent="0" algn="l">
              <a:buNone/>
            </a:pPr>
            <a:r>
              <a:rPr lang="en-GB" b="0" i="0">
                <a:solidFill>
                  <a:srgbClr val="000000"/>
                </a:solidFill>
                <a:effectLst/>
                <a:latin typeface="Times New Roman" panose="02020603050405020304" pitchFamily="18" charset="0"/>
              </a:rPr>
              <a:t>Primary diagnosis IgA Nephropathy .</a:t>
            </a:r>
          </a:p>
          <a:p>
            <a:pPr marL="0" indent="0">
              <a:buNone/>
            </a:pPr>
            <a:r>
              <a:rPr lang="en-GB">
                <a:solidFill>
                  <a:srgbClr val="000000"/>
                </a:solidFill>
                <a:latin typeface="Times New Roman" panose="02020603050405020304" pitchFamily="18" charset="0"/>
              </a:rPr>
              <a:t>Previous</a:t>
            </a:r>
            <a:r>
              <a:rPr lang="en-GB" b="0" i="0">
                <a:solidFill>
                  <a:srgbClr val="000000"/>
                </a:solidFill>
                <a:effectLst/>
                <a:latin typeface="Times New Roman" panose="02020603050405020304" pitchFamily="18" charset="0"/>
              </a:rPr>
              <a:t> renal transplant</a:t>
            </a:r>
            <a:endParaRPr lang="en-GB">
              <a:solidFill>
                <a:srgbClr val="000000"/>
              </a:solidFill>
              <a:latin typeface="Times New Roman" panose="02020603050405020304" pitchFamily="18" charset="0"/>
            </a:endParaRPr>
          </a:p>
          <a:p>
            <a:pPr marL="0" indent="0" algn="l">
              <a:buNone/>
            </a:pPr>
            <a:r>
              <a:rPr lang="en-GB" b="0" i="0">
                <a:solidFill>
                  <a:srgbClr val="000000"/>
                </a:solidFill>
                <a:effectLst/>
                <a:latin typeface="Times New Roman" panose="02020603050405020304" pitchFamily="18" charset="0"/>
              </a:rPr>
              <a:t>No live donors.</a:t>
            </a:r>
          </a:p>
          <a:p>
            <a:pPr marL="0" indent="0" algn="l">
              <a:buNone/>
            </a:pPr>
            <a:r>
              <a:rPr lang="en-GB">
                <a:solidFill>
                  <a:srgbClr val="000000"/>
                </a:solidFill>
                <a:latin typeface="Times New Roman" panose="02020603050405020304" pitchFamily="18" charset="0"/>
              </a:rPr>
              <a:t>HDX dependent, managing well no access issues.</a:t>
            </a:r>
          </a:p>
          <a:p>
            <a:pPr marL="0" indent="0" algn="l">
              <a:buNone/>
            </a:pPr>
            <a:r>
              <a:rPr lang="en-GB">
                <a:solidFill>
                  <a:srgbClr val="000000"/>
                </a:solidFill>
                <a:latin typeface="Times New Roman" panose="02020603050405020304" pitchFamily="18" charset="0"/>
              </a:rPr>
              <a:t>Highly sensitised – tier score 9 – not suitable for </a:t>
            </a:r>
            <a:r>
              <a:rPr lang="en-GB" err="1">
                <a:solidFill>
                  <a:srgbClr val="000000"/>
                </a:solidFill>
                <a:latin typeface="Times New Roman" panose="02020603050405020304" pitchFamily="18" charset="0"/>
              </a:rPr>
              <a:t>imlifidase</a:t>
            </a:r>
            <a:r>
              <a:rPr lang="en-GB">
                <a:solidFill>
                  <a:srgbClr val="000000"/>
                </a:solidFill>
                <a:latin typeface="Times New Roman" panose="02020603050405020304" pitchFamily="18" charset="0"/>
              </a:rPr>
              <a:t>.</a:t>
            </a:r>
          </a:p>
          <a:p>
            <a:pPr marL="0" indent="0">
              <a:buNone/>
            </a:pPr>
            <a:endParaRPr lang="en-GB"/>
          </a:p>
        </p:txBody>
      </p:sp>
    </p:spTree>
    <p:extLst>
      <p:ext uri="{BB962C8B-B14F-4D97-AF65-F5344CB8AC3E}">
        <p14:creationId xmlns:p14="http://schemas.microsoft.com/office/powerpoint/2010/main" val="3151454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87CE5-3A5C-E661-F645-0CF397B8277A}"/>
              </a:ext>
            </a:extLst>
          </p:cNvPr>
          <p:cNvSpPr>
            <a:spLocks noGrp="1"/>
          </p:cNvSpPr>
          <p:nvPr>
            <p:ph type="title"/>
          </p:nvPr>
        </p:nvSpPr>
        <p:spPr/>
        <p:txBody>
          <a:bodyPr/>
          <a:lstStyle/>
          <a:p>
            <a:r>
              <a:rPr lang="en-GB"/>
              <a:t>Day 3</a:t>
            </a:r>
          </a:p>
        </p:txBody>
      </p:sp>
      <p:sp>
        <p:nvSpPr>
          <p:cNvPr id="3" name="Content Placeholder 2">
            <a:extLst>
              <a:ext uri="{FF2B5EF4-FFF2-40B4-BE49-F238E27FC236}">
                <a16:creationId xmlns:a16="http://schemas.microsoft.com/office/drawing/2014/main" id="{786DDF4B-9126-546D-2BCE-805099C36F4F}"/>
              </a:ext>
            </a:extLst>
          </p:cNvPr>
          <p:cNvSpPr>
            <a:spLocks noGrp="1"/>
          </p:cNvSpPr>
          <p:nvPr>
            <p:ph idx="1"/>
          </p:nvPr>
        </p:nvSpPr>
        <p:spPr/>
        <p:txBody>
          <a:bodyPr vert="horz" lIns="91440" tIns="45720" rIns="91440" bIns="45720" rtlCol="0" anchor="t">
            <a:normAutofit/>
          </a:bodyPr>
          <a:lstStyle/>
          <a:p>
            <a:pPr marL="0" indent="0">
              <a:buNone/>
            </a:pPr>
            <a:r>
              <a:rPr lang="en-GB"/>
              <a:t>Contact from NHSBT 3 days after implantation - extended provisional virology showing raised hepatitis C titres in donor.</a:t>
            </a:r>
          </a:p>
          <a:p>
            <a:pPr marL="0" indent="0">
              <a:buNone/>
            </a:pPr>
            <a:endParaRPr lang="en-GB"/>
          </a:p>
          <a:p>
            <a:pPr marL="0" indent="0">
              <a:buNone/>
            </a:pPr>
            <a:r>
              <a:rPr lang="en-GB"/>
              <a:t>Confirmation 24 hours later donor was now Hepatitis C positive at time of donation.</a:t>
            </a:r>
          </a:p>
          <a:p>
            <a:pPr marL="0" indent="0">
              <a:buNone/>
            </a:pPr>
            <a:endParaRPr lang="en-GB"/>
          </a:p>
          <a:p>
            <a:pPr marL="0" indent="0">
              <a:buNone/>
            </a:pPr>
            <a:r>
              <a:rPr lang="en-GB"/>
              <a:t>Screen the recipient</a:t>
            </a:r>
          </a:p>
          <a:p>
            <a:pPr marL="0" indent="0">
              <a:buNone/>
            </a:pPr>
            <a:endParaRPr lang="en-GB"/>
          </a:p>
        </p:txBody>
      </p:sp>
    </p:spTree>
    <p:extLst>
      <p:ext uri="{BB962C8B-B14F-4D97-AF65-F5344CB8AC3E}">
        <p14:creationId xmlns:p14="http://schemas.microsoft.com/office/powerpoint/2010/main" val="2640393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CA109-EB31-EFB1-3A3F-855285270842}"/>
              </a:ext>
            </a:extLst>
          </p:cNvPr>
          <p:cNvSpPr>
            <a:spLocks noGrp="1"/>
          </p:cNvSpPr>
          <p:nvPr>
            <p:ph type="title"/>
          </p:nvPr>
        </p:nvSpPr>
        <p:spPr>
          <a:xfrm>
            <a:off x="953609" y="2327090"/>
            <a:ext cx="10515600" cy="1325563"/>
          </a:xfrm>
        </p:spPr>
        <p:txBody>
          <a:bodyPr/>
          <a:lstStyle/>
          <a:p>
            <a:r>
              <a:rPr lang="en-GB"/>
              <a:t>Hepatitis C transmission from donor to recipient</a:t>
            </a:r>
          </a:p>
        </p:txBody>
      </p:sp>
    </p:spTree>
    <p:extLst>
      <p:ext uri="{BB962C8B-B14F-4D97-AF65-F5344CB8AC3E}">
        <p14:creationId xmlns:p14="http://schemas.microsoft.com/office/powerpoint/2010/main" val="2567999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1E891-577A-9544-9E90-CA26D9253479}"/>
              </a:ext>
            </a:extLst>
          </p:cNvPr>
          <p:cNvSpPr>
            <a:spLocks noGrp="1"/>
          </p:cNvSpPr>
          <p:nvPr>
            <p:ph type="title"/>
          </p:nvPr>
        </p:nvSpPr>
        <p:spPr>
          <a:xfrm>
            <a:off x="594360" y="1474757"/>
            <a:ext cx="3734698" cy="3210269"/>
          </a:xfrm>
        </p:spPr>
        <p:txBody>
          <a:bodyPr vert="horz" lIns="91440" tIns="45720" rIns="91440" bIns="45720" rtlCol="0" anchor="ctr">
            <a:normAutofit/>
          </a:bodyPr>
          <a:lstStyle/>
          <a:p>
            <a:r>
              <a:rPr lang="en-US" sz="3000" kern="1200">
                <a:solidFill>
                  <a:schemeClr val="tx1"/>
                </a:solidFill>
                <a:latin typeface="+mj-lt"/>
                <a:ea typeface="+mj-ea"/>
                <a:cs typeface="+mj-cs"/>
              </a:rPr>
              <a:t>The most important resource for microbiology guidance in transplantation in the UK</a:t>
            </a:r>
            <a:br>
              <a:rPr lang="en-US" sz="3000" kern="1200">
                <a:solidFill>
                  <a:schemeClr val="tx1"/>
                </a:solidFill>
                <a:latin typeface="+mj-lt"/>
                <a:ea typeface="+mj-ea"/>
                <a:cs typeface="+mj-cs"/>
              </a:rPr>
            </a:br>
            <a:endParaRPr lang="en-US" sz="3000" kern="1200">
              <a:solidFill>
                <a:schemeClr val="tx1"/>
              </a:solidFill>
              <a:latin typeface="+mj-lt"/>
              <a:ea typeface="+mj-ea"/>
              <a:cs typeface="+mj-cs"/>
            </a:endParaRPr>
          </a:p>
        </p:txBody>
      </p:sp>
      <p:pic>
        <p:nvPicPr>
          <p:cNvPr id="5" name="Content Placeholder 4" descr="Graphical user interface, text, application&#10;&#10;Description automatically generated">
            <a:extLst>
              <a:ext uri="{FF2B5EF4-FFF2-40B4-BE49-F238E27FC236}">
                <a16:creationId xmlns:a16="http://schemas.microsoft.com/office/drawing/2014/main" id="{3BAB3C4B-704E-E54F-BE9C-C72CBCB9B531}"/>
              </a:ext>
            </a:extLst>
          </p:cNvPr>
          <p:cNvPicPr>
            <a:picLocks noGrp="1" noChangeAspect="1"/>
          </p:cNvPicPr>
          <p:nvPr>
            <p:ph idx="1"/>
          </p:nvPr>
        </p:nvPicPr>
        <p:blipFill rotWithShape="1">
          <a:blip r:embed="rId2"/>
          <a:srcRect l="4308" r="13905"/>
          <a:stretch/>
        </p:blipFill>
        <p:spPr>
          <a:xfrm>
            <a:off x="5886746" y="365760"/>
            <a:ext cx="5666312" cy="5594465"/>
          </a:xfrm>
          <a:prstGeom prst="rect">
            <a:avLst/>
          </a:prstGeom>
        </p:spPr>
      </p:pic>
    </p:spTree>
    <p:extLst>
      <p:ext uri="{BB962C8B-B14F-4D97-AF65-F5344CB8AC3E}">
        <p14:creationId xmlns:p14="http://schemas.microsoft.com/office/powerpoint/2010/main" val="2658980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3AC7E-E48D-61E8-AAEA-AD54ACDCBAEF}"/>
              </a:ext>
            </a:extLst>
          </p:cNvPr>
          <p:cNvSpPr>
            <a:spLocks noGrp="1"/>
          </p:cNvSpPr>
          <p:nvPr>
            <p:ph type="title"/>
          </p:nvPr>
        </p:nvSpPr>
        <p:spPr/>
        <p:txBody>
          <a:bodyPr/>
          <a:lstStyle/>
          <a:p>
            <a:r>
              <a:rPr lang="en-GB"/>
              <a:t>However</a:t>
            </a:r>
          </a:p>
        </p:txBody>
      </p:sp>
      <p:sp>
        <p:nvSpPr>
          <p:cNvPr id="3" name="Content Placeholder 2">
            <a:extLst>
              <a:ext uri="{FF2B5EF4-FFF2-40B4-BE49-F238E27FC236}">
                <a16:creationId xmlns:a16="http://schemas.microsoft.com/office/drawing/2014/main" id="{EECF438F-2061-C22E-3A58-DC0308EBC47E}"/>
              </a:ext>
            </a:extLst>
          </p:cNvPr>
          <p:cNvSpPr>
            <a:spLocks noGrp="1"/>
          </p:cNvSpPr>
          <p:nvPr>
            <p:ph idx="1"/>
          </p:nvPr>
        </p:nvSpPr>
        <p:spPr/>
        <p:txBody>
          <a:bodyPr vert="horz" lIns="91440" tIns="45720" rIns="91440" bIns="45720" rtlCol="0" anchor="t">
            <a:normAutofit fontScale="92500" lnSpcReduction="10000"/>
          </a:bodyPr>
          <a:lstStyle/>
          <a:p>
            <a:r>
              <a:rPr lang="en-GB"/>
              <a:t>We had identified that the donor was very high risk</a:t>
            </a:r>
          </a:p>
          <a:p>
            <a:r>
              <a:rPr lang="en-GB"/>
              <a:t>Hepatitis C was most likely infection to be transmitted but others could also be transmitted</a:t>
            </a:r>
          </a:p>
          <a:p>
            <a:r>
              <a:rPr lang="en-GB"/>
              <a:t>Hep C- readily treatable</a:t>
            </a:r>
          </a:p>
          <a:p>
            <a:r>
              <a:rPr lang="en-GB"/>
              <a:t>Hep B – lower risk, recipient vaccinated and good response</a:t>
            </a:r>
          </a:p>
          <a:p>
            <a:r>
              <a:rPr lang="en-GB"/>
              <a:t>HIV- with treatment , provides almost normal life expectancy ( better than dialysis)</a:t>
            </a:r>
          </a:p>
          <a:p>
            <a:r>
              <a:rPr lang="en-GB"/>
              <a:t>Possibility of other unknown infections</a:t>
            </a:r>
          </a:p>
          <a:p>
            <a:r>
              <a:rPr lang="en-GB"/>
              <a:t>Discussed all of these with the donor prior to transplant. Discussed with virology, microbiology, Liver and Infectious diseases.</a:t>
            </a:r>
            <a:endParaRPr lang="en-GB">
              <a:ea typeface="Calibri"/>
              <a:cs typeface="Calibri"/>
            </a:endParaRPr>
          </a:p>
        </p:txBody>
      </p:sp>
    </p:spTree>
    <p:extLst>
      <p:ext uri="{BB962C8B-B14F-4D97-AF65-F5344CB8AC3E}">
        <p14:creationId xmlns:p14="http://schemas.microsoft.com/office/powerpoint/2010/main" val="207406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70BAC-5537-969D-68B5-EB99E40D172F}"/>
              </a:ext>
            </a:extLst>
          </p:cNvPr>
          <p:cNvSpPr>
            <a:spLocks noGrp="1"/>
          </p:cNvSpPr>
          <p:nvPr>
            <p:ph type="title"/>
          </p:nvPr>
        </p:nvSpPr>
        <p:spPr/>
        <p:txBody>
          <a:bodyPr/>
          <a:lstStyle/>
          <a:p>
            <a:r>
              <a:rPr lang="en-GB"/>
              <a:t>Consent – prior to transplant</a:t>
            </a:r>
          </a:p>
        </p:txBody>
      </p:sp>
      <p:sp>
        <p:nvSpPr>
          <p:cNvPr id="3" name="Content Placeholder 2">
            <a:extLst>
              <a:ext uri="{FF2B5EF4-FFF2-40B4-BE49-F238E27FC236}">
                <a16:creationId xmlns:a16="http://schemas.microsoft.com/office/drawing/2014/main" id="{342AAB9C-E8A0-9AC4-28E8-05A992280828}"/>
              </a:ext>
            </a:extLst>
          </p:cNvPr>
          <p:cNvSpPr>
            <a:spLocks noGrp="1"/>
          </p:cNvSpPr>
          <p:nvPr>
            <p:ph idx="1"/>
          </p:nvPr>
        </p:nvSpPr>
        <p:spPr/>
        <p:txBody>
          <a:bodyPr vert="horz" lIns="91440" tIns="45720" rIns="91440" bIns="45720" rtlCol="0" anchor="t">
            <a:normAutofit lnSpcReduction="10000"/>
          </a:bodyPr>
          <a:lstStyle/>
          <a:p>
            <a:r>
              <a:rPr lang="en-GB"/>
              <a:t>Full written and verbal consent for high risk donor</a:t>
            </a:r>
          </a:p>
          <a:p>
            <a:r>
              <a:rPr lang="en-GB"/>
              <a:t>Risk mediation considered</a:t>
            </a:r>
          </a:p>
          <a:p>
            <a:r>
              <a:rPr lang="en-GB"/>
              <a:t>Patients' family informed</a:t>
            </a:r>
          </a:p>
          <a:p>
            <a:r>
              <a:rPr lang="en-GB"/>
              <a:t>Screening pathway in place</a:t>
            </a:r>
          </a:p>
          <a:p>
            <a:endParaRPr lang="en-GB"/>
          </a:p>
          <a:p>
            <a:r>
              <a:rPr lang="en-GB"/>
              <a:t>Everyone fully aware prior to transplant</a:t>
            </a:r>
          </a:p>
          <a:p>
            <a:endParaRPr lang="en-GB"/>
          </a:p>
          <a:p>
            <a:r>
              <a:rPr lang="en-GB"/>
              <a:t>When transmission occurred -  patient was very unbothered, much more excited to have a kidney</a:t>
            </a:r>
          </a:p>
        </p:txBody>
      </p:sp>
    </p:spTree>
    <p:extLst>
      <p:ext uri="{BB962C8B-B14F-4D97-AF65-F5344CB8AC3E}">
        <p14:creationId xmlns:p14="http://schemas.microsoft.com/office/powerpoint/2010/main" val="797372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37598-C80C-43AC-BBEA-7160B4226DB3}"/>
              </a:ext>
            </a:extLst>
          </p:cNvPr>
          <p:cNvSpPr>
            <a:spLocks noGrp="1"/>
          </p:cNvSpPr>
          <p:nvPr>
            <p:ph type="title"/>
          </p:nvPr>
        </p:nvSpPr>
        <p:spPr/>
        <p:txBody>
          <a:bodyPr/>
          <a:lstStyle/>
          <a:p>
            <a:r>
              <a:rPr lang="en-GB"/>
              <a:t>Outcome</a:t>
            </a:r>
          </a:p>
        </p:txBody>
      </p:sp>
      <p:sp>
        <p:nvSpPr>
          <p:cNvPr id="3" name="Content Placeholder 2">
            <a:extLst>
              <a:ext uri="{FF2B5EF4-FFF2-40B4-BE49-F238E27FC236}">
                <a16:creationId xmlns:a16="http://schemas.microsoft.com/office/drawing/2014/main" id="{F032126B-B57B-DF61-6C0A-3E12E90E8F50}"/>
              </a:ext>
            </a:extLst>
          </p:cNvPr>
          <p:cNvSpPr>
            <a:spLocks noGrp="1"/>
          </p:cNvSpPr>
          <p:nvPr>
            <p:ph idx="1"/>
          </p:nvPr>
        </p:nvSpPr>
        <p:spPr>
          <a:xfrm>
            <a:off x="749423" y="1390619"/>
            <a:ext cx="10515600" cy="4814872"/>
          </a:xfrm>
        </p:spPr>
        <p:txBody>
          <a:bodyPr vert="horz" lIns="91440" tIns="45720" rIns="91440" bIns="45720" rtlCol="0" anchor="t">
            <a:normAutofit fontScale="92500" lnSpcReduction="20000"/>
          </a:bodyPr>
          <a:lstStyle/>
          <a:p>
            <a:r>
              <a:rPr lang="en-GB" sz="3000">
                <a:latin typeface="Calibri Light"/>
                <a:ea typeface="Calibri Light"/>
                <a:cs typeface="Calibri Light"/>
              </a:rPr>
              <a:t>Recipient became Hepatitis C POSITIVE almost immediately after transplantation . </a:t>
            </a:r>
          </a:p>
          <a:p>
            <a:endParaRPr lang="en-GB" sz="3000">
              <a:latin typeface="Calibri Light"/>
              <a:ea typeface="Calibri Light"/>
              <a:cs typeface="Calibri Light"/>
            </a:endParaRPr>
          </a:p>
          <a:p>
            <a:r>
              <a:rPr lang="en-GB" sz="3000">
                <a:latin typeface="Calibri Light"/>
                <a:ea typeface="Calibri Light"/>
                <a:cs typeface="Calibri Light"/>
              </a:rPr>
              <a:t>Referred to liver specialist for treatment </a:t>
            </a:r>
          </a:p>
          <a:p>
            <a:endParaRPr lang="en-GB" sz="3000">
              <a:latin typeface="Calibri Light"/>
              <a:ea typeface="Calibri Light"/>
              <a:cs typeface="Calibri Light"/>
            </a:endParaRPr>
          </a:p>
          <a:p>
            <a:r>
              <a:rPr lang="en-GB" sz="3000">
                <a:latin typeface="Calibri Light"/>
                <a:ea typeface="Calibri Light"/>
                <a:cs typeface="Calibri Light"/>
              </a:rPr>
              <a:t>- </a:t>
            </a:r>
            <a:r>
              <a:rPr lang="en-GB" sz="3000" i="0" u="none" strike="noStrike" baseline="0" err="1">
                <a:latin typeface="Calibri Light"/>
                <a:ea typeface="Calibri Light"/>
                <a:cs typeface="Calibri Light"/>
              </a:rPr>
              <a:t>Maviret</a:t>
            </a:r>
            <a:r>
              <a:rPr lang="en-GB" sz="3000" i="0" u="none" strike="noStrike" baseline="0">
                <a:latin typeface="Calibri Light"/>
                <a:ea typeface="Calibri Light"/>
                <a:cs typeface="Calibri Light"/>
              </a:rPr>
              <a:t> given (</a:t>
            </a:r>
            <a:r>
              <a:rPr lang="en-GB" sz="3000" i="0" u="none" strike="noStrike" baseline="0" err="1">
                <a:latin typeface="Calibri Light"/>
                <a:ea typeface="Calibri Light"/>
                <a:cs typeface="Calibri Light"/>
              </a:rPr>
              <a:t>Glecaprevir</a:t>
            </a:r>
            <a:r>
              <a:rPr lang="en-GB" sz="3000" i="0" u="none" strike="noStrike" baseline="0">
                <a:latin typeface="Calibri Light"/>
                <a:ea typeface="Calibri Light"/>
                <a:cs typeface="Calibri Light"/>
              </a:rPr>
              <a:t> 100mgs/</a:t>
            </a:r>
            <a:r>
              <a:rPr lang="en-GB" sz="3000" i="0" u="none" strike="noStrike" baseline="0" err="1">
                <a:latin typeface="Calibri Light"/>
                <a:ea typeface="Calibri Light"/>
                <a:cs typeface="Calibri Light"/>
              </a:rPr>
              <a:t>Pibrentasvir</a:t>
            </a:r>
            <a:r>
              <a:rPr lang="en-GB" sz="3000" i="0" u="none" strike="noStrike" baseline="0">
                <a:latin typeface="Calibri Light"/>
                <a:ea typeface="Calibri Light"/>
                <a:cs typeface="Calibri Light"/>
              </a:rPr>
              <a:t> 40mgs) once GFR was suitable.</a:t>
            </a:r>
            <a:r>
              <a:rPr lang="en-GB" sz="3000">
                <a:latin typeface="Calibri Light"/>
                <a:ea typeface="Calibri Light"/>
                <a:cs typeface="Calibri Light"/>
              </a:rPr>
              <a:t> </a:t>
            </a:r>
          </a:p>
          <a:p>
            <a:endParaRPr lang="en-GB" sz="3000" i="0" u="none" strike="noStrike" baseline="0">
              <a:latin typeface="Calibri Light"/>
              <a:ea typeface="Calibri Light"/>
              <a:cs typeface="Calibri Light"/>
            </a:endParaRPr>
          </a:p>
          <a:p>
            <a:r>
              <a:rPr lang="en-GB" sz="3000" i="0" u="none" strike="noStrike" baseline="0">
                <a:latin typeface="Calibri Light"/>
                <a:ea typeface="Calibri Light"/>
                <a:cs typeface="Calibri Light"/>
              </a:rPr>
              <a:t>HCV Converted from positive to negative within 8 weeks after treatment.</a:t>
            </a:r>
            <a:endParaRPr lang="en-GB" sz="3000">
              <a:latin typeface="Calibri Light"/>
              <a:ea typeface="Calibri Light"/>
              <a:cs typeface="Calibri Light"/>
            </a:endParaRPr>
          </a:p>
          <a:p>
            <a:endParaRPr lang="en-GB" sz="3000">
              <a:latin typeface="Calibri Light"/>
              <a:ea typeface="Calibri Light"/>
              <a:cs typeface="Calibri Light"/>
            </a:endParaRPr>
          </a:p>
          <a:p>
            <a:r>
              <a:rPr lang="en-GB" sz="3000">
                <a:latin typeface="Calibri Light"/>
                <a:ea typeface="+mn-lt"/>
                <a:cs typeface="+mn-lt"/>
              </a:rPr>
              <a:t>Genotype 3</a:t>
            </a:r>
          </a:p>
          <a:p>
            <a:pPr marL="0" indent="0">
              <a:buNone/>
            </a:pPr>
            <a:endParaRPr lang="en-GB">
              <a:ea typeface="Calibri" panose="020F0502020204030204"/>
              <a:cs typeface="Calibri" panose="020F0502020204030204"/>
            </a:endParaRPr>
          </a:p>
        </p:txBody>
      </p:sp>
    </p:spTree>
    <p:extLst>
      <p:ext uri="{BB962C8B-B14F-4D97-AF65-F5344CB8AC3E}">
        <p14:creationId xmlns:p14="http://schemas.microsoft.com/office/powerpoint/2010/main" val="3115336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37598-C80C-43AC-BBEA-7160B4226DB3}"/>
              </a:ext>
            </a:extLst>
          </p:cNvPr>
          <p:cNvSpPr>
            <a:spLocks noGrp="1"/>
          </p:cNvSpPr>
          <p:nvPr>
            <p:ph type="title"/>
          </p:nvPr>
        </p:nvSpPr>
        <p:spPr/>
        <p:txBody>
          <a:bodyPr/>
          <a:lstStyle/>
          <a:p>
            <a:r>
              <a:rPr lang="en-GB"/>
              <a:t>Outcome</a:t>
            </a:r>
          </a:p>
        </p:txBody>
      </p:sp>
      <p:sp>
        <p:nvSpPr>
          <p:cNvPr id="3" name="Content Placeholder 2">
            <a:extLst>
              <a:ext uri="{FF2B5EF4-FFF2-40B4-BE49-F238E27FC236}">
                <a16:creationId xmlns:a16="http://schemas.microsoft.com/office/drawing/2014/main" id="{F032126B-B57B-DF61-6C0A-3E12E90E8F50}"/>
              </a:ext>
            </a:extLst>
          </p:cNvPr>
          <p:cNvSpPr>
            <a:spLocks noGrp="1"/>
          </p:cNvSpPr>
          <p:nvPr>
            <p:ph idx="1"/>
          </p:nvPr>
        </p:nvSpPr>
        <p:spPr>
          <a:xfrm>
            <a:off x="749423" y="1390619"/>
            <a:ext cx="10515600" cy="4814872"/>
          </a:xfrm>
        </p:spPr>
        <p:txBody>
          <a:bodyPr vert="horz" lIns="91440" tIns="45720" rIns="91440" bIns="45720" rtlCol="0" anchor="t">
            <a:normAutofit/>
          </a:bodyPr>
          <a:lstStyle/>
          <a:p>
            <a:r>
              <a:rPr lang="en-GB" dirty="0"/>
              <a:t>Creatinine 81</a:t>
            </a:r>
          </a:p>
          <a:p>
            <a:r>
              <a:rPr lang="en-GB" dirty="0"/>
              <a:t>Current eGFR 88</a:t>
            </a:r>
          </a:p>
          <a:p>
            <a:r>
              <a:rPr lang="en-GB" dirty="0"/>
              <a:t>On phased return to work at 8 weeks</a:t>
            </a:r>
          </a:p>
          <a:p>
            <a:pPr marL="0" indent="0">
              <a:buNone/>
            </a:pPr>
            <a:endParaRPr lang="en-GB" dirty="0"/>
          </a:p>
          <a:p>
            <a:pPr marL="0" indent="0">
              <a:buNone/>
            </a:pPr>
            <a:r>
              <a:rPr lang="en-GB" dirty="0"/>
              <a:t>He feels that it was the best decision ever made.</a:t>
            </a:r>
          </a:p>
        </p:txBody>
      </p:sp>
    </p:spTree>
    <p:extLst>
      <p:ext uri="{BB962C8B-B14F-4D97-AF65-F5344CB8AC3E}">
        <p14:creationId xmlns:p14="http://schemas.microsoft.com/office/powerpoint/2010/main" val="29701900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042BB8D-B6BC-AF64-C7E9-861435C429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6263" y="1842574"/>
            <a:ext cx="7540768" cy="413929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96280A-ACE9-716B-F67A-C72AB92713C8}"/>
              </a:ext>
            </a:extLst>
          </p:cNvPr>
          <p:cNvSpPr txBox="1"/>
          <p:nvPr/>
        </p:nvSpPr>
        <p:spPr>
          <a:xfrm>
            <a:off x="467590" y="344454"/>
            <a:ext cx="6408697" cy="1077218"/>
          </a:xfrm>
          <a:prstGeom prst="rect">
            <a:avLst/>
          </a:prstGeom>
          <a:noFill/>
        </p:spPr>
        <p:txBody>
          <a:bodyPr wrap="square" rtlCol="0">
            <a:spAutoFit/>
          </a:bodyPr>
          <a:lstStyle/>
          <a:p>
            <a:r>
              <a:rPr lang="en-GB" sz="3200" b="1"/>
              <a:t>Viral transmission was much quicker than we expected</a:t>
            </a:r>
          </a:p>
        </p:txBody>
      </p:sp>
      <p:sp>
        <p:nvSpPr>
          <p:cNvPr id="4" name="TextBox 3">
            <a:extLst>
              <a:ext uri="{FF2B5EF4-FFF2-40B4-BE49-F238E27FC236}">
                <a16:creationId xmlns:a16="http://schemas.microsoft.com/office/drawing/2014/main" id="{4927AE2D-6B8F-1299-0231-39EC16F9429A}"/>
              </a:ext>
            </a:extLst>
          </p:cNvPr>
          <p:cNvSpPr txBox="1"/>
          <p:nvPr/>
        </p:nvSpPr>
        <p:spPr>
          <a:xfrm>
            <a:off x="467591" y="1997839"/>
            <a:ext cx="3788672" cy="3108543"/>
          </a:xfrm>
          <a:prstGeom prst="rect">
            <a:avLst/>
          </a:prstGeom>
          <a:noFill/>
        </p:spPr>
        <p:txBody>
          <a:bodyPr wrap="square">
            <a:spAutoFit/>
          </a:bodyPr>
          <a:lstStyle/>
          <a:p>
            <a:r>
              <a:rPr lang="en-GB" sz="1800">
                <a:solidFill>
                  <a:srgbClr val="000000"/>
                </a:solidFill>
                <a:effectLst/>
                <a:latin typeface="Aptos"/>
                <a:ea typeface="Calibri" panose="020F0502020204030204" pitchFamily="34" charset="0"/>
              </a:rPr>
              <a:t>(pre transplant) - HCV RNA Not detected</a:t>
            </a:r>
          </a:p>
          <a:p>
            <a:endParaRPr lang="en-GB" sz="1600">
              <a:effectLst/>
              <a:latin typeface="Calibri" panose="020F0502020204030204" pitchFamily="34" charset="0"/>
              <a:ea typeface="Calibri" panose="020F0502020204030204" pitchFamily="34" charset="0"/>
            </a:endParaRPr>
          </a:p>
          <a:p>
            <a:r>
              <a:rPr lang="en-GB" sz="1800">
                <a:solidFill>
                  <a:srgbClr val="000000"/>
                </a:solidFill>
                <a:effectLst/>
                <a:latin typeface="Aptos"/>
                <a:ea typeface="Calibri" panose="020F0502020204030204" pitchFamily="34" charset="0"/>
              </a:rPr>
              <a:t>d0, </a:t>
            </a:r>
            <a:r>
              <a:rPr lang="en-GB">
                <a:solidFill>
                  <a:srgbClr val="000000"/>
                </a:solidFill>
                <a:latin typeface="Aptos"/>
                <a:ea typeface="Calibri" panose="020F0502020204030204" pitchFamily="34" charset="0"/>
              </a:rPr>
              <a:t>Transplant</a:t>
            </a:r>
            <a:endParaRPr lang="en-GB" sz="1600">
              <a:effectLst/>
              <a:latin typeface="Calibri" panose="020F0502020204030204" pitchFamily="34" charset="0"/>
              <a:ea typeface="Calibri" panose="020F0502020204030204" pitchFamily="34" charset="0"/>
            </a:endParaRPr>
          </a:p>
          <a:p>
            <a:r>
              <a:rPr lang="en-GB" sz="1800">
                <a:solidFill>
                  <a:srgbClr val="000000"/>
                </a:solidFill>
                <a:effectLst/>
                <a:latin typeface="Aptos"/>
                <a:ea typeface="Calibri" panose="020F0502020204030204" pitchFamily="34" charset="0"/>
              </a:rPr>
              <a:t>d1 - 572 IU/ml</a:t>
            </a:r>
            <a:endParaRPr lang="en-GB" sz="1600">
              <a:effectLst/>
              <a:latin typeface="Calibri" panose="020F0502020204030204" pitchFamily="34" charset="0"/>
              <a:ea typeface="Calibri" panose="020F0502020204030204" pitchFamily="34" charset="0"/>
            </a:endParaRPr>
          </a:p>
          <a:p>
            <a:r>
              <a:rPr lang="en-GB" sz="1800">
                <a:solidFill>
                  <a:srgbClr val="000000"/>
                </a:solidFill>
                <a:effectLst/>
                <a:latin typeface="Aptos"/>
                <a:ea typeface="Calibri" panose="020F0502020204030204" pitchFamily="34" charset="0"/>
              </a:rPr>
              <a:t>d2 - 1540 IU/ml</a:t>
            </a:r>
            <a:endParaRPr lang="en-GB" sz="1600">
              <a:effectLst/>
              <a:latin typeface="Calibri" panose="020F0502020204030204" pitchFamily="34" charset="0"/>
              <a:ea typeface="Calibri" panose="020F0502020204030204" pitchFamily="34" charset="0"/>
            </a:endParaRPr>
          </a:p>
          <a:p>
            <a:r>
              <a:rPr lang="en-GB" sz="1800">
                <a:solidFill>
                  <a:srgbClr val="000000"/>
                </a:solidFill>
                <a:effectLst/>
                <a:latin typeface="Aptos"/>
                <a:ea typeface="Calibri" panose="020F0502020204030204" pitchFamily="34" charset="0"/>
              </a:rPr>
              <a:t>d3 - 38900 IU/ml</a:t>
            </a:r>
            <a:endParaRPr lang="en-GB" sz="1600">
              <a:effectLst/>
              <a:latin typeface="Calibri" panose="020F0502020204030204" pitchFamily="34" charset="0"/>
              <a:ea typeface="Calibri" panose="020F0502020204030204" pitchFamily="34" charset="0"/>
            </a:endParaRPr>
          </a:p>
          <a:p>
            <a:r>
              <a:rPr lang="en-GB" sz="1800">
                <a:solidFill>
                  <a:srgbClr val="000000"/>
                </a:solidFill>
                <a:effectLst/>
                <a:latin typeface="Aptos"/>
                <a:ea typeface="Calibri" panose="020F0502020204030204" pitchFamily="34" charset="0"/>
              </a:rPr>
              <a:t>d4 - 467000 IU/ml (serum)</a:t>
            </a:r>
            <a:endParaRPr lang="en-GB" sz="1600">
              <a:effectLst/>
              <a:latin typeface="Calibri" panose="020F0502020204030204" pitchFamily="34" charset="0"/>
              <a:ea typeface="Calibri" panose="020F0502020204030204" pitchFamily="34" charset="0"/>
            </a:endParaRPr>
          </a:p>
          <a:p>
            <a:r>
              <a:rPr lang="en-GB" sz="1800">
                <a:solidFill>
                  <a:srgbClr val="000000"/>
                </a:solidFill>
                <a:effectLst/>
                <a:latin typeface="Aptos"/>
                <a:ea typeface="Calibri" panose="020F0502020204030204" pitchFamily="34" charset="0"/>
              </a:rPr>
              <a:t>d4 - 581000 IU/ml (EDTA)</a:t>
            </a:r>
            <a:endParaRPr lang="en-GB" sz="1600">
              <a:effectLst/>
              <a:latin typeface="Calibri" panose="020F0502020204030204" pitchFamily="34" charset="0"/>
              <a:ea typeface="Calibri" panose="020F0502020204030204" pitchFamily="34" charset="0"/>
            </a:endParaRPr>
          </a:p>
          <a:p>
            <a:r>
              <a:rPr lang="en-GB" sz="1800">
                <a:solidFill>
                  <a:srgbClr val="000000"/>
                </a:solidFill>
                <a:effectLst/>
                <a:latin typeface="Aptos"/>
                <a:ea typeface="Calibri" panose="020F0502020204030204" pitchFamily="34" charset="0"/>
              </a:rPr>
              <a:t>d5 - 2,910,000 IU/ml</a:t>
            </a:r>
            <a:endParaRPr lang="en-GB" sz="1600">
              <a:effectLst/>
              <a:latin typeface="Calibri" panose="020F0502020204030204" pitchFamily="34" charset="0"/>
              <a:ea typeface="Calibri" panose="020F0502020204030204" pitchFamily="34" charset="0"/>
            </a:endParaRPr>
          </a:p>
          <a:p>
            <a:r>
              <a:rPr lang="en-GB" sz="1800">
                <a:solidFill>
                  <a:srgbClr val="000000"/>
                </a:solidFill>
                <a:effectLst/>
                <a:latin typeface="Aptos"/>
                <a:ea typeface="Calibri" panose="020F0502020204030204" pitchFamily="34" charset="0"/>
              </a:rPr>
              <a:t>d6 - 1,140,000 IU/ml</a:t>
            </a:r>
            <a:endParaRPr lang="en-GB" sz="16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59104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F4470-4EAA-4AEB-3D93-D96BA64F0AB6}"/>
              </a:ext>
            </a:extLst>
          </p:cNvPr>
          <p:cNvSpPr>
            <a:spLocks noGrp="1"/>
          </p:cNvSpPr>
          <p:nvPr>
            <p:ph type="title"/>
          </p:nvPr>
        </p:nvSpPr>
        <p:spPr>
          <a:xfrm>
            <a:off x="838200" y="1351244"/>
            <a:ext cx="10515600" cy="1325563"/>
          </a:xfrm>
        </p:spPr>
        <p:txBody>
          <a:bodyPr/>
          <a:lstStyle/>
          <a:p>
            <a:r>
              <a:rPr lang="en-US"/>
              <a:t>How does this impact transplantation?</a:t>
            </a:r>
          </a:p>
        </p:txBody>
      </p:sp>
      <p:sp>
        <p:nvSpPr>
          <p:cNvPr id="5" name="TextBox 4">
            <a:extLst>
              <a:ext uri="{FF2B5EF4-FFF2-40B4-BE49-F238E27FC236}">
                <a16:creationId xmlns:a16="http://schemas.microsoft.com/office/drawing/2014/main" id="{62242A7A-5398-75DC-E1C6-9F7A1384EF2F}"/>
              </a:ext>
            </a:extLst>
          </p:cNvPr>
          <p:cNvSpPr txBox="1"/>
          <p:nvPr/>
        </p:nvSpPr>
        <p:spPr>
          <a:xfrm>
            <a:off x="838199" y="3165531"/>
            <a:ext cx="9865659" cy="1754326"/>
          </a:xfrm>
          <a:prstGeom prst="rect">
            <a:avLst/>
          </a:prstGeom>
          <a:noFill/>
        </p:spPr>
        <p:txBody>
          <a:bodyPr wrap="square">
            <a:spAutoFit/>
          </a:bodyPr>
          <a:lstStyle/>
          <a:p>
            <a:pPr marL="0" indent="0">
              <a:buNone/>
            </a:pPr>
            <a:r>
              <a:rPr lang="en-GB"/>
              <a:t>Adult standard criteria DBD donor kidney offer decline rates</a:t>
            </a:r>
          </a:p>
          <a:p>
            <a:endParaRPr lang="en-GB"/>
          </a:p>
          <a:p>
            <a:pPr marL="0" indent="0" algn="ctr">
              <a:buNone/>
            </a:pPr>
            <a:r>
              <a:rPr lang="en-GB" sz="7200"/>
              <a:t>~50%</a:t>
            </a:r>
          </a:p>
        </p:txBody>
      </p:sp>
    </p:spTree>
    <p:extLst>
      <p:ext uri="{BB962C8B-B14F-4D97-AF65-F5344CB8AC3E}">
        <p14:creationId xmlns:p14="http://schemas.microsoft.com/office/powerpoint/2010/main" val="291100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DDD37-1171-FF66-B30C-50F4C9481EA3}"/>
              </a:ext>
            </a:extLst>
          </p:cNvPr>
          <p:cNvSpPr>
            <a:spLocks noGrp="1"/>
          </p:cNvSpPr>
          <p:nvPr>
            <p:ph type="title"/>
          </p:nvPr>
        </p:nvSpPr>
        <p:spPr/>
        <p:txBody>
          <a:bodyPr/>
          <a:lstStyle/>
          <a:p>
            <a:r>
              <a:rPr lang="en-GB"/>
              <a:t>Survival</a:t>
            </a:r>
          </a:p>
        </p:txBody>
      </p:sp>
      <p:sp>
        <p:nvSpPr>
          <p:cNvPr id="7" name="Text Placeholder 6">
            <a:extLst>
              <a:ext uri="{FF2B5EF4-FFF2-40B4-BE49-F238E27FC236}">
                <a16:creationId xmlns:a16="http://schemas.microsoft.com/office/drawing/2014/main" id="{5CDD6C15-EBA7-D008-9F4D-311A272DA1AF}"/>
              </a:ext>
            </a:extLst>
          </p:cNvPr>
          <p:cNvSpPr>
            <a:spLocks noGrp="1"/>
          </p:cNvSpPr>
          <p:nvPr>
            <p:ph type="body" idx="1"/>
          </p:nvPr>
        </p:nvSpPr>
        <p:spPr>
          <a:xfrm>
            <a:off x="839788" y="1104114"/>
            <a:ext cx="5157787" cy="823912"/>
          </a:xfrm>
        </p:spPr>
        <p:txBody>
          <a:bodyPr/>
          <a:lstStyle/>
          <a:p>
            <a:r>
              <a:rPr lang="en-GB"/>
              <a:t>Dialysis</a:t>
            </a:r>
          </a:p>
        </p:txBody>
      </p:sp>
      <p:sp>
        <p:nvSpPr>
          <p:cNvPr id="8" name="Text Placeholder 7">
            <a:extLst>
              <a:ext uri="{FF2B5EF4-FFF2-40B4-BE49-F238E27FC236}">
                <a16:creationId xmlns:a16="http://schemas.microsoft.com/office/drawing/2014/main" id="{E91ABBE1-A9D8-2887-1311-F2A9E986560C}"/>
              </a:ext>
            </a:extLst>
          </p:cNvPr>
          <p:cNvSpPr>
            <a:spLocks noGrp="1"/>
          </p:cNvSpPr>
          <p:nvPr>
            <p:ph type="body" sz="quarter" idx="3"/>
          </p:nvPr>
        </p:nvSpPr>
        <p:spPr>
          <a:xfrm>
            <a:off x="6194427" y="1045390"/>
            <a:ext cx="5183188" cy="823912"/>
          </a:xfrm>
        </p:spPr>
        <p:txBody>
          <a:bodyPr/>
          <a:lstStyle/>
          <a:p>
            <a:r>
              <a:rPr lang="en-GB"/>
              <a:t>Transplant</a:t>
            </a:r>
          </a:p>
        </p:txBody>
      </p:sp>
      <p:pic>
        <p:nvPicPr>
          <p:cNvPr id="13" name="Content Placeholder 12">
            <a:extLst>
              <a:ext uri="{FF2B5EF4-FFF2-40B4-BE49-F238E27FC236}">
                <a16:creationId xmlns:a16="http://schemas.microsoft.com/office/drawing/2014/main" id="{1EC115BF-78E6-952F-76EF-196580A1B4F4}"/>
              </a:ext>
            </a:extLst>
          </p:cNvPr>
          <p:cNvPicPr>
            <a:picLocks noGrp="1" noChangeAspect="1"/>
          </p:cNvPicPr>
          <p:nvPr>
            <p:ph sz="half" idx="2"/>
          </p:nvPr>
        </p:nvPicPr>
        <p:blipFill rotWithShape="1">
          <a:blip r:embed="rId2"/>
          <a:srcRect t="53777" r="51214"/>
          <a:stretch/>
        </p:blipFill>
        <p:spPr>
          <a:xfrm>
            <a:off x="253394" y="2429678"/>
            <a:ext cx="5744181" cy="3480116"/>
          </a:xfrm>
          <a:prstGeom prst="rect">
            <a:avLst/>
          </a:prstGeom>
        </p:spPr>
      </p:pic>
      <p:pic>
        <p:nvPicPr>
          <p:cNvPr id="14" name="Content Placeholder 13">
            <a:extLst>
              <a:ext uri="{FF2B5EF4-FFF2-40B4-BE49-F238E27FC236}">
                <a16:creationId xmlns:a16="http://schemas.microsoft.com/office/drawing/2014/main" id="{CF650B79-F1D2-0226-539B-D7C75977A660}"/>
              </a:ext>
            </a:extLst>
          </p:cNvPr>
          <p:cNvPicPr>
            <a:picLocks noGrp="1" noChangeAspect="1"/>
          </p:cNvPicPr>
          <p:nvPr>
            <p:ph sz="quarter" idx="4"/>
          </p:nvPr>
        </p:nvPicPr>
        <p:blipFill rotWithShape="1">
          <a:blip r:embed="rId3"/>
          <a:srcRect l="49684" t="55068" r="-1"/>
          <a:stretch/>
        </p:blipFill>
        <p:spPr>
          <a:xfrm>
            <a:off x="6260640" y="2429678"/>
            <a:ext cx="5866639" cy="3344861"/>
          </a:xfrm>
          <a:prstGeom prst="rect">
            <a:avLst/>
          </a:prstGeom>
        </p:spPr>
      </p:pic>
      <p:sp>
        <p:nvSpPr>
          <p:cNvPr id="15" name="Arrow: Left 14">
            <a:extLst>
              <a:ext uri="{FF2B5EF4-FFF2-40B4-BE49-F238E27FC236}">
                <a16:creationId xmlns:a16="http://schemas.microsoft.com/office/drawing/2014/main" id="{34F06EB3-77E2-47BB-05A8-D54C044D6677}"/>
              </a:ext>
            </a:extLst>
          </p:cNvPr>
          <p:cNvSpPr/>
          <p:nvPr/>
        </p:nvSpPr>
        <p:spPr>
          <a:xfrm>
            <a:off x="5997575" y="4492101"/>
            <a:ext cx="688728" cy="257452"/>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Left 15">
            <a:extLst>
              <a:ext uri="{FF2B5EF4-FFF2-40B4-BE49-F238E27FC236}">
                <a16:creationId xmlns:a16="http://schemas.microsoft.com/office/drawing/2014/main" id="{7098EB0C-BABD-F4EA-2B1E-69F02CEB26DC}"/>
              </a:ext>
            </a:extLst>
          </p:cNvPr>
          <p:cNvSpPr/>
          <p:nvPr/>
        </p:nvSpPr>
        <p:spPr>
          <a:xfrm>
            <a:off x="11701616" y="2900778"/>
            <a:ext cx="688728" cy="257452"/>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412086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2E5890-7A7C-1B55-E24D-DF3C2A143F07}"/>
              </a:ext>
            </a:extLst>
          </p:cNvPr>
          <p:cNvSpPr>
            <a:spLocks noGrp="1"/>
          </p:cNvSpPr>
          <p:nvPr>
            <p:ph idx="1"/>
          </p:nvPr>
        </p:nvSpPr>
        <p:spPr>
          <a:xfrm>
            <a:off x="3084786" y="2971800"/>
            <a:ext cx="6022428" cy="1206061"/>
          </a:xfrm>
        </p:spPr>
        <p:txBody>
          <a:bodyPr>
            <a:noAutofit/>
          </a:bodyPr>
          <a:lstStyle/>
          <a:p>
            <a:pPr marL="0" indent="0">
              <a:buNone/>
            </a:pPr>
            <a:r>
              <a:rPr lang="en-GB" sz="4000">
                <a:solidFill>
                  <a:srgbClr val="212121"/>
                </a:solidFill>
                <a:latin typeface="Helvetica Neue"/>
              </a:rPr>
              <a:t>We need more kidneys!</a:t>
            </a:r>
          </a:p>
        </p:txBody>
      </p:sp>
    </p:spTree>
    <p:extLst>
      <p:ext uri="{BB962C8B-B14F-4D97-AF65-F5344CB8AC3E}">
        <p14:creationId xmlns:p14="http://schemas.microsoft.com/office/powerpoint/2010/main" val="27791484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2E5890-7A7C-1B55-E24D-DF3C2A143F07}"/>
              </a:ext>
            </a:extLst>
          </p:cNvPr>
          <p:cNvSpPr>
            <a:spLocks noGrp="1"/>
          </p:cNvSpPr>
          <p:nvPr>
            <p:ph idx="1"/>
          </p:nvPr>
        </p:nvSpPr>
        <p:spPr>
          <a:xfrm>
            <a:off x="3084786" y="2971800"/>
            <a:ext cx="6022428" cy="1206061"/>
          </a:xfrm>
        </p:spPr>
        <p:txBody>
          <a:bodyPr>
            <a:noAutofit/>
          </a:bodyPr>
          <a:lstStyle/>
          <a:p>
            <a:pPr marL="0" indent="0">
              <a:buNone/>
            </a:pPr>
            <a:r>
              <a:rPr lang="en-GB" sz="4000">
                <a:solidFill>
                  <a:srgbClr val="212121"/>
                </a:solidFill>
                <a:latin typeface="Helvetica Neue"/>
              </a:rPr>
              <a:t>We need </a:t>
            </a:r>
            <a:r>
              <a:rPr lang="en-GB" sz="4000" strike="sngStrike">
                <a:solidFill>
                  <a:srgbClr val="212121"/>
                </a:solidFill>
                <a:latin typeface="Helvetica Neue"/>
              </a:rPr>
              <a:t>more kidneys!</a:t>
            </a:r>
          </a:p>
        </p:txBody>
      </p:sp>
      <p:sp>
        <p:nvSpPr>
          <p:cNvPr id="2" name="Content Placeholder 2">
            <a:extLst>
              <a:ext uri="{FF2B5EF4-FFF2-40B4-BE49-F238E27FC236}">
                <a16:creationId xmlns:a16="http://schemas.microsoft.com/office/drawing/2014/main" id="{F6238D6E-8931-5CB9-BF1E-FB83822DDBDF}"/>
              </a:ext>
            </a:extLst>
          </p:cNvPr>
          <p:cNvSpPr txBox="1">
            <a:spLocks/>
          </p:cNvSpPr>
          <p:nvPr/>
        </p:nvSpPr>
        <p:spPr>
          <a:xfrm rot="21261128">
            <a:off x="5563680" y="3574830"/>
            <a:ext cx="6022428" cy="12060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6000">
                <a:solidFill>
                  <a:srgbClr val="212121"/>
                </a:solidFill>
                <a:latin typeface="Rage Italic" panose="03070502040507070304" pitchFamily="66" charset="0"/>
              </a:rPr>
              <a:t>to use kidneys better and think outside of the box</a:t>
            </a:r>
          </a:p>
        </p:txBody>
      </p:sp>
    </p:spTree>
    <p:extLst>
      <p:ext uri="{BB962C8B-B14F-4D97-AF65-F5344CB8AC3E}">
        <p14:creationId xmlns:p14="http://schemas.microsoft.com/office/powerpoint/2010/main" val="203367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72EE-E447-6D42-8CAC-E9A97B2F39E3}"/>
              </a:ext>
            </a:extLst>
          </p:cNvPr>
          <p:cNvSpPr>
            <a:spLocks noGrp="1"/>
          </p:cNvSpPr>
          <p:nvPr>
            <p:ph type="title"/>
          </p:nvPr>
        </p:nvSpPr>
        <p:spPr>
          <a:xfrm>
            <a:off x="594360" y="339117"/>
            <a:ext cx="11003280" cy="1619890"/>
          </a:xfrm>
        </p:spPr>
        <p:txBody>
          <a:bodyPr anchor="ctr">
            <a:normAutofit/>
          </a:bodyPr>
          <a:lstStyle/>
          <a:p>
            <a:r>
              <a:rPr lang="en-US"/>
              <a:t>CMV and EBV</a:t>
            </a:r>
          </a:p>
        </p:txBody>
      </p:sp>
      <p:sp>
        <p:nvSpPr>
          <p:cNvPr id="3" name="Content Placeholder 2">
            <a:extLst>
              <a:ext uri="{FF2B5EF4-FFF2-40B4-BE49-F238E27FC236}">
                <a16:creationId xmlns:a16="http://schemas.microsoft.com/office/drawing/2014/main" id="{D1DD23B3-D43F-A840-8BC2-E51EB9C9B9D3}"/>
              </a:ext>
            </a:extLst>
          </p:cNvPr>
          <p:cNvSpPr>
            <a:spLocks noGrp="1"/>
          </p:cNvSpPr>
          <p:nvPr>
            <p:ph idx="1"/>
          </p:nvPr>
        </p:nvSpPr>
        <p:spPr>
          <a:xfrm>
            <a:off x="597407" y="2129758"/>
            <a:ext cx="11000233" cy="3494314"/>
          </a:xfrm>
        </p:spPr>
        <p:txBody>
          <a:bodyPr anchor="ctr">
            <a:normAutofit/>
          </a:bodyPr>
          <a:lstStyle/>
          <a:p>
            <a:r>
              <a:rPr lang="en-GB" sz="2400"/>
              <a:t>The majority of adult populations worldwide are latently infected with CMV and/or EBV,</a:t>
            </a:r>
          </a:p>
          <a:p>
            <a:endParaRPr lang="en-GB" sz="2400"/>
          </a:p>
          <a:p>
            <a:r>
              <a:rPr lang="en-GB" sz="2400"/>
              <a:t>CMV: 20% to 100% </a:t>
            </a:r>
          </a:p>
          <a:p>
            <a:r>
              <a:rPr lang="en-GB" sz="2400"/>
              <a:t>EBV: 50% to 90% </a:t>
            </a:r>
          </a:p>
          <a:p>
            <a:endParaRPr lang="en-GB" sz="2400"/>
          </a:p>
          <a:p>
            <a:pPr marL="0" indent="0">
              <a:buNone/>
            </a:pPr>
            <a:r>
              <a:rPr lang="en-GB" sz="2400"/>
              <a:t>of populations older than 18 years, respectively</a:t>
            </a:r>
            <a:endParaRPr lang="en-US" sz="2400"/>
          </a:p>
        </p:txBody>
      </p:sp>
    </p:spTree>
    <p:extLst>
      <p:ext uri="{BB962C8B-B14F-4D97-AF65-F5344CB8AC3E}">
        <p14:creationId xmlns:p14="http://schemas.microsoft.com/office/powerpoint/2010/main" val="75300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F5B11-650E-DA6D-6291-C2B358B7529C}"/>
              </a:ext>
            </a:extLst>
          </p:cNvPr>
          <p:cNvSpPr>
            <a:spLocks noGrp="1"/>
          </p:cNvSpPr>
          <p:nvPr>
            <p:ph type="title"/>
          </p:nvPr>
        </p:nvSpPr>
        <p:spPr/>
        <p:txBody>
          <a:bodyPr/>
          <a:lstStyle/>
          <a:p>
            <a:r>
              <a:rPr lang="en-US"/>
              <a:t>Aide Memoire</a:t>
            </a:r>
          </a:p>
        </p:txBody>
      </p:sp>
      <p:pic>
        <p:nvPicPr>
          <p:cNvPr id="4" name="Picture 3">
            <a:extLst>
              <a:ext uri="{FF2B5EF4-FFF2-40B4-BE49-F238E27FC236}">
                <a16:creationId xmlns:a16="http://schemas.microsoft.com/office/drawing/2014/main" id="{D498BB6C-CD40-1F3B-AD4A-B3DC4D1DA447}"/>
              </a:ext>
            </a:extLst>
          </p:cNvPr>
          <p:cNvPicPr>
            <a:picLocks noChangeAspect="1"/>
          </p:cNvPicPr>
          <p:nvPr/>
        </p:nvPicPr>
        <p:blipFill>
          <a:blip r:embed="rId2"/>
          <a:stretch>
            <a:fillRect/>
          </a:stretch>
        </p:blipFill>
        <p:spPr>
          <a:xfrm>
            <a:off x="2209800" y="1786012"/>
            <a:ext cx="7772400" cy="3285975"/>
          </a:xfrm>
          <a:prstGeom prst="rect">
            <a:avLst/>
          </a:prstGeom>
        </p:spPr>
      </p:pic>
    </p:spTree>
    <p:extLst>
      <p:ext uri="{BB962C8B-B14F-4D97-AF65-F5344CB8AC3E}">
        <p14:creationId xmlns:p14="http://schemas.microsoft.com/office/powerpoint/2010/main" val="28909409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07BF2C-F851-4A44-AD04-9F527C07D4EB}"/>
              </a:ext>
            </a:extLst>
          </p:cNvPr>
          <p:cNvSpPr>
            <a:spLocks noGrp="1"/>
          </p:cNvSpPr>
          <p:nvPr>
            <p:ph idx="1"/>
          </p:nvPr>
        </p:nvSpPr>
        <p:spPr>
          <a:xfrm>
            <a:off x="594360" y="2291123"/>
            <a:ext cx="11000233" cy="3494314"/>
          </a:xfrm>
        </p:spPr>
        <p:txBody>
          <a:bodyPr anchor="ctr">
            <a:normAutofit fontScale="92500"/>
          </a:bodyPr>
          <a:lstStyle/>
          <a:p>
            <a:r>
              <a:rPr lang="en-GB" sz="2400"/>
              <a:t>CMV and EBV cause lifelong infection, and organs from seropositive donors may transmit infection, potentially causing severe disease in a seronegative recipient. </a:t>
            </a:r>
          </a:p>
          <a:p>
            <a:endParaRPr lang="en-GB" sz="2400"/>
          </a:p>
          <a:p>
            <a:r>
              <a:rPr lang="en-GB" sz="2400"/>
              <a:t>Latent CMV and EBV may also reactivate in immunosuppressed seropositive patients post transplantation.</a:t>
            </a:r>
          </a:p>
          <a:p>
            <a:endParaRPr lang="en-GB" sz="2400"/>
          </a:p>
          <a:p>
            <a:r>
              <a:rPr lang="en-GB" sz="2400"/>
              <a:t>No contraindications exist for organ donation in the case of donors with latent CMV infection, although recipient morbidity increases in the case of D+/R− combinations. </a:t>
            </a:r>
            <a:endParaRPr lang="en-US" sz="2400"/>
          </a:p>
        </p:txBody>
      </p:sp>
      <p:sp>
        <p:nvSpPr>
          <p:cNvPr id="2" name="Title 1">
            <a:extLst>
              <a:ext uri="{FF2B5EF4-FFF2-40B4-BE49-F238E27FC236}">
                <a16:creationId xmlns:a16="http://schemas.microsoft.com/office/drawing/2014/main" id="{26190C2B-7BAC-F161-1950-C1C547C4AC75}"/>
              </a:ext>
            </a:extLst>
          </p:cNvPr>
          <p:cNvSpPr>
            <a:spLocks noGrp="1"/>
          </p:cNvSpPr>
          <p:nvPr>
            <p:ph type="title"/>
          </p:nvPr>
        </p:nvSpPr>
        <p:spPr>
          <a:xfrm>
            <a:off x="594360" y="339117"/>
            <a:ext cx="11003280" cy="1619890"/>
          </a:xfrm>
        </p:spPr>
        <p:txBody>
          <a:bodyPr anchor="ctr">
            <a:normAutofit/>
          </a:bodyPr>
          <a:lstStyle/>
          <a:p>
            <a:r>
              <a:rPr lang="en-US"/>
              <a:t>CMV and EBV</a:t>
            </a:r>
          </a:p>
        </p:txBody>
      </p:sp>
    </p:spTree>
    <p:extLst>
      <p:ext uri="{BB962C8B-B14F-4D97-AF65-F5344CB8AC3E}">
        <p14:creationId xmlns:p14="http://schemas.microsoft.com/office/powerpoint/2010/main" val="206041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927BC-505D-A74A-8937-62CF796E5D7B}"/>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CMV</a:t>
            </a:r>
          </a:p>
        </p:txBody>
      </p:sp>
      <p:pic>
        <p:nvPicPr>
          <p:cNvPr id="4" name="Picture 4" descr="Roche - CMV risks for transplant patients">
            <a:extLst>
              <a:ext uri="{FF2B5EF4-FFF2-40B4-BE49-F238E27FC236}">
                <a16:creationId xmlns:a16="http://schemas.microsoft.com/office/drawing/2014/main" id="{A86F5A54-9447-A34A-BC1E-4279D0661EC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8467"/>
          <a:stretch/>
        </p:blipFill>
        <p:spPr bwMode="auto">
          <a:xfrm>
            <a:off x="643467" y="2212863"/>
            <a:ext cx="10905066" cy="3318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565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E5223-18BF-6442-B48E-4A698838BA07}"/>
              </a:ext>
            </a:extLst>
          </p:cNvPr>
          <p:cNvSpPr>
            <a:spLocks noGrp="1"/>
          </p:cNvSpPr>
          <p:nvPr>
            <p:ph type="title"/>
          </p:nvPr>
        </p:nvSpPr>
        <p:spPr>
          <a:xfrm>
            <a:off x="1808547" y="174636"/>
            <a:ext cx="8574905" cy="1788310"/>
          </a:xfrm>
        </p:spPr>
        <p:txBody>
          <a:bodyPr anchor="b">
            <a:normAutofit/>
          </a:bodyPr>
          <a:lstStyle/>
          <a:p>
            <a:pPr algn="ctr"/>
            <a:r>
              <a:rPr lang="en-GB" sz="5400"/>
              <a:t>Human T cell Lymphotropic Virus (HTLV) </a:t>
            </a:r>
            <a:endParaRPr lang="en-US" sz="5400"/>
          </a:p>
        </p:txBody>
      </p:sp>
      <p:sp>
        <p:nvSpPr>
          <p:cNvPr id="3" name="Content Placeholder 2">
            <a:extLst>
              <a:ext uri="{FF2B5EF4-FFF2-40B4-BE49-F238E27FC236}">
                <a16:creationId xmlns:a16="http://schemas.microsoft.com/office/drawing/2014/main" id="{978C085E-F246-0F4E-8C32-BC195FD06990}"/>
              </a:ext>
            </a:extLst>
          </p:cNvPr>
          <p:cNvSpPr>
            <a:spLocks noGrp="1"/>
          </p:cNvSpPr>
          <p:nvPr>
            <p:ph idx="1"/>
          </p:nvPr>
        </p:nvSpPr>
        <p:spPr>
          <a:xfrm>
            <a:off x="403410" y="1962946"/>
            <a:ext cx="11385177" cy="3288286"/>
          </a:xfrm>
        </p:spPr>
        <p:txBody>
          <a:bodyPr anchor="ctr">
            <a:normAutofit/>
          </a:bodyPr>
          <a:lstStyle/>
          <a:p>
            <a:r>
              <a:rPr lang="en-GB" sz="2000"/>
              <a:t>The Human T-cell lymphocytic virus-1 (HTLV-1) is an oncogenic retrovirus that preferentially infects CD4+ T-cells. </a:t>
            </a:r>
          </a:p>
          <a:p>
            <a:r>
              <a:rPr lang="en-GB" sz="2000"/>
              <a:t>Transmission may occur as a result of breast feeding, IV drug use, sexual intercourse or blood transfusion. </a:t>
            </a:r>
          </a:p>
          <a:p>
            <a:r>
              <a:rPr lang="en-GB" sz="2000"/>
              <a:t>Although infection is usually asymptomatic in most individuals, approximately 2% to 5% of infected individuals will subsequently develop acute T-cell leukaemia/lymphoma (ATL) around 20 to 30 years after infection. ( 10 to 20 years if transplant related)</a:t>
            </a:r>
            <a:endParaRPr lang="en-GB" sz="2000" baseline="30000"/>
          </a:p>
          <a:p>
            <a:r>
              <a:rPr lang="en-GB" sz="2000"/>
              <a:t>Some studios show 40% risk of HTLV-1–associated myelopathy/tropical spastic paraparesis (HAM/TSP) in SOT ( compares to &lt;0.4% in non transplant) ( +</a:t>
            </a:r>
            <a:r>
              <a:rPr lang="en-GB" sz="2000" err="1"/>
              <a:t>ve</a:t>
            </a:r>
            <a:r>
              <a:rPr lang="en-GB" sz="2000"/>
              <a:t> to +</a:t>
            </a:r>
            <a:r>
              <a:rPr lang="en-GB" sz="2000" err="1"/>
              <a:t>ve</a:t>
            </a:r>
            <a:r>
              <a:rPr lang="en-GB" sz="2000"/>
              <a:t> however is low risk)</a:t>
            </a:r>
            <a:endParaRPr lang="en-US" sz="2000"/>
          </a:p>
        </p:txBody>
      </p:sp>
      <p:sp>
        <p:nvSpPr>
          <p:cNvPr id="6" name="Content Placeholder 2">
            <a:extLst>
              <a:ext uri="{FF2B5EF4-FFF2-40B4-BE49-F238E27FC236}">
                <a16:creationId xmlns:a16="http://schemas.microsoft.com/office/drawing/2014/main" id="{606AEDC5-6B10-D266-79FD-01BE6EDEA9F8}"/>
              </a:ext>
            </a:extLst>
          </p:cNvPr>
          <p:cNvSpPr txBox="1">
            <a:spLocks/>
          </p:cNvSpPr>
          <p:nvPr/>
        </p:nvSpPr>
        <p:spPr>
          <a:xfrm rot="21261128">
            <a:off x="5252249" y="5306224"/>
            <a:ext cx="7085175" cy="12060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800">
                <a:solidFill>
                  <a:srgbClr val="212121"/>
                </a:solidFill>
                <a:latin typeface="Rage Italic" panose="03070502040507070304" pitchFamily="66" charset="0"/>
              </a:rPr>
              <a:t>Devastating Disease. Therefore generally don’t take organs </a:t>
            </a:r>
          </a:p>
        </p:txBody>
      </p:sp>
    </p:spTree>
    <p:extLst>
      <p:ext uri="{BB962C8B-B14F-4D97-AF65-F5344CB8AC3E}">
        <p14:creationId xmlns:p14="http://schemas.microsoft.com/office/powerpoint/2010/main" val="113989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F09AA-364E-4A4B-862F-05910398071A}"/>
              </a:ext>
            </a:extLst>
          </p:cNvPr>
          <p:cNvSpPr>
            <a:spLocks noGrp="1"/>
          </p:cNvSpPr>
          <p:nvPr>
            <p:ph type="title"/>
          </p:nvPr>
        </p:nvSpPr>
        <p:spPr>
          <a:xfrm>
            <a:off x="594360" y="339117"/>
            <a:ext cx="11003280" cy="1619890"/>
          </a:xfrm>
        </p:spPr>
        <p:txBody>
          <a:bodyPr anchor="ctr">
            <a:normAutofit/>
          </a:bodyPr>
          <a:lstStyle/>
          <a:p>
            <a:r>
              <a:rPr lang="en-GB"/>
              <a:t>Toxoplasma gondii </a:t>
            </a:r>
            <a:endParaRPr lang="en-US"/>
          </a:p>
        </p:txBody>
      </p:sp>
      <p:sp>
        <p:nvSpPr>
          <p:cNvPr id="3" name="Content Placeholder 2">
            <a:extLst>
              <a:ext uri="{FF2B5EF4-FFF2-40B4-BE49-F238E27FC236}">
                <a16:creationId xmlns:a16="http://schemas.microsoft.com/office/drawing/2014/main" id="{19FE8291-8AFF-7C4D-9C1D-BBA5E3122449}"/>
              </a:ext>
            </a:extLst>
          </p:cNvPr>
          <p:cNvSpPr>
            <a:spLocks noGrp="1"/>
          </p:cNvSpPr>
          <p:nvPr>
            <p:ph idx="1"/>
          </p:nvPr>
        </p:nvSpPr>
        <p:spPr>
          <a:xfrm>
            <a:off x="597407" y="2721429"/>
            <a:ext cx="11000233" cy="3494314"/>
          </a:xfrm>
        </p:spPr>
        <p:txBody>
          <a:bodyPr anchor="ctr">
            <a:normAutofit/>
          </a:bodyPr>
          <a:lstStyle/>
          <a:p>
            <a:r>
              <a:rPr lang="en-GB" sz="2000"/>
              <a:t>Transmission of an infection with </a:t>
            </a:r>
            <a:r>
              <a:rPr lang="en-GB" sz="2000" i="1"/>
              <a:t>T. gondii</a:t>
            </a:r>
            <a:r>
              <a:rPr lang="en-GB" sz="2000"/>
              <a:t> occurs most commonly when a seronegative recipient receives an organ from a seropositive donor. </a:t>
            </a:r>
          </a:p>
          <a:p>
            <a:r>
              <a:rPr lang="en-GB" sz="2000"/>
              <a:t>Whereas the occurrence of toxoplasmosis following non-cardiac organ transplantation is low, the reported prevalence in serologically </a:t>
            </a:r>
            <a:r>
              <a:rPr lang="en-GB" sz="2000" b="1"/>
              <a:t>mismatched (D+/R–) heart and heart-lung recipients </a:t>
            </a:r>
            <a:r>
              <a:rPr lang="en-GB" sz="2000"/>
              <a:t>in the absence of antimicrobial prophylaxis can be as high as 75% due to the transmission of </a:t>
            </a:r>
            <a:r>
              <a:rPr lang="en-GB" sz="2000" i="1"/>
              <a:t>T. gondii</a:t>
            </a:r>
            <a:r>
              <a:rPr lang="en-GB" sz="2000"/>
              <a:t> cysts present within cardiac tissue. </a:t>
            </a:r>
          </a:p>
          <a:p>
            <a:pPr marL="0" indent="0">
              <a:buNone/>
            </a:pPr>
            <a:r>
              <a:rPr lang="en-GB" sz="2000"/>
              <a:t>If positive</a:t>
            </a:r>
          </a:p>
          <a:p>
            <a:r>
              <a:rPr lang="en-GB" sz="2000"/>
              <a:t>Donation permitted </a:t>
            </a:r>
          </a:p>
          <a:p>
            <a:r>
              <a:rPr lang="en-GB" sz="2000"/>
              <a:t>Informs need for prophylaxis in heart recipients </a:t>
            </a:r>
          </a:p>
          <a:p>
            <a:endParaRPr lang="en-US" sz="2000"/>
          </a:p>
        </p:txBody>
      </p:sp>
    </p:spTree>
    <p:extLst>
      <p:ext uri="{BB962C8B-B14F-4D97-AF65-F5344CB8AC3E}">
        <p14:creationId xmlns:p14="http://schemas.microsoft.com/office/powerpoint/2010/main" val="241540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3E1B4-D34E-D642-AF18-7AF53C43864C}"/>
              </a:ext>
            </a:extLst>
          </p:cNvPr>
          <p:cNvSpPr>
            <a:spLocks noGrp="1"/>
          </p:cNvSpPr>
          <p:nvPr>
            <p:ph type="title"/>
          </p:nvPr>
        </p:nvSpPr>
        <p:spPr>
          <a:xfrm>
            <a:off x="594360" y="648393"/>
            <a:ext cx="5266944" cy="1495968"/>
          </a:xfrm>
        </p:spPr>
        <p:txBody>
          <a:bodyPr anchor="ctr">
            <a:normAutofit/>
          </a:bodyPr>
          <a:lstStyle/>
          <a:p>
            <a:r>
              <a:rPr lang="en-US" sz="4200"/>
              <a:t>TB -  Tuberculosis</a:t>
            </a:r>
          </a:p>
        </p:txBody>
      </p:sp>
      <p:sp>
        <p:nvSpPr>
          <p:cNvPr id="3" name="Content Placeholder 2">
            <a:extLst>
              <a:ext uri="{FF2B5EF4-FFF2-40B4-BE49-F238E27FC236}">
                <a16:creationId xmlns:a16="http://schemas.microsoft.com/office/drawing/2014/main" id="{9B9D64EB-07B3-BE4C-B984-366AE4084313}"/>
              </a:ext>
            </a:extLst>
          </p:cNvPr>
          <p:cNvSpPr>
            <a:spLocks noGrp="1"/>
          </p:cNvSpPr>
          <p:nvPr>
            <p:ph idx="1"/>
          </p:nvPr>
        </p:nvSpPr>
        <p:spPr>
          <a:xfrm>
            <a:off x="594360" y="2838359"/>
            <a:ext cx="5266944" cy="3379561"/>
          </a:xfrm>
        </p:spPr>
        <p:txBody>
          <a:bodyPr anchor="ctr">
            <a:normAutofit/>
          </a:bodyPr>
          <a:lstStyle/>
          <a:p>
            <a:r>
              <a:rPr lang="en-GB" sz="1800"/>
              <a:t>Donation of organs and tissues is contraindicated from donors with active disease or within the first six months of anti-tuberculosis treatment. </a:t>
            </a:r>
          </a:p>
          <a:p>
            <a:endParaRPr lang="en-GB" sz="1800"/>
          </a:p>
          <a:p>
            <a:r>
              <a:rPr lang="en-GB" sz="1800"/>
              <a:t>Previous disease or from a risk area -  requires donor prophylaxis.</a:t>
            </a:r>
            <a:endParaRPr lang="en-US" sz="1800"/>
          </a:p>
          <a:p>
            <a:pPr marL="0" indent="0">
              <a:buNone/>
            </a:pPr>
            <a:endParaRPr lang="en-US" sz="1800"/>
          </a:p>
          <a:p>
            <a:endParaRPr lang="en-GB" sz="1800"/>
          </a:p>
        </p:txBody>
      </p:sp>
      <p:pic>
        <p:nvPicPr>
          <p:cNvPr id="17410" name="Picture 2" descr="Tuberculosis - Chapter 4 - 2020 Yellow Book | Travelers' Health | CDC">
            <a:extLst>
              <a:ext uri="{FF2B5EF4-FFF2-40B4-BE49-F238E27FC236}">
                <a16:creationId xmlns:a16="http://schemas.microsoft.com/office/drawing/2014/main" id="{09CE61DF-8601-D44A-B22B-0A650FC097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20" t="4231" r="13841" b="-276"/>
          <a:stretch/>
        </p:blipFill>
        <p:spPr bwMode="auto">
          <a:xfrm>
            <a:off x="5861303" y="874749"/>
            <a:ext cx="6190019" cy="5017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622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4FAFD-2CB8-3641-A46C-A4D6C32903F6}"/>
              </a:ext>
            </a:extLst>
          </p:cNvPr>
          <p:cNvSpPr>
            <a:spLocks noGrp="1"/>
          </p:cNvSpPr>
          <p:nvPr>
            <p:ph type="title"/>
          </p:nvPr>
        </p:nvSpPr>
        <p:spPr>
          <a:xfrm>
            <a:off x="1808548" y="530942"/>
            <a:ext cx="8574905" cy="1788310"/>
          </a:xfrm>
        </p:spPr>
        <p:txBody>
          <a:bodyPr anchor="b">
            <a:normAutofit/>
          </a:bodyPr>
          <a:lstStyle/>
          <a:p>
            <a:pPr algn="ctr"/>
            <a:r>
              <a:rPr lang="en-GB" sz="5400"/>
              <a:t>Hepatitis E Virus </a:t>
            </a:r>
            <a:endParaRPr lang="en-US" sz="5400"/>
          </a:p>
        </p:txBody>
      </p:sp>
      <p:sp>
        <p:nvSpPr>
          <p:cNvPr id="3" name="Content Placeholder 2">
            <a:extLst>
              <a:ext uri="{FF2B5EF4-FFF2-40B4-BE49-F238E27FC236}">
                <a16:creationId xmlns:a16="http://schemas.microsoft.com/office/drawing/2014/main" id="{F795C224-B377-2E45-A643-92CC96B32990}"/>
              </a:ext>
            </a:extLst>
          </p:cNvPr>
          <p:cNvSpPr>
            <a:spLocks noGrp="1"/>
          </p:cNvSpPr>
          <p:nvPr>
            <p:ph idx="1"/>
          </p:nvPr>
        </p:nvSpPr>
        <p:spPr>
          <a:xfrm>
            <a:off x="1516201" y="2901142"/>
            <a:ext cx="9159598" cy="3288286"/>
          </a:xfrm>
        </p:spPr>
        <p:txBody>
          <a:bodyPr anchor="ctr">
            <a:normAutofit/>
          </a:bodyPr>
          <a:lstStyle/>
          <a:p>
            <a:r>
              <a:rPr lang="en-GB" sz="2400"/>
              <a:t>Hepatitis E virus (HEV) is overall the world's most common cause of acute viral hepatitis.</a:t>
            </a:r>
          </a:p>
          <a:p>
            <a:endParaRPr lang="en-GB" sz="2400"/>
          </a:p>
          <a:p>
            <a:r>
              <a:rPr lang="en-GB" sz="2400"/>
              <a:t>If positive </a:t>
            </a:r>
          </a:p>
          <a:p>
            <a:r>
              <a:rPr lang="en-GB" sz="2400"/>
              <a:t>Donation permitted. Informs post transplant management </a:t>
            </a:r>
          </a:p>
          <a:p>
            <a:pPr marL="0" indent="0">
              <a:buNone/>
            </a:pPr>
            <a:endParaRPr lang="en-US" sz="2400"/>
          </a:p>
        </p:txBody>
      </p:sp>
    </p:spTree>
    <p:extLst>
      <p:ext uri="{BB962C8B-B14F-4D97-AF65-F5344CB8AC3E}">
        <p14:creationId xmlns:p14="http://schemas.microsoft.com/office/powerpoint/2010/main" val="3691916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7584D-E909-2D49-AAAF-B60147AFBB9F}"/>
              </a:ext>
            </a:extLst>
          </p:cNvPr>
          <p:cNvSpPr>
            <a:spLocks noGrp="1"/>
          </p:cNvSpPr>
          <p:nvPr>
            <p:ph type="title"/>
          </p:nvPr>
        </p:nvSpPr>
        <p:spPr>
          <a:xfrm>
            <a:off x="594360" y="648393"/>
            <a:ext cx="5266944" cy="1495968"/>
          </a:xfrm>
        </p:spPr>
        <p:txBody>
          <a:bodyPr anchor="ctr">
            <a:normAutofit/>
          </a:bodyPr>
          <a:lstStyle/>
          <a:p>
            <a:r>
              <a:rPr lang="en-GB" sz="4200" i="1"/>
              <a:t>Strongyloides stercoralis</a:t>
            </a:r>
            <a:r>
              <a:rPr lang="en-GB" sz="4200"/>
              <a:t> </a:t>
            </a:r>
            <a:endParaRPr lang="en-US" sz="4200"/>
          </a:p>
        </p:txBody>
      </p:sp>
      <p:sp>
        <p:nvSpPr>
          <p:cNvPr id="3" name="Content Placeholder 2">
            <a:extLst>
              <a:ext uri="{FF2B5EF4-FFF2-40B4-BE49-F238E27FC236}">
                <a16:creationId xmlns:a16="http://schemas.microsoft.com/office/drawing/2014/main" id="{D212A7EF-8B30-FA4F-81CF-671B5B0124E4}"/>
              </a:ext>
            </a:extLst>
          </p:cNvPr>
          <p:cNvSpPr>
            <a:spLocks noGrp="1"/>
          </p:cNvSpPr>
          <p:nvPr>
            <p:ph idx="1"/>
          </p:nvPr>
        </p:nvSpPr>
        <p:spPr>
          <a:xfrm>
            <a:off x="594360" y="2838359"/>
            <a:ext cx="5266944" cy="3379561"/>
          </a:xfrm>
        </p:spPr>
        <p:txBody>
          <a:bodyPr anchor="ctr">
            <a:normAutofit/>
          </a:bodyPr>
          <a:lstStyle/>
          <a:p>
            <a:r>
              <a:rPr lang="en-GB" sz="1800"/>
              <a:t>Asymptomatic carriage with strongyloides stercoralis has been reported most often in donors who were both born in and lived for some while in endemic areas which include most of the Tropics and Sub-tropics. </a:t>
            </a:r>
          </a:p>
          <a:p>
            <a:r>
              <a:rPr lang="en-GB" sz="1800"/>
              <a:t>An Eosinophilia may or may not be present. Transmission to immuno-compromised recipients is often associated with significant morbidity and a high mortality rate. </a:t>
            </a:r>
          </a:p>
          <a:p>
            <a:r>
              <a:rPr lang="en-GB" sz="1800"/>
              <a:t>Pre-donation identification from stool sampling and serology, most practicable for a live donor allows for effective recipient prophylaxis. </a:t>
            </a:r>
          </a:p>
          <a:p>
            <a:endParaRPr lang="en-US" sz="1800"/>
          </a:p>
        </p:txBody>
      </p:sp>
      <p:pic>
        <p:nvPicPr>
          <p:cNvPr id="25602" name="Picture 2" descr="PLOS Collections: Article collections published by the Public Library of  Science">
            <a:extLst>
              <a:ext uri="{FF2B5EF4-FFF2-40B4-BE49-F238E27FC236}">
                <a16:creationId xmlns:a16="http://schemas.microsoft.com/office/drawing/2014/main" id="{618BBCFA-5F48-D341-BB67-F18CCE30C5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91" r="2" b="2"/>
          <a:stretch/>
        </p:blipFill>
        <p:spPr bwMode="auto">
          <a:xfrm>
            <a:off x="6419088" y="576072"/>
            <a:ext cx="5175504" cy="552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242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DC - Strongyloides - Biology">
            <a:extLst>
              <a:ext uri="{FF2B5EF4-FFF2-40B4-BE49-F238E27FC236}">
                <a16:creationId xmlns:a16="http://schemas.microsoft.com/office/drawing/2014/main" id="{5FCC08EC-8956-D844-BEFB-E92844CC2CF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10" b="1"/>
          <a:stretch/>
        </p:blipFill>
        <p:spPr bwMode="auto">
          <a:xfrm>
            <a:off x="2596761" y="568911"/>
            <a:ext cx="6998477" cy="5645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2257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53586-5DA6-CE4B-96A1-2DFF2E10F9D6}"/>
              </a:ext>
            </a:extLst>
          </p:cNvPr>
          <p:cNvSpPr>
            <a:spLocks noGrp="1"/>
          </p:cNvSpPr>
          <p:nvPr>
            <p:ph type="title"/>
          </p:nvPr>
        </p:nvSpPr>
        <p:spPr>
          <a:xfrm>
            <a:off x="594360" y="648393"/>
            <a:ext cx="5266944" cy="1495968"/>
          </a:xfrm>
        </p:spPr>
        <p:txBody>
          <a:bodyPr anchor="ctr">
            <a:normAutofit/>
          </a:bodyPr>
          <a:lstStyle/>
          <a:p>
            <a:r>
              <a:rPr lang="en-GB" sz="4200"/>
              <a:t>Treponema pallidum (Syphilis) </a:t>
            </a:r>
            <a:endParaRPr lang="en-US" sz="4200"/>
          </a:p>
        </p:txBody>
      </p:sp>
      <p:sp>
        <p:nvSpPr>
          <p:cNvPr id="3" name="Content Placeholder 2">
            <a:extLst>
              <a:ext uri="{FF2B5EF4-FFF2-40B4-BE49-F238E27FC236}">
                <a16:creationId xmlns:a16="http://schemas.microsoft.com/office/drawing/2014/main" id="{42AE6C77-1C6D-684E-9E7C-F26D7C23D80C}"/>
              </a:ext>
            </a:extLst>
          </p:cNvPr>
          <p:cNvSpPr>
            <a:spLocks noGrp="1"/>
          </p:cNvSpPr>
          <p:nvPr>
            <p:ph idx="1"/>
          </p:nvPr>
        </p:nvSpPr>
        <p:spPr>
          <a:xfrm>
            <a:off x="594360" y="2838359"/>
            <a:ext cx="5266944" cy="3379561"/>
          </a:xfrm>
        </p:spPr>
        <p:txBody>
          <a:bodyPr anchor="ctr">
            <a:normAutofit/>
          </a:bodyPr>
          <a:lstStyle/>
          <a:p>
            <a:r>
              <a:rPr lang="en-GB" sz="2400"/>
              <a:t>Syphilis is never a contraindication for using organs</a:t>
            </a:r>
          </a:p>
          <a:p>
            <a:pPr marL="0" indent="0">
              <a:buNone/>
            </a:pPr>
            <a:endParaRPr lang="en-GB" sz="2400"/>
          </a:p>
          <a:p>
            <a:r>
              <a:rPr lang="en-GB" sz="2400"/>
              <a:t>Penicillin should be administered to recipients of serologically reactive donors.</a:t>
            </a:r>
            <a:endParaRPr lang="en-US" sz="2400"/>
          </a:p>
        </p:txBody>
      </p:sp>
      <p:pic>
        <p:nvPicPr>
          <p:cNvPr id="18434" name="Picture 2" descr="Syphilis - Symptoms | Risk Factors | Treatments | Prevention">
            <a:extLst>
              <a:ext uri="{FF2B5EF4-FFF2-40B4-BE49-F238E27FC236}">
                <a16:creationId xmlns:a16="http://schemas.microsoft.com/office/drawing/2014/main" id="{71158A97-A8BD-D147-A3AC-2B27C70AE5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90" r="32748" b="1"/>
          <a:stretch/>
        </p:blipFill>
        <p:spPr bwMode="auto">
          <a:xfrm>
            <a:off x="6419088" y="576072"/>
            <a:ext cx="5175504" cy="552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785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D383C-6551-A44A-9135-CC001763F625}"/>
              </a:ext>
            </a:extLst>
          </p:cNvPr>
          <p:cNvSpPr>
            <a:spLocks noGrp="1"/>
          </p:cNvSpPr>
          <p:nvPr>
            <p:ph type="title"/>
          </p:nvPr>
        </p:nvSpPr>
        <p:spPr>
          <a:xfrm>
            <a:off x="594360" y="339117"/>
            <a:ext cx="11003280" cy="1619890"/>
          </a:xfrm>
        </p:spPr>
        <p:txBody>
          <a:bodyPr anchor="ctr">
            <a:normAutofit/>
          </a:bodyPr>
          <a:lstStyle/>
          <a:p>
            <a:r>
              <a:rPr lang="en-US" altLang="en-US" sz="2400">
                <a:latin typeface="ArialMT"/>
              </a:rPr>
              <a:t>Drug resistant bacteria e.g. methicillin resistant Staphylococcus aureus (MRSA), vancomycin resistant Enterococcus (VRE), </a:t>
            </a:r>
            <a:r>
              <a:rPr lang="en-US" altLang="en-US" sz="2400" err="1">
                <a:latin typeface="ArialMT"/>
              </a:rPr>
              <a:t>carbapenemase</a:t>
            </a:r>
            <a:r>
              <a:rPr lang="en-US" altLang="en-US" sz="2400">
                <a:latin typeface="ArialMT"/>
              </a:rPr>
              <a:t>-producing Enterobacteriaceae (CPE) </a:t>
            </a:r>
            <a:endParaRPr lang="en-US" sz="2400"/>
          </a:p>
        </p:txBody>
      </p:sp>
      <p:sp>
        <p:nvSpPr>
          <p:cNvPr id="3" name="Content Placeholder 2">
            <a:extLst>
              <a:ext uri="{FF2B5EF4-FFF2-40B4-BE49-F238E27FC236}">
                <a16:creationId xmlns:a16="http://schemas.microsoft.com/office/drawing/2014/main" id="{DDFA82B6-8FBA-CC48-B5BA-1C4AE343B812}"/>
              </a:ext>
            </a:extLst>
          </p:cNvPr>
          <p:cNvSpPr>
            <a:spLocks noGrp="1"/>
          </p:cNvSpPr>
          <p:nvPr>
            <p:ph idx="1"/>
          </p:nvPr>
        </p:nvSpPr>
        <p:spPr>
          <a:xfrm>
            <a:off x="597407" y="2721429"/>
            <a:ext cx="11000233" cy="3494314"/>
          </a:xfrm>
        </p:spPr>
        <p:txBody>
          <a:bodyPr anchor="ctr">
            <a:normAutofit lnSpcReduction="10000"/>
          </a:bodyPr>
          <a:lstStyle/>
          <a:p>
            <a:pPr marL="0" marR="0" lvl="0" indent="0" defTabSz="914400" rtl="0" eaLnBrk="0" fontAlgn="base" latinLnBrk="0" hangingPunct="0">
              <a:spcBef>
                <a:spcPct val="0"/>
              </a:spcBef>
              <a:spcAft>
                <a:spcPts val="600"/>
              </a:spcAft>
              <a:buClrTx/>
              <a:buSzTx/>
              <a:buNone/>
              <a:tabLst/>
            </a:pPr>
            <a:r>
              <a:rPr kumimoji="0" lang="en-US" altLang="en-US" sz="2400" b="0" i="0" u="none" strike="noStrike" cap="none" normalizeH="0" baseline="0">
                <a:ln>
                  <a:noFill/>
                </a:ln>
                <a:effectLst/>
                <a:latin typeface="ArialMT"/>
              </a:rPr>
              <a:t> Drug resistant bacteria can be transmitted from donor to recipient. Transmitted infections are difficult to treat and are associated with poorer outcome in the recipient. </a:t>
            </a:r>
          </a:p>
          <a:p>
            <a:pPr marL="0" marR="0" lvl="0" indent="0" defTabSz="914400" rtl="0" eaLnBrk="0" fontAlgn="base" latinLnBrk="0" hangingPunct="0">
              <a:spcBef>
                <a:spcPct val="0"/>
              </a:spcBef>
              <a:spcAft>
                <a:spcPts val="600"/>
              </a:spcAft>
              <a:buClrTx/>
              <a:buSzTx/>
              <a:buNone/>
              <a:tabLst/>
            </a:pPr>
            <a:endParaRPr kumimoji="0" lang="en-US" altLang="en-US" sz="2400" b="0" i="0" u="none" strike="noStrike" cap="none" normalizeH="0" baseline="0">
              <a:ln>
                <a:noFill/>
              </a:ln>
              <a:effectLst/>
            </a:endParaRPr>
          </a:p>
          <a:p>
            <a:pPr lvl="1" eaLnBrk="0" fontAlgn="base" hangingPunct="0">
              <a:spcBef>
                <a:spcPct val="0"/>
              </a:spcBef>
              <a:spcAft>
                <a:spcPts val="600"/>
              </a:spcAft>
            </a:pPr>
            <a:r>
              <a:rPr kumimoji="0" lang="en-US" altLang="en-US" b="0" i="0" u="none" strike="noStrike" cap="none" normalizeH="0" baseline="0">
                <a:ln>
                  <a:noFill/>
                </a:ln>
                <a:effectLst/>
                <a:latin typeface="ArialMT"/>
              </a:rPr>
              <a:t>The presence of drug resistant bacteria in the donor is a relative contraindication to solid organ transplantation. </a:t>
            </a:r>
          </a:p>
          <a:p>
            <a:pPr lvl="1" eaLnBrk="0" fontAlgn="base" hangingPunct="0">
              <a:spcBef>
                <a:spcPct val="0"/>
              </a:spcBef>
              <a:spcAft>
                <a:spcPts val="600"/>
              </a:spcAft>
            </a:pPr>
            <a:endParaRPr kumimoji="0" lang="en-US" altLang="en-US" b="0" i="0" u="none" strike="noStrike" cap="none" normalizeH="0" baseline="0">
              <a:ln>
                <a:noFill/>
              </a:ln>
              <a:effectLst/>
              <a:latin typeface="ArialMT"/>
            </a:endParaRPr>
          </a:p>
          <a:p>
            <a:pPr lvl="1" eaLnBrk="0" fontAlgn="base" hangingPunct="0">
              <a:spcBef>
                <a:spcPct val="0"/>
              </a:spcBef>
              <a:spcAft>
                <a:spcPts val="600"/>
              </a:spcAft>
            </a:pPr>
            <a:r>
              <a:rPr kumimoji="0" lang="en-US" altLang="en-US" b="0" i="0" u="none" strike="noStrike" cap="none" normalizeH="0" baseline="0">
                <a:ln>
                  <a:noFill/>
                </a:ln>
                <a:effectLst/>
                <a:latin typeface="ArialMT"/>
              </a:rPr>
              <a:t>Specialist microbiological advice must be sought.</a:t>
            </a:r>
          </a:p>
          <a:p>
            <a:pPr lvl="1" eaLnBrk="0" fontAlgn="base" hangingPunct="0">
              <a:spcBef>
                <a:spcPct val="0"/>
              </a:spcBef>
              <a:spcAft>
                <a:spcPts val="600"/>
              </a:spcAft>
            </a:pPr>
            <a:endParaRPr kumimoji="0" lang="en-US" altLang="en-US" b="0" i="0" u="none" strike="noStrike" cap="none" normalizeH="0" baseline="0">
              <a:ln>
                <a:noFill/>
              </a:ln>
              <a:effectLst/>
              <a:latin typeface="ArialMT"/>
            </a:endParaRPr>
          </a:p>
          <a:p>
            <a:pPr lvl="1" eaLnBrk="0" fontAlgn="base" hangingPunct="0">
              <a:spcBef>
                <a:spcPct val="0"/>
              </a:spcBef>
              <a:spcAft>
                <a:spcPts val="600"/>
              </a:spcAft>
            </a:pPr>
            <a:r>
              <a:rPr kumimoji="0" lang="en-US" altLang="en-US" b="0" i="0" u="none" strike="noStrike" cap="none" normalizeH="0" baseline="0">
                <a:ln>
                  <a:noFill/>
                </a:ln>
                <a:effectLst/>
                <a:latin typeface="ArialMT"/>
              </a:rPr>
              <a:t>Careful consideration of benefits from transplant is required.</a:t>
            </a:r>
          </a:p>
        </p:txBody>
      </p:sp>
      <p:pic>
        <p:nvPicPr>
          <p:cNvPr id="12290" name="Picture 2" descr="page38image1201039248">
            <a:extLst>
              <a:ext uri="{FF2B5EF4-FFF2-40B4-BE49-F238E27FC236}">
                <a16:creationId xmlns:a16="http://schemas.microsoft.com/office/drawing/2014/main" id="{2D5F20AB-5C8F-1A40-B798-9F7B7BFEA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304800"/>
            <a:ext cx="49911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page38image1201039536">
            <a:extLst>
              <a:ext uri="{FF2B5EF4-FFF2-40B4-BE49-F238E27FC236}">
                <a16:creationId xmlns:a16="http://schemas.microsoft.com/office/drawing/2014/main" id="{8D9ADBF3-926F-074C-B97B-209D6671F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04800"/>
            <a:ext cx="4381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page38image1201039824">
            <a:extLst>
              <a:ext uri="{FF2B5EF4-FFF2-40B4-BE49-F238E27FC236}">
                <a16:creationId xmlns:a16="http://schemas.microsoft.com/office/drawing/2014/main" id="{079BCD21-983A-364D-857C-22BC8FE154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0" y="-304800"/>
            <a:ext cx="16256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59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F5B11-650E-DA6D-6291-C2B358B7529C}"/>
              </a:ext>
            </a:extLst>
          </p:cNvPr>
          <p:cNvSpPr>
            <a:spLocks noGrp="1"/>
          </p:cNvSpPr>
          <p:nvPr>
            <p:ph type="title"/>
          </p:nvPr>
        </p:nvSpPr>
        <p:spPr/>
        <p:txBody>
          <a:bodyPr/>
          <a:lstStyle/>
          <a:p>
            <a:r>
              <a:rPr lang="en-US"/>
              <a:t>Aide Memoire</a:t>
            </a:r>
          </a:p>
        </p:txBody>
      </p:sp>
      <p:pic>
        <p:nvPicPr>
          <p:cNvPr id="3" name="Picture 2">
            <a:extLst>
              <a:ext uri="{FF2B5EF4-FFF2-40B4-BE49-F238E27FC236}">
                <a16:creationId xmlns:a16="http://schemas.microsoft.com/office/drawing/2014/main" id="{F065B265-1382-CB94-7454-454E5F5BC70C}"/>
              </a:ext>
            </a:extLst>
          </p:cNvPr>
          <p:cNvPicPr>
            <a:picLocks noChangeAspect="1"/>
          </p:cNvPicPr>
          <p:nvPr/>
        </p:nvPicPr>
        <p:blipFill>
          <a:blip r:embed="rId2"/>
          <a:stretch>
            <a:fillRect/>
          </a:stretch>
        </p:blipFill>
        <p:spPr>
          <a:xfrm>
            <a:off x="4355023" y="520573"/>
            <a:ext cx="7576089" cy="5616755"/>
          </a:xfrm>
          <a:prstGeom prst="rect">
            <a:avLst/>
          </a:prstGeom>
        </p:spPr>
      </p:pic>
    </p:spTree>
    <p:extLst>
      <p:ext uri="{BB962C8B-B14F-4D97-AF65-F5344CB8AC3E}">
        <p14:creationId xmlns:p14="http://schemas.microsoft.com/office/powerpoint/2010/main" val="2986236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29EB5-5200-FC4F-998A-AD3DAE8880CF}"/>
              </a:ext>
            </a:extLst>
          </p:cNvPr>
          <p:cNvSpPr>
            <a:spLocks noGrp="1"/>
          </p:cNvSpPr>
          <p:nvPr>
            <p:ph type="title"/>
          </p:nvPr>
        </p:nvSpPr>
        <p:spPr>
          <a:xfrm>
            <a:off x="1166648" y="655591"/>
            <a:ext cx="4929352" cy="2315616"/>
          </a:xfrm>
        </p:spPr>
        <p:txBody>
          <a:bodyPr>
            <a:normAutofit/>
          </a:bodyPr>
          <a:lstStyle/>
          <a:p>
            <a:r>
              <a:rPr lang="en-GB"/>
              <a:t>Yearly Epidemic Influenza</a:t>
            </a:r>
            <a:endParaRPr lang="en-US"/>
          </a:p>
        </p:txBody>
      </p:sp>
      <p:pic>
        <p:nvPicPr>
          <p:cNvPr id="19458" name="Picture 2" descr="Flu season: annual wave of influenza in Germany 2020 - Altona-Diagnostics EN">
            <a:extLst>
              <a:ext uri="{FF2B5EF4-FFF2-40B4-BE49-F238E27FC236}">
                <a16:creationId xmlns:a16="http://schemas.microsoft.com/office/drawing/2014/main" id="{374E252E-91BD-8C4D-89D5-44AFD8FA5C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41" r="12436" b="13705"/>
          <a:stretch/>
        </p:blipFill>
        <p:spPr bwMode="auto">
          <a:xfrm>
            <a:off x="885814" y="3630234"/>
            <a:ext cx="5491019" cy="283649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4794220-E855-FF49-B691-FE6DBEAEDA76}"/>
              </a:ext>
            </a:extLst>
          </p:cNvPr>
          <p:cNvSpPr>
            <a:spLocks noGrp="1"/>
          </p:cNvSpPr>
          <p:nvPr>
            <p:ph idx="1"/>
          </p:nvPr>
        </p:nvSpPr>
        <p:spPr>
          <a:xfrm>
            <a:off x="7169101" y="521207"/>
            <a:ext cx="4496426" cy="5957789"/>
          </a:xfrm>
        </p:spPr>
        <p:txBody>
          <a:bodyPr anchor="ctr">
            <a:normAutofit/>
          </a:bodyPr>
          <a:lstStyle/>
          <a:p>
            <a:r>
              <a:rPr lang="en-GB" sz="2200"/>
              <a:t>UK guidelines state that </a:t>
            </a:r>
            <a:r>
              <a:rPr lang="en-GB" sz="2200" b="1"/>
              <a:t>lungs and bowel </a:t>
            </a:r>
            <a:r>
              <a:rPr lang="en-GB" sz="2200"/>
              <a:t>should not be used from donors with confirmed influenza infection. </a:t>
            </a:r>
          </a:p>
          <a:p>
            <a:r>
              <a:rPr lang="en-GB" sz="2200"/>
              <a:t>Other organs may be offered, and the final decision lies with the transplanting surgeon.</a:t>
            </a:r>
            <a:endParaRPr lang="en-US" sz="2200"/>
          </a:p>
        </p:txBody>
      </p:sp>
    </p:spTree>
    <p:extLst>
      <p:ext uri="{BB962C8B-B14F-4D97-AF65-F5344CB8AC3E}">
        <p14:creationId xmlns:p14="http://schemas.microsoft.com/office/powerpoint/2010/main" val="723842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C0300-AB89-A347-B180-0C8AA9F3C53D}"/>
              </a:ext>
            </a:extLst>
          </p:cNvPr>
          <p:cNvSpPr>
            <a:spLocks noGrp="1"/>
          </p:cNvSpPr>
          <p:nvPr>
            <p:ph type="title"/>
          </p:nvPr>
        </p:nvSpPr>
        <p:spPr>
          <a:xfrm>
            <a:off x="1808548" y="530942"/>
            <a:ext cx="8574905" cy="1788310"/>
          </a:xfrm>
        </p:spPr>
        <p:txBody>
          <a:bodyPr anchor="b">
            <a:normAutofit/>
          </a:bodyPr>
          <a:lstStyle/>
          <a:p>
            <a:pPr algn="ctr"/>
            <a:r>
              <a:rPr lang="en-GB" sz="5400"/>
              <a:t>Meningoencephalitis of unknown cause</a:t>
            </a:r>
            <a:endParaRPr lang="en-US" sz="5400"/>
          </a:p>
        </p:txBody>
      </p:sp>
      <p:sp>
        <p:nvSpPr>
          <p:cNvPr id="3" name="Content Placeholder 2">
            <a:extLst>
              <a:ext uri="{FF2B5EF4-FFF2-40B4-BE49-F238E27FC236}">
                <a16:creationId xmlns:a16="http://schemas.microsoft.com/office/drawing/2014/main" id="{9BF78A29-1CBF-1D41-8A4E-6E606A633231}"/>
              </a:ext>
            </a:extLst>
          </p:cNvPr>
          <p:cNvSpPr>
            <a:spLocks noGrp="1"/>
          </p:cNvSpPr>
          <p:nvPr>
            <p:ph idx="1"/>
          </p:nvPr>
        </p:nvSpPr>
        <p:spPr>
          <a:xfrm>
            <a:off x="663878" y="2913668"/>
            <a:ext cx="11185743" cy="3288286"/>
          </a:xfrm>
        </p:spPr>
        <p:txBody>
          <a:bodyPr anchor="ctr">
            <a:normAutofit/>
          </a:bodyPr>
          <a:lstStyle/>
          <a:p>
            <a:r>
              <a:rPr lang="en-GB" sz="2000"/>
              <a:t>Donors with undiagnosed meningoencephalitis are an uncommon but potentially lethal source of donor-derived infection.</a:t>
            </a:r>
          </a:p>
          <a:p>
            <a:endParaRPr lang="en-GB" sz="2000" baseline="30000"/>
          </a:p>
          <a:p>
            <a:r>
              <a:rPr lang="en-GB" sz="2000"/>
              <a:t>Transmission of rabies, LCMV, WNV, </a:t>
            </a:r>
            <a:r>
              <a:rPr lang="en-GB" sz="2000" i="1"/>
              <a:t>Mycobacterium tuberculosis</a:t>
            </a:r>
            <a:r>
              <a:rPr lang="en-GB" sz="2000"/>
              <a:t>, </a:t>
            </a:r>
            <a:r>
              <a:rPr lang="en-GB" sz="2000" i="1"/>
              <a:t>Cryptococcus</a:t>
            </a:r>
            <a:r>
              <a:rPr lang="en-GB" sz="2000"/>
              <a:t>, </a:t>
            </a:r>
            <a:r>
              <a:rPr lang="en-GB" sz="2000" i="1" err="1"/>
              <a:t>Coccidiodes</a:t>
            </a:r>
            <a:r>
              <a:rPr lang="en-GB" sz="2000" i="1"/>
              <a:t> </a:t>
            </a:r>
            <a:r>
              <a:rPr lang="en-GB" sz="2000" i="1" err="1"/>
              <a:t>immitis</a:t>
            </a:r>
            <a:r>
              <a:rPr lang="en-GB" sz="2000"/>
              <a:t>, </a:t>
            </a:r>
            <a:r>
              <a:rPr lang="en-GB" sz="2000" i="1"/>
              <a:t>Aspergillums,</a:t>
            </a:r>
            <a:r>
              <a:rPr lang="en-GB" sz="2000"/>
              <a:t> and </a:t>
            </a:r>
            <a:r>
              <a:rPr lang="en-GB" sz="2000" i="1"/>
              <a:t>Balamuthia</a:t>
            </a:r>
            <a:r>
              <a:rPr lang="en-GB" sz="2000"/>
              <a:t> have occurred when donors with meningitis or encephalitis of unknown cause have been used as organ donors.</a:t>
            </a:r>
          </a:p>
          <a:p>
            <a:pPr marL="0" indent="0">
              <a:buNone/>
            </a:pPr>
            <a:endParaRPr lang="en-GB" sz="2000" baseline="30000"/>
          </a:p>
          <a:p>
            <a:r>
              <a:rPr lang="en-GB" sz="2000"/>
              <a:t>For this reason, any meningitis or encephalitis without a proven cause should be an absolute contraindication to transplantation, according to the international guidelines</a:t>
            </a:r>
            <a:endParaRPr lang="en-US" sz="2000"/>
          </a:p>
        </p:txBody>
      </p:sp>
    </p:spTree>
    <p:extLst>
      <p:ext uri="{BB962C8B-B14F-4D97-AF65-F5344CB8AC3E}">
        <p14:creationId xmlns:p14="http://schemas.microsoft.com/office/powerpoint/2010/main" val="332817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73108-AAB3-094D-93FC-4EC833A6459E}"/>
              </a:ext>
            </a:extLst>
          </p:cNvPr>
          <p:cNvSpPr>
            <a:spLocks noGrp="1"/>
          </p:cNvSpPr>
          <p:nvPr>
            <p:ph type="title"/>
          </p:nvPr>
        </p:nvSpPr>
        <p:spPr>
          <a:xfrm>
            <a:off x="594360" y="648393"/>
            <a:ext cx="5266944" cy="1495968"/>
          </a:xfrm>
        </p:spPr>
        <p:txBody>
          <a:bodyPr anchor="ctr">
            <a:normAutofit/>
          </a:bodyPr>
          <a:lstStyle/>
          <a:p>
            <a:r>
              <a:rPr lang="en-US" sz="4200"/>
              <a:t>Bacterial meningitis</a:t>
            </a:r>
          </a:p>
        </p:txBody>
      </p:sp>
      <p:sp>
        <p:nvSpPr>
          <p:cNvPr id="3" name="Content Placeholder 2">
            <a:extLst>
              <a:ext uri="{FF2B5EF4-FFF2-40B4-BE49-F238E27FC236}">
                <a16:creationId xmlns:a16="http://schemas.microsoft.com/office/drawing/2014/main" id="{A9A46032-65D7-1043-B327-E622196CD498}"/>
              </a:ext>
            </a:extLst>
          </p:cNvPr>
          <p:cNvSpPr>
            <a:spLocks noGrp="1"/>
          </p:cNvSpPr>
          <p:nvPr>
            <p:ph idx="1"/>
          </p:nvPr>
        </p:nvSpPr>
        <p:spPr>
          <a:xfrm>
            <a:off x="682042" y="2144361"/>
            <a:ext cx="5266944" cy="3379561"/>
          </a:xfrm>
        </p:spPr>
        <p:txBody>
          <a:bodyPr anchor="ctr">
            <a:normAutofit/>
          </a:bodyPr>
          <a:lstStyle/>
          <a:p>
            <a:pPr marL="0" indent="0">
              <a:buNone/>
            </a:pPr>
            <a:r>
              <a:rPr lang="en-GB" sz="2400"/>
              <a:t>If bacterial meningitis has been confirmed, and there is no visible damage or local infection in the organ or tissues required at retrieval, the donation of the organs, tissues and cells are acceptable provided appropriate treatment has been administered to the donor. </a:t>
            </a:r>
          </a:p>
          <a:p>
            <a:endParaRPr lang="en-US" sz="1800"/>
          </a:p>
        </p:txBody>
      </p:sp>
      <p:pic>
        <p:nvPicPr>
          <p:cNvPr id="20482" name="Picture 2" descr="What is meningitis and what are the symptoms? | The Independent | The  Independent">
            <a:extLst>
              <a:ext uri="{FF2B5EF4-FFF2-40B4-BE49-F238E27FC236}">
                <a16:creationId xmlns:a16="http://schemas.microsoft.com/office/drawing/2014/main" id="{D5F1D8A6-72C8-3D49-83B3-EB049A6863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103" r="19706"/>
          <a:stretch/>
        </p:blipFill>
        <p:spPr bwMode="auto">
          <a:xfrm>
            <a:off x="6419088" y="576072"/>
            <a:ext cx="5175504" cy="552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3944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F41B5-9B3F-D448-93B6-3A061146A48F}"/>
              </a:ext>
            </a:extLst>
          </p:cNvPr>
          <p:cNvSpPr>
            <a:spLocks noGrp="1"/>
          </p:cNvSpPr>
          <p:nvPr>
            <p:ph type="title"/>
          </p:nvPr>
        </p:nvSpPr>
        <p:spPr>
          <a:xfrm>
            <a:off x="594360" y="339117"/>
            <a:ext cx="11003280" cy="1619890"/>
          </a:xfrm>
        </p:spPr>
        <p:txBody>
          <a:bodyPr anchor="ctr">
            <a:normAutofit/>
          </a:bodyPr>
          <a:lstStyle/>
          <a:p>
            <a:r>
              <a:rPr lang="en-GB"/>
              <a:t>Transmissible Spongiform Encephalopathies (TSEs)   (Prion )</a:t>
            </a:r>
            <a:endParaRPr lang="en-US"/>
          </a:p>
        </p:txBody>
      </p:sp>
      <p:sp>
        <p:nvSpPr>
          <p:cNvPr id="3" name="Content Placeholder 2">
            <a:extLst>
              <a:ext uri="{FF2B5EF4-FFF2-40B4-BE49-F238E27FC236}">
                <a16:creationId xmlns:a16="http://schemas.microsoft.com/office/drawing/2014/main" id="{D6A5E753-A9FD-9147-9A60-DBAF1084850B}"/>
              </a:ext>
            </a:extLst>
          </p:cNvPr>
          <p:cNvSpPr>
            <a:spLocks noGrp="1"/>
          </p:cNvSpPr>
          <p:nvPr>
            <p:ph idx="1"/>
          </p:nvPr>
        </p:nvSpPr>
        <p:spPr>
          <a:xfrm>
            <a:off x="597407" y="2721429"/>
            <a:ext cx="11000233" cy="3494314"/>
          </a:xfrm>
        </p:spPr>
        <p:txBody>
          <a:bodyPr anchor="ctr">
            <a:normAutofit/>
          </a:bodyPr>
          <a:lstStyle/>
          <a:p>
            <a:pPr marL="0" indent="0">
              <a:buNone/>
            </a:pPr>
            <a:r>
              <a:rPr lang="en-GB" sz="2400"/>
              <a:t>TSEs (otherwise known as prion diseases) are a group of fatal transmissible neurodegenerative disorders that in humans occur in sporadic, genetic and acquired forms. </a:t>
            </a:r>
          </a:p>
          <a:p>
            <a:pPr marL="0" indent="0">
              <a:buNone/>
            </a:pPr>
            <a:r>
              <a:rPr lang="en-GB" sz="2400"/>
              <a:t>The commonest human TSE, Creutzfeldt-Jakob disease, occurs in all three forms: </a:t>
            </a:r>
          </a:p>
          <a:p>
            <a:pPr marL="514350" indent="-514350">
              <a:buFont typeface="+mj-lt"/>
              <a:buAutoNum type="arabicPeriod"/>
            </a:pPr>
            <a:r>
              <a:rPr lang="en-GB" sz="2400"/>
              <a:t>	Genetic (</a:t>
            </a:r>
            <a:r>
              <a:rPr lang="en-GB" sz="2400" err="1"/>
              <a:t>gCJD</a:t>
            </a:r>
            <a:r>
              <a:rPr lang="en-GB" sz="2400"/>
              <a:t>), </a:t>
            </a:r>
          </a:p>
          <a:p>
            <a:pPr marL="514350" indent="-514350">
              <a:buFont typeface="+mj-lt"/>
              <a:buAutoNum type="arabicPeriod"/>
            </a:pPr>
            <a:r>
              <a:rPr lang="en-GB" sz="2400"/>
              <a:t>	Sporadic (</a:t>
            </a:r>
            <a:r>
              <a:rPr lang="en-GB" sz="2400" err="1"/>
              <a:t>sCJD</a:t>
            </a:r>
            <a:r>
              <a:rPr lang="en-GB" sz="2400"/>
              <a:t>)</a:t>
            </a:r>
          </a:p>
          <a:p>
            <a:pPr marL="514350" indent="-514350">
              <a:buFont typeface="+mj-lt"/>
              <a:buAutoNum type="arabicPeriod"/>
            </a:pPr>
            <a:r>
              <a:rPr lang="en-GB" sz="2400"/>
              <a:t>	Acquired (Variant </a:t>
            </a:r>
            <a:r>
              <a:rPr lang="en-GB" sz="2400" err="1"/>
              <a:t>CJD,vCJD</a:t>
            </a:r>
            <a:r>
              <a:rPr lang="en-GB" sz="2400"/>
              <a:t>, and iatrogenic </a:t>
            </a:r>
            <a:r>
              <a:rPr lang="en-GB" sz="2400" err="1"/>
              <a:t>CJD,iCJD</a:t>
            </a:r>
            <a:r>
              <a:rPr lang="en-GB" sz="2400"/>
              <a:t>). </a:t>
            </a:r>
          </a:p>
          <a:p>
            <a:pPr marL="0" indent="0">
              <a:buNone/>
            </a:pPr>
            <a:endParaRPr lang="en-US" sz="2400"/>
          </a:p>
        </p:txBody>
      </p:sp>
    </p:spTree>
    <p:extLst>
      <p:ext uri="{BB962C8B-B14F-4D97-AF65-F5344CB8AC3E}">
        <p14:creationId xmlns:p14="http://schemas.microsoft.com/office/powerpoint/2010/main" val="7454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27D7C-7768-6E4E-A974-EC404A3A9EC7}"/>
              </a:ext>
            </a:extLst>
          </p:cNvPr>
          <p:cNvSpPr>
            <a:spLocks noGrp="1"/>
          </p:cNvSpPr>
          <p:nvPr>
            <p:ph type="title"/>
          </p:nvPr>
        </p:nvSpPr>
        <p:spPr>
          <a:xfrm>
            <a:off x="594360" y="1474757"/>
            <a:ext cx="3734698" cy="3210269"/>
          </a:xfrm>
        </p:spPr>
        <p:txBody>
          <a:bodyPr vert="horz" lIns="91440" tIns="45720" rIns="91440" bIns="45720" rtlCol="0" anchor="ctr">
            <a:normAutofit/>
          </a:bodyPr>
          <a:lstStyle/>
          <a:p>
            <a:r>
              <a:rPr lang="en-US" sz="3700" b="1" kern="1200">
                <a:solidFill>
                  <a:schemeClr val="tx1"/>
                </a:solidFill>
                <a:latin typeface="+mj-lt"/>
                <a:ea typeface="+mj-ea"/>
                <a:cs typeface="+mj-cs"/>
              </a:rPr>
              <a:t>Exclusions from organ and/or tissue donation based on possible TSE exposure </a:t>
            </a:r>
            <a:endParaRPr lang="en-US" sz="3700" kern="1200">
              <a:solidFill>
                <a:schemeClr val="tx1"/>
              </a:solidFill>
              <a:latin typeface="+mj-lt"/>
              <a:ea typeface="+mj-ea"/>
              <a:cs typeface="+mj-cs"/>
            </a:endParaRPr>
          </a:p>
        </p:txBody>
      </p:sp>
      <p:pic>
        <p:nvPicPr>
          <p:cNvPr id="10" name="Picture 9" descr="Table&#10;&#10;Description automatically generated">
            <a:extLst>
              <a:ext uri="{FF2B5EF4-FFF2-40B4-BE49-F238E27FC236}">
                <a16:creationId xmlns:a16="http://schemas.microsoft.com/office/drawing/2014/main" id="{01A64E39-C92C-6649-BB23-3644D4E38FB8}"/>
              </a:ext>
            </a:extLst>
          </p:cNvPr>
          <p:cNvPicPr>
            <a:picLocks noChangeAspect="1"/>
          </p:cNvPicPr>
          <p:nvPr/>
        </p:nvPicPr>
        <p:blipFill>
          <a:blip r:embed="rId2"/>
          <a:stretch>
            <a:fillRect/>
          </a:stretch>
        </p:blipFill>
        <p:spPr>
          <a:xfrm>
            <a:off x="6225436" y="0"/>
            <a:ext cx="3948386" cy="6866761"/>
          </a:xfrm>
          <a:prstGeom prst="rect">
            <a:avLst/>
          </a:prstGeom>
        </p:spPr>
      </p:pic>
    </p:spTree>
    <p:extLst>
      <p:ext uri="{BB962C8B-B14F-4D97-AF65-F5344CB8AC3E}">
        <p14:creationId xmlns:p14="http://schemas.microsoft.com/office/powerpoint/2010/main" val="3401181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45B32-3BA1-A1D5-2F4C-587E30642E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ABF8DD-0D82-BC71-4859-AB8438609DA3}"/>
              </a:ext>
            </a:extLst>
          </p:cNvPr>
          <p:cNvSpPr>
            <a:spLocks noGrp="1"/>
          </p:cNvSpPr>
          <p:nvPr>
            <p:ph type="title"/>
          </p:nvPr>
        </p:nvSpPr>
        <p:spPr/>
        <p:txBody>
          <a:bodyPr/>
          <a:lstStyle/>
          <a:p>
            <a:r>
              <a:rPr lang="en-US"/>
              <a:t>Aide Memoire</a:t>
            </a:r>
          </a:p>
        </p:txBody>
      </p:sp>
      <p:pic>
        <p:nvPicPr>
          <p:cNvPr id="4" name="Picture 3">
            <a:extLst>
              <a:ext uri="{FF2B5EF4-FFF2-40B4-BE49-F238E27FC236}">
                <a16:creationId xmlns:a16="http://schemas.microsoft.com/office/drawing/2014/main" id="{A327AB51-DFE3-339F-6B4B-168557E2E5C3}"/>
              </a:ext>
            </a:extLst>
          </p:cNvPr>
          <p:cNvPicPr>
            <a:picLocks noChangeAspect="1"/>
          </p:cNvPicPr>
          <p:nvPr/>
        </p:nvPicPr>
        <p:blipFill>
          <a:blip r:embed="rId2"/>
          <a:stretch>
            <a:fillRect/>
          </a:stretch>
        </p:blipFill>
        <p:spPr>
          <a:xfrm>
            <a:off x="2209800" y="1786012"/>
            <a:ext cx="7772400" cy="3285975"/>
          </a:xfrm>
          <a:prstGeom prst="rect">
            <a:avLst/>
          </a:prstGeom>
        </p:spPr>
      </p:pic>
      <p:sp>
        <p:nvSpPr>
          <p:cNvPr id="5" name="TextBox 4">
            <a:extLst>
              <a:ext uri="{FF2B5EF4-FFF2-40B4-BE49-F238E27FC236}">
                <a16:creationId xmlns:a16="http://schemas.microsoft.com/office/drawing/2014/main" id="{714745A3-04A7-268F-76E1-1771DFF7DB86}"/>
              </a:ext>
            </a:extLst>
          </p:cNvPr>
          <p:cNvSpPr txBox="1"/>
          <p:nvPr/>
        </p:nvSpPr>
        <p:spPr>
          <a:xfrm>
            <a:off x="2209799" y="5564067"/>
            <a:ext cx="8099121" cy="954107"/>
          </a:xfrm>
          <a:prstGeom prst="rect">
            <a:avLst/>
          </a:prstGeom>
          <a:noFill/>
        </p:spPr>
        <p:txBody>
          <a:bodyPr wrap="square">
            <a:spAutoFit/>
          </a:bodyPr>
          <a:lstStyle/>
          <a:p>
            <a:r>
              <a:rPr lang="en-US" sz="2800">
                <a:solidFill>
                  <a:srgbClr val="FF0000"/>
                </a:solidFill>
                <a:hlinkClick r:id="rId3"/>
              </a:rPr>
              <a:t>https://</a:t>
            </a:r>
            <a:r>
              <a:rPr lang="en-US" sz="2800" err="1">
                <a:solidFill>
                  <a:srgbClr val="FF0000"/>
                </a:solidFill>
                <a:hlinkClick r:id="rId3"/>
              </a:rPr>
              <a:t>www.odt.nhs.uk</a:t>
            </a:r>
            <a:r>
              <a:rPr lang="en-US" sz="2800">
                <a:solidFill>
                  <a:srgbClr val="FF0000"/>
                </a:solidFill>
                <a:hlinkClick r:id="rId3"/>
              </a:rPr>
              <a:t>/transplantation/tools-policies-and-guidance/</a:t>
            </a:r>
            <a:r>
              <a:rPr lang="en-US" sz="2800" err="1">
                <a:solidFill>
                  <a:srgbClr val="FF0000"/>
                </a:solidFill>
                <a:hlinkClick r:id="rId3"/>
              </a:rPr>
              <a:t>sabto</a:t>
            </a:r>
            <a:r>
              <a:rPr lang="en-US" sz="2800">
                <a:solidFill>
                  <a:srgbClr val="FF0000"/>
                </a:solidFill>
                <a:hlinkClick r:id="rId3"/>
              </a:rPr>
              <a:t>-aide-memoire/</a:t>
            </a:r>
            <a:endParaRPr lang="en-US" sz="2800">
              <a:solidFill>
                <a:srgbClr val="FF0000"/>
              </a:solidFill>
            </a:endParaRPr>
          </a:p>
        </p:txBody>
      </p:sp>
    </p:spTree>
    <p:extLst>
      <p:ext uri="{BB962C8B-B14F-4D97-AF65-F5344CB8AC3E}">
        <p14:creationId xmlns:p14="http://schemas.microsoft.com/office/powerpoint/2010/main" val="33203827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08A6E-8DB5-E8E0-6883-0E428A5F0321}"/>
              </a:ext>
            </a:extLst>
          </p:cNvPr>
          <p:cNvSpPr>
            <a:spLocks noGrp="1"/>
          </p:cNvSpPr>
          <p:nvPr>
            <p:ph type="title"/>
          </p:nvPr>
        </p:nvSpPr>
        <p:spPr>
          <a:xfrm>
            <a:off x="4011706" y="2982818"/>
            <a:ext cx="4988859" cy="1325563"/>
          </a:xfrm>
        </p:spPr>
        <p:txBody>
          <a:bodyPr>
            <a:normAutofit/>
          </a:bodyPr>
          <a:lstStyle/>
          <a:p>
            <a:r>
              <a:rPr lang="en-US" sz="6000"/>
              <a:t>Thank you </a:t>
            </a:r>
          </a:p>
        </p:txBody>
      </p:sp>
    </p:spTree>
    <p:extLst>
      <p:ext uri="{BB962C8B-B14F-4D97-AF65-F5344CB8AC3E}">
        <p14:creationId xmlns:p14="http://schemas.microsoft.com/office/powerpoint/2010/main" val="1333465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C84A32-E0AD-3D4E-80C2-D225F0C1B2A5}"/>
              </a:ext>
            </a:extLst>
          </p:cNvPr>
          <p:cNvSpPr>
            <a:spLocks noGrp="1"/>
          </p:cNvSpPr>
          <p:nvPr>
            <p:ph type="title"/>
          </p:nvPr>
        </p:nvSpPr>
        <p:spPr>
          <a:xfrm>
            <a:off x="594360" y="339117"/>
            <a:ext cx="11003280" cy="1619890"/>
          </a:xfrm>
        </p:spPr>
        <p:txBody>
          <a:bodyPr anchor="ctr">
            <a:normAutofit/>
          </a:bodyPr>
          <a:lstStyle/>
          <a:p>
            <a:r>
              <a:rPr lang="en-US"/>
              <a:t>What are we dealing with ?</a:t>
            </a:r>
          </a:p>
        </p:txBody>
      </p:sp>
      <p:sp>
        <p:nvSpPr>
          <p:cNvPr id="5" name="Content Placeholder 4">
            <a:extLst>
              <a:ext uri="{FF2B5EF4-FFF2-40B4-BE49-F238E27FC236}">
                <a16:creationId xmlns:a16="http://schemas.microsoft.com/office/drawing/2014/main" id="{5B95BEA6-C8AD-974F-A09A-090F9CB6BBB6}"/>
              </a:ext>
            </a:extLst>
          </p:cNvPr>
          <p:cNvSpPr>
            <a:spLocks noGrp="1"/>
          </p:cNvSpPr>
          <p:nvPr>
            <p:ph idx="1"/>
          </p:nvPr>
        </p:nvSpPr>
        <p:spPr>
          <a:xfrm>
            <a:off x="594360" y="2145232"/>
            <a:ext cx="11000233" cy="3494314"/>
          </a:xfrm>
        </p:spPr>
        <p:txBody>
          <a:bodyPr anchor="ctr">
            <a:normAutofit/>
          </a:bodyPr>
          <a:lstStyle/>
          <a:p>
            <a:pPr marL="0" indent="0" algn="ctr">
              <a:buNone/>
            </a:pPr>
            <a:r>
              <a:rPr lang="en-GB" sz="3600">
                <a:latin typeface="Arial Rounded MT Bold" panose="020F0704030504030204" pitchFamily="34" charset="0"/>
              </a:rPr>
              <a:t>The degree of risk for transmission of infection carried with grafts, notably of viruses, is largely unknown and, for a specific organ, difficult to assess.</a:t>
            </a:r>
            <a:endParaRPr lang="en-US" sz="3600">
              <a:latin typeface="Arial Rounded MT Bold" panose="020F0704030504030204" pitchFamily="34" charset="0"/>
            </a:endParaRPr>
          </a:p>
        </p:txBody>
      </p:sp>
    </p:spTree>
    <p:extLst>
      <p:ext uri="{BB962C8B-B14F-4D97-AF65-F5344CB8AC3E}">
        <p14:creationId xmlns:p14="http://schemas.microsoft.com/office/powerpoint/2010/main" val="4354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28D90-2CB2-3346-B7B1-DEB8C1B04E93}"/>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When will we see infection?</a:t>
            </a:r>
          </a:p>
        </p:txBody>
      </p:sp>
      <p:pic>
        <p:nvPicPr>
          <p:cNvPr id="5" name="Content Placeholder 4" descr="Table&#10;&#10;Description automatically generated">
            <a:extLst>
              <a:ext uri="{FF2B5EF4-FFF2-40B4-BE49-F238E27FC236}">
                <a16:creationId xmlns:a16="http://schemas.microsoft.com/office/drawing/2014/main" id="{31A7CC78-CEE0-1B44-87AE-9521005A3FB2}"/>
              </a:ext>
            </a:extLst>
          </p:cNvPr>
          <p:cNvPicPr>
            <a:picLocks noGrp="1" noChangeAspect="1"/>
          </p:cNvPicPr>
          <p:nvPr>
            <p:ph idx="1"/>
          </p:nvPr>
        </p:nvPicPr>
        <p:blipFill>
          <a:blip r:embed="rId2"/>
          <a:stretch>
            <a:fillRect/>
          </a:stretch>
        </p:blipFill>
        <p:spPr>
          <a:xfrm>
            <a:off x="697281" y="643467"/>
            <a:ext cx="10885836" cy="5143558"/>
          </a:xfrm>
          <a:prstGeom prst="rect">
            <a:avLst/>
          </a:prstGeom>
        </p:spPr>
      </p:pic>
    </p:spTree>
    <p:extLst>
      <p:ext uri="{BB962C8B-B14F-4D97-AF65-F5344CB8AC3E}">
        <p14:creationId xmlns:p14="http://schemas.microsoft.com/office/powerpoint/2010/main" val="2994570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0922" y="365125"/>
            <a:ext cx="4298801" cy="1651244"/>
          </a:xfrm>
        </p:spPr>
        <p:txBody>
          <a:bodyPr/>
          <a:lstStyle/>
          <a:p>
            <a:pPr algn="r"/>
            <a:r>
              <a:rPr lang="en-GB"/>
              <a:t>Mandatory screening</a:t>
            </a:r>
          </a:p>
        </p:txBody>
      </p:sp>
      <p:pic>
        <p:nvPicPr>
          <p:cNvPr id="3" name="Picture 2">
            <a:extLst>
              <a:ext uri="{FF2B5EF4-FFF2-40B4-BE49-F238E27FC236}">
                <a16:creationId xmlns:a16="http://schemas.microsoft.com/office/drawing/2014/main" id="{B1541767-92F8-6A12-F4CE-480E49EE879A}"/>
              </a:ext>
            </a:extLst>
          </p:cNvPr>
          <p:cNvPicPr>
            <a:picLocks noChangeAspect="1"/>
          </p:cNvPicPr>
          <p:nvPr/>
        </p:nvPicPr>
        <p:blipFill>
          <a:blip r:embed="rId2"/>
          <a:stretch>
            <a:fillRect/>
          </a:stretch>
        </p:blipFill>
        <p:spPr>
          <a:xfrm>
            <a:off x="350003" y="36547"/>
            <a:ext cx="7772400" cy="6821453"/>
          </a:xfrm>
          <a:prstGeom prst="rect">
            <a:avLst/>
          </a:prstGeom>
        </p:spPr>
      </p:pic>
    </p:spTree>
    <p:extLst>
      <p:ext uri="{BB962C8B-B14F-4D97-AF65-F5344CB8AC3E}">
        <p14:creationId xmlns:p14="http://schemas.microsoft.com/office/powerpoint/2010/main" val="2179792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80435-9EE1-CB43-916E-068BEE800A67}"/>
              </a:ext>
            </a:extLst>
          </p:cNvPr>
          <p:cNvSpPr>
            <a:spLocks noGrp="1"/>
          </p:cNvSpPr>
          <p:nvPr>
            <p:ph type="title"/>
          </p:nvPr>
        </p:nvSpPr>
        <p:spPr>
          <a:xfrm>
            <a:off x="1166650" y="1332952"/>
            <a:ext cx="3926898" cy="3921176"/>
          </a:xfrm>
        </p:spPr>
        <p:txBody>
          <a:bodyPr anchor="ctr">
            <a:normAutofit/>
          </a:bodyPr>
          <a:lstStyle/>
          <a:p>
            <a:r>
              <a:rPr lang="en-US" sz="5400"/>
              <a:t>Required Donor Information</a:t>
            </a:r>
          </a:p>
        </p:txBody>
      </p:sp>
      <p:sp>
        <p:nvSpPr>
          <p:cNvPr id="3" name="Content Placeholder 2">
            <a:extLst>
              <a:ext uri="{FF2B5EF4-FFF2-40B4-BE49-F238E27FC236}">
                <a16:creationId xmlns:a16="http://schemas.microsoft.com/office/drawing/2014/main" id="{12C0B881-2346-E34B-80A6-70B1E25410FB}"/>
              </a:ext>
            </a:extLst>
          </p:cNvPr>
          <p:cNvSpPr>
            <a:spLocks noGrp="1"/>
          </p:cNvSpPr>
          <p:nvPr>
            <p:ph idx="1"/>
          </p:nvPr>
        </p:nvSpPr>
        <p:spPr>
          <a:xfrm>
            <a:off x="6421120" y="499833"/>
            <a:ext cx="5100320" cy="5581226"/>
          </a:xfrm>
        </p:spPr>
        <p:txBody>
          <a:bodyPr anchor="ctr">
            <a:normAutofit/>
          </a:bodyPr>
          <a:lstStyle/>
          <a:p>
            <a:r>
              <a:rPr lang="en-GB" sz="2200"/>
              <a:t>Treatment received in the illness before donation (including duration and dose of antimicrobial and other drug therapy)</a:t>
            </a:r>
          </a:p>
          <a:p>
            <a:r>
              <a:rPr lang="en-GB" sz="2200"/>
              <a:t>Vaccination history and immunisation status </a:t>
            </a:r>
          </a:p>
          <a:p>
            <a:r>
              <a:rPr lang="en-GB" sz="2200"/>
              <a:t>History of receipt of blood, blood components, blood products, tissue or organ graft. </a:t>
            </a:r>
          </a:p>
          <a:p>
            <a:r>
              <a:rPr lang="en-GB" sz="2200"/>
              <a:t>Previous or current immunosuppression (by disease or drugs) as this may affect the interpretation of test results or the donor's suitability. </a:t>
            </a:r>
          </a:p>
          <a:p>
            <a:r>
              <a:rPr lang="en-GB" sz="2200"/>
              <a:t>Travel History</a:t>
            </a:r>
          </a:p>
        </p:txBody>
      </p:sp>
    </p:spTree>
    <p:extLst>
      <p:ext uri="{BB962C8B-B14F-4D97-AF65-F5344CB8AC3E}">
        <p14:creationId xmlns:p14="http://schemas.microsoft.com/office/powerpoint/2010/main" val="8575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35</TotalTime>
  <Words>2577</Words>
  <Application>Microsoft Macintosh PowerPoint</Application>
  <PresentationFormat>Widescreen</PresentationFormat>
  <Paragraphs>229</Paragraphs>
  <Slides>56</Slides>
  <Notes>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56</vt:i4>
      </vt:variant>
    </vt:vector>
  </HeadingPairs>
  <TitlesOfParts>
    <vt:vector size="71" baseType="lpstr">
      <vt:lpstr>Aptos</vt:lpstr>
      <vt:lpstr>Aptos Display</vt:lpstr>
      <vt:lpstr>Arial</vt:lpstr>
      <vt:lpstr>Arial Rounded MT Bold</vt:lpstr>
      <vt:lpstr>ArialMT</vt:lpstr>
      <vt:lpstr>calibri</vt:lpstr>
      <vt:lpstr>calibri</vt:lpstr>
      <vt:lpstr>Calibri Light</vt:lpstr>
      <vt:lpstr>Cambria</vt:lpstr>
      <vt:lpstr>Fira Sans Medium</vt:lpstr>
      <vt:lpstr>Helvetica Neue</vt:lpstr>
      <vt:lpstr>Rage Italic</vt:lpstr>
      <vt:lpstr>Roboto</vt:lpstr>
      <vt:lpstr>Times New Roman</vt:lpstr>
      <vt:lpstr>Office Theme</vt:lpstr>
      <vt:lpstr>Donor infection and the impact on transplantation</vt:lpstr>
      <vt:lpstr>PowerPoint Presentation</vt:lpstr>
      <vt:lpstr>The most important resource for microbiology guidance in transplantation in the UK </vt:lpstr>
      <vt:lpstr>Aide Memoire</vt:lpstr>
      <vt:lpstr>Aide Memoire</vt:lpstr>
      <vt:lpstr>What are we dealing with ?</vt:lpstr>
      <vt:lpstr>When will we see infection?</vt:lpstr>
      <vt:lpstr>Mandatory screening</vt:lpstr>
      <vt:lpstr>Required Donor Information</vt:lpstr>
      <vt:lpstr>Required Donor Information</vt:lpstr>
      <vt:lpstr>What do you think are the risks?</vt:lpstr>
      <vt:lpstr>Transmission of Blood born virus</vt:lpstr>
      <vt:lpstr>Transmission rates</vt:lpstr>
      <vt:lpstr>High Risk activity</vt:lpstr>
      <vt:lpstr>PowerPoint Presentation</vt:lpstr>
      <vt:lpstr>PowerPoint Presentation</vt:lpstr>
      <vt:lpstr>PowerPoint Presentation</vt:lpstr>
      <vt:lpstr>PowerPoint Presentation</vt:lpstr>
      <vt:lpstr>PowerPoint Presentation</vt:lpstr>
      <vt:lpstr>Interpreting donor test results </vt:lpstr>
      <vt:lpstr>PowerPoint Presentation</vt:lpstr>
      <vt:lpstr>Window</vt:lpstr>
      <vt:lpstr>Would you take the organ?</vt:lpstr>
      <vt:lpstr>What do you think are the risks?</vt:lpstr>
      <vt:lpstr>Interpreting donor test results </vt:lpstr>
      <vt:lpstr>Case - What happened next? </vt:lpstr>
      <vt:lpstr>Named offer</vt:lpstr>
      <vt:lpstr>Day 3</vt:lpstr>
      <vt:lpstr>Hepatitis C transmission from donor to recipient</vt:lpstr>
      <vt:lpstr>However</vt:lpstr>
      <vt:lpstr>Consent – prior to transplant</vt:lpstr>
      <vt:lpstr>Outcome</vt:lpstr>
      <vt:lpstr>Outcome</vt:lpstr>
      <vt:lpstr>PowerPoint Presentation</vt:lpstr>
      <vt:lpstr>How does this impact transplantation?</vt:lpstr>
      <vt:lpstr>Survival</vt:lpstr>
      <vt:lpstr>PowerPoint Presentation</vt:lpstr>
      <vt:lpstr>PowerPoint Presentation</vt:lpstr>
      <vt:lpstr>CMV and EBV</vt:lpstr>
      <vt:lpstr>CMV and EBV</vt:lpstr>
      <vt:lpstr>CMV</vt:lpstr>
      <vt:lpstr>Human T cell Lymphotropic Virus (HTLV) </vt:lpstr>
      <vt:lpstr>Toxoplasma gondii </vt:lpstr>
      <vt:lpstr>TB -  Tuberculosis</vt:lpstr>
      <vt:lpstr>Hepatitis E Virus </vt:lpstr>
      <vt:lpstr>Strongyloides stercoralis </vt:lpstr>
      <vt:lpstr>PowerPoint Presentation</vt:lpstr>
      <vt:lpstr>Treponema pallidum (Syphilis) </vt:lpstr>
      <vt:lpstr>Drug resistant bacteria e.g. methicillin resistant Staphylococcus aureus (MRSA), vancomycin resistant Enterococcus (VRE), carbapenemase-producing Enterobacteriaceae (CPE) </vt:lpstr>
      <vt:lpstr>Yearly Epidemic Influenza</vt:lpstr>
      <vt:lpstr>Meningoencephalitis of unknown cause</vt:lpstr>
      <vt:lpstr>Bacterial meningitis</vt:lpstr>
      <vt:lpstr>Transmissible Spongiform Encephalopathies (TSEs)   (Prion )</vt:lpstr>
      <vt:lpstr>Exclusions from organ and/or tissue donation based on possible TSE exposure </vt:lpstr>
      <vt:lpstr>Aide Memoire</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MONTGOMERY, Emma (THE NEWCASTLE UPON TYNE HOSPITALS NHS FOUNDATION TRUST)</dc:creator>
  <cp:lastModifiedBy>MONTGOMERY, Emma (THE NEWCASTLE UPON TYNE HOSPITALS NHS FOUNDATION TRUST)</cp:lastModifiedBy>
  <cp:revision>3</cp:revision>
  <dcterms:created xsi:type="dcterms:W3CDTF">2024-10-01T07:38:00Z</dcterms:created>
  <dcterms:modified xsi:type="dcterms:W3CDTF">2025-10-02T06:55:37Z</dcterms:modified>
</cp:coreProperties>
</file>