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8.xml" ContentType="application/vnd.openxmlformats-officedocument.theme+xml"/>
  <Override PartName="/ppt/slideLayouts/slideLayout25.xml" ContentType="application/vnd.openxmlformats-officedocument.presentationml.slideLayout+xml"/>
  <Override PartName="/ppt/theme/theme9.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6" r:id="rId5"/>
    <p:sldMasterId id="2147483693" r:id="rId6"/>
    <p:sldMasterId id="2147483700" r:id="rId7"/>
    <p:sldMasterId id="2147483702" r:id="rId8"/>
    <p:sldMasterId id="2147483704" r:id="rId9"/>
    <p:sldMasterId id="2147483707" r:id="rId10"/>
    <p:sldMasterId id="2147483709" r:id="rId11"/>
    <p:sldMasterId id="2147483712" r:id="rId12"/>
    <p:sldMasterId id="2147483677" r:id="rId13"/>
  </p:sldMasterIdLst>
  <p:notesMasterIdLst>
    <p:notesMasterId r:id="rId31"/>
  </p:notesMasterIdLst>
  <p:sldIdLst>
    <p:sldId id="7624" r:id="rId14"/>
    <p:sldId id="7625" r:id="rId15"/>
    <p:sldId id="258" r:id="rId16"/>
    <p:sldId id="256" r:id="rId17"/>
    <p:sldId id="7635" r:id="rId18"/>
    <p:sldId id="7636" r:id="rId19"/>
    <p:sldId id="7637" r:id="rId20"/>
    <p:sldId id="7645" r:id="rId21"/>
    <p:sldId id="7639" r:id="rId22"/>
    <p:sldId id="7640" r:id="rId23"/>
    <p:sldId id="7641" r:id="rId24"/>
    <p:sldId id="7642" r:id="rId25"/>
    <p:sldId id="7643" r:id="rId26"/>
    <p:sldId id="7646" r:id="rId27"/>
    <p:sldId id="7647" r:id="rId28"/>
    <p:sldId id="7648" r:id="rId29"/>
    <p:sldId id="764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 initials="J" lastIdx="1" clrIdx="0">
    <p:extLst>
      <p:ext uri="{19B8F6BF-5375-455C-9EA6-DF929625EA0E}">
        <p15:presenceInfo xmlns:p15="http://schemas.microsoft.com/office/powerpoint/2012/main" userId="7c08a24e8877d79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B4"/>
    <a:srgbClr val="F3F2E1"/>
    <a:srgbClr val="FFFEE8"/>
    <a:srgbClr val="FFFFCC"/>
    <a:srgbClr val="005EA4"/>
    <a:srgbClr val="FFFFF7"/>
    <a:srgbClr val="DA291C"/>
    <a:srgbClr val="600D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F63BEA-B083-1EC2-B237-E3C7FFEB0A46}" v="289" dt="2026-07-17T11:13:19.1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913" autoAdjust="0"/>
  </p:normalViewPr>
  <p:slideViewPr>
    <p:cSldViewPr snapToGrid="0">
      <p:cViewPr varScale="1">
        <p:scale>
          <a:sx n="79" d="100"/>
          <a:sy n="79" d="100"/>
        </p:scale>
        <p:origin x="9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e Cook" userId="S::clare.cook@nhsbt.nhs.uk::0b0c6952-7c81-404b-a41c-e0b26c321d61" providerId="AD" clId="Web-{88F63BEA-B083-1EC2-B237-E3C7FFEB0A46}"/>
    <pc:docChg chg="modSld">
      <pc:chgData name="Clare Cook" userId="S::clare.cook@nhsbt.nhs.uk::0b0c6952-7c81-404b-a41c-e0b26c321d61" providerId="AD" clId="Web-{88F63BEA-B083-1EC2-B237-E3C7FFEB0A46}" dt="2026-07-17T11:13:19.152" v="264" actId="1076"/>
      <pc:docMkLst>
        <pc:docMk/>
      </pc:docMkLst>
      <pc:sldChg chg="addSp delSp modSp">
        <pc:chgData name="Clare Cook" userId="S::clare.cook@nhsbt.nhs.uk::0b0c6952-7c81-404b-a41c-e0b26c321d61" providerId="AD" clId="Web-{88F63BEA-B083-1EC2-B237-E3C7FFEB0A46}" dt="2026-07-17T11:05:02.466" v="128" actId="20577"/>
        <pc:sldMkLst>
          <pc:docMk/>
          <pc:sldMk cId="2384989210" sldId="256"/>
        </pc:sldMkLst>
        <pc:spChg chg="mod">
          <ac:chgData name="Clare Cook" userId="S::clare.cook@nhsbt.nhs.uk::0b0c6952-7c81-404b-a41c-e0b26c321d61" providerId="AD" clId="Web-{88F63BEA-B083-1EC2-B237-E3C7FFEB0A46}" dt="2026-07-17T10:55:50.558" v="29" actId="20577"/>
          <ac:spMkLst>
            <pc:docMk/>
            <pc:sldMk cId="2384989210" sldId="256"/>
            <ac:spMk id="2" creationId="{A8B76F2C-2423-D656-FF93-32AA7E4EE532}"/>
          </ac:spMkLst>
        </pc:spChg>
        <pc:spChg chg="add del mod">
          <ac:chgData name="Clare Cook" userId="S::clare.cook@nhsbt.nhs.uk::0b0c6952-7c81-404b-a41c-e0b26c321d61" providerId="AD" clId="Web-{88F63BEA-B083-1EC2-B237-E3C7FFEB0A46}" dt="2026-07-17T10:56:15.652" v="34"/>
          <ac:spMkLst>
            <pc:docMk/>
            <pc:sldMk cId="2384989210" sldId="256"/>
            <ac:spMk id="3" creationId="{04C855F3-32AB-A795-24C7-4E48B33AD2F5}"/>
          </ac:spMkLst>
        </pc:spChg>
        <pc:spChg chg="mod">
          <ac:chgData name="Clare Cook" userId="S::clare.cook@nhsbt.nhs.uk::0b0c6952-7c81-404b-a41c-e0b26c321d61" providerId="AD" clId="Web-{88F63BEA-B083-1EC2-B237-E3C7FFEB0A46}" dt="2026-07-17T11:05:02.466" v="128" actId="20577"/>
          <ac:spMkLst>
            <pc:docMk/>
            <pc:sldMk cId="2384989210" sldId="256"/>
            <ac:spMk id="4" creationId="{213E5007-3DBA-EE3F-96B9-CF3E681E282B}"/>
          </ac:spMkLst>
        </pc:spChg>
        <pc:spChg chg="add mod">
          <ac:chgData name="Clare Cook" userId="S::clare.cook@nhsbt.nhs.uk::0b0c6952-7c81-404b-a41c-e0b26c321d61" providerId="AD" clId="Web-{88F63BEA-B083-1EC2-B237-E3C7FFEB0A46}" dt="2026-07-17T10:56:41.248" v="39" actId="20577"/>
          <ac:spMkLst>
            <pc:docMk/>
            <pc:sldMk cId="2384989210" sldId="256"/>
            <ac:spMk id="5" creationId="{34FC99A8-04FA-D78C-0988-828E10079DBF}"/>
          </ac:spMkLst>
        </pc:spChg>
      </pc:sldChg>
      <pc:sldChg chg="addSp modSp">
        <pc:chgData name="Clare Cook" userId="S::clare.cook@nhsbt.nhs.uk::0b0c6952-7c81-404b-a41c-e0b26c321d61" providerId="AD" clId="Web-{88F63BEA-B083-1EC2-B237-E3C7FFEB0A46}" dt="2026-07-17T11:03:41.869" v="117" actId="20577"/>
        <pc:sldMkLst>
          <pc:docMk/>
          <pc:sldMk cId="1923139079" sldId="258"/>
        </pc:sldMkLst>
        <pc:spChg chg="mod">
          <ac:chgData name="Clare Cook" userId="S::clare.cook@nhsbt.nhs.uk::0b0c6952-7c81-404b-a41c-e0b26c321d61" providerId="AD" clId="Web-{88F63BEA-B083-1EC2-B237-E3C7FFEB0A46}" dt="2026-07-17T11:03:41.869" v="117" actId="20577"/>
          <ac:spMkLst>
            <pc:docMk/>
            <pc:sldMk cId="1923139079" sldId="258"/>
            <ac:spMk id="2" creationId="{E6A93237-C72B-609A-70B3-24E3B9E529BA}"/>
          </ac:spMkLst>
        </pc:spChg>
        <pc:spChg chg="add mod">
          <ac:chgData name="Clare Cook" userId="S::clare.cook@nhsbt.nhs.uk::0b0c6952-7c81-404b-a41c-e0b26c321d61" providerId="AD" clId="Web-{88F63BEA-B083-1EC2-B237-E3C7FFEB0A46}" dt="2026-07-17T10:55:22.541" v="26" actId="20577"/>
          <ac:spMkLst>
            <pc:docMk/>
            <pc:sldMk cId="1923139079" sldId="258"/>
            <ac:spMk id="3" creationId="{193286C4-B301-30D9-9AAC-E84BEF0E7578}"/>
          </ac:spMkLst>
        </pc:spChg>
        <pc:spChg chg="mod">
          <ac:chgData name="Clare Cook" userId="S::clare.cook@nhsbt.nhs.uk::0b0c6952-7c81-404b-a41c-e0b26c321d61" providerId="AD" clId="Web-{88F63BEA-B083-1EC2-B237-E3C7FFEB0A46}" dt="2026-07-17T10:55:40.104" v="27" actId="20577"/>
          <ac:spMkLst>
            <pc:docMk/>
            <pc:sldMk cId="1923139079" sldId="258"/>
            <ac:spMk id="4" creationId="{81A990F9-9679-43C1-B8A0-A76C16E9E667}"/>
          </ac:spMkLst>
        </pc:spChg>
      </pc:sldChg>
      <pc:sldChg chg="addSp modSp">
        <pc:chgData name="Clare Cook" userId="S::clare.cook@nhsbt.nhs.uk::0b0c6952-7c81-404b-a41c-e0b26c321d61" providerId="AD" clId="Web-{88F63BEA-B083-1EC2-B237-E3C7FFEB0A46}" dt="2026-07-17T10:52:32.083" v="3" actId="20577"/>
        <pc:sldMkLst>
          <pc:docMk/>
          <pc:sldMk cId="2080347217" sldId="7624"/>
        </pc:sldMkLst>
        <pc:spChg chg="add mod">
          <ac:chgData name="Clare Cook" userId="S::clare.cook@nhsbt.nhs.uk::0b0c6952-7c81-404b-a41c-e0b26c321d61" providerId="AD" clId="Web-{88F63BEA-B083-1EC2-B237-E3C7FFEB0A46}" dt="2026-07-17T10:52:32.083" v="3" actId="20577"/>
          <ac:spMkLst>
            <pc:docMk/>
            <pc:sldMk cId="2080347217" sldId="7624"/>
            <ac:spMk id="4" creationId="{61876AB2-7092-3EBF-B2F8-014EB74DBC35}"/>
          </ac:spMkLst>
        </pc:spChg>
      </pc:sldChg>
      <pc:sldChg chg="addSp modSp">
        <pc:chgData name="Clare Cook" userId="S::clare.cook@nhsbt.nhs.uk::0b0c6952-7c81-404b-a41c-e0b26c321d61" providerId="AD" clId="Web-{88F63BEA-B083-1EC2-B237-E3C7FFEB0A46}" dt="2026-07-17T10:57:00.670" v="41" actId="20577"/>
        <pc:sldMkLst>
          <pc:docMk/>
          <pc:sldMk cId="2784594486" sldId="7625"/>
        </pc:sldMkLst>
        <pc:spChg chg="mod">
          <ac:chgData name="Clare Cook" userId="S::clare.cook@nhsbt.nhs.uk::0b0c6952-7c81-404b-a41c-e0b26c321d61" providerId="AD" clId="Web-{88F63BEA-B083-1EC2-B237-E3C7FFEB0A46}" dt="2026-07-17T10:55:45.620" v="28" actId="20577"/>
          <ac:spMkLst>
            <pc:docMk/>
            <pc:sldMk cId="2784594486" sldId="7625"/>
            <ac:spMk id="2" creationId="{F961E07C-F3BD-125C-49B6-FFDCBDD1276E}"/>
          </ac:spMkLst>
        </pc:spChg>
        <pc:spChg chg="mod">
          <ac:chgData name="Clare Cook" userId="S::clare.cook@nhsbt.nhs.uk::0b0c6952-7c81-404b-a41c-e0b26c321d61" providerId="AD" clId="Web-{88F63BEA-B083-1EC2-B237-E3C7FFEB0A46}" dt="2026-07-17T10:57:00.670" v="41" actId="20577"/>
          <ac:spMkLst>
            <pc:docMk/>
            <pc:sldMk cId="2784594486" sldId="7625"/>
            <ac:spMk id="3" creationId="{05C97197-99B3-FE58-D9A1-A33D2E3DB39B}"/>
          </ac:spMkLst>
        </pc:spChg>
        <pc:spChg chg="add mod">
          <ac:chgData name="Clare Cook" userId="S::clare.cook@nhsbt.nhs.uk::0b0c6952-7c81-404b-a41c-e0b26c321d61" providerId="AD" clId="Web-{88F63BEA-B083-1EC2-B237-E3C7FFEB0A46}" dt="2026-07-17T10:54:56.243" v="22" actId="20577"/>
          <ac:spMkLst>
            <pc:docMk/>
            <pc:sldMk cId="2784594486" sldId="7625"/>
            <ac:spMk id="4" creationId="{0F5E6E9C-A9E3-255E-B724-F903F004B670}"/>
          </ac:spMkLst>
        </pc:spChg>
      </pc:sldChg>
      <pc:sldChg chg="addSp modSp">
        <pc:chgData name="Clare Cook" userId="S::clare.cook@nhsbt.nhs.uk::0b0c6952-7c81-404b-a41c-e0b26c321d61" providerId="AD" clId="Web-{88F63BEA-B083-1EC2-B237-E3C7FFEB0A46}" dt="2026-07-17T11:03:36.447" v="116" actId="20577"/>
        <pc:sldMkLst>
          <pc:docMk/>
          <pc:sldMk cId="1488335454" sldId="7635"/>
        </pc:sldMkLst>
        <pc:spChg chg="mod">
          <ac:chgData name="Clare Cook" userId="S::clare.cook@nhsbt.nhs.uk::0b0c6952-7c81-404b-a41c-e0b26c321d61" providerId="AD" clId="Web-{88F63BEA-B083-1EC2-B237-E3C7FFEB0A46}" dt="2026-07-17T10:58:04.985" v="49" actId="20577"/>
          <ac:spMkLst>
            <pc:docMk/>
            <pc:sldMk cId="1488335454" sldId="7635"/>
            <ac:spMk id="2" creationId="{0B7C68B3-EB74-9EC5-FF9B-BD1280A39041}"/>
          </ac:spMkLst>
        </pc:spChg>
        <pc:spChg chg="add mod">
          <ac:chgData name="Clare Cook" userId="S::clare.cook@nhsbt.nhs.uk::0b0c6952-7c81-404b-a41c-e0b26c321d61" providerId="AD" clId="Web-{88F63BEA-B083-1EC2-B237-E3C7FFEB0A46}" dt="2026-07-17T10:57:50.140" v="48" actId="1076"/>
          <ac:spMkLst>
            <pc:docMk/>
            <pc:sldMk cId="1488335454" sldId="7635"/>
            <ac:spMk id="3" creationId="{99B2D07F-B908-9EFD-91A7-226D00DD88A6}"/>
          </ac:spMkLst>
        </pc:spChg>
        <pc:spChg chg="mod">
          <ac:chgData name="Clare Cook" userId="S::clare.cook@nhsbt.nhs.uk::0b0c6952-7c81-404b-a41c-e0b26c321d61" providerId="AD" clId="Web-{88F63BEA-B083-1EC2-B237-E3C7FFEB0A46}" dt="2026-07-17T11:03:36.447" v="116" actId="20577"/>
          <ac:spMkLst>
            <pc:docMk/>
            <pc:sldMk cId="1488335454" sldId="7635"/>
            <ac:spMk id="4" creationId="{9F0E9A08-E9E4-C4BB-1461-E35620A2AB83}"/>
          </ac:spMkLst>
        </pc:spChg>
      </pc:sldChg>
      <pc:sldChg chg="addSp modSp">
        <pc:chgData name="Clare Cook" userId="S::clare.cook@nhsbt.nhs.uk::0b0c6952-7c81-404b-a41c-e0b26c321d61" providerId="AD" clId="Web-{88F63BEA-B083-1EC2-B237-E3C7FFEB0A46}" dt="2026-07-17T10:59:02.252" v="56" actId="1076"/>
        <pc:sldMkLst>
          <pc:docMk/>
          <pc:sldMk cId="2794582216" sldId="7636"/>
        </pc:sldMkLst>
        <pc:spChg chg="mod">
          <ac:chgData name="Clare Cook" userId="S::clare.cook@nhsbt.nhs.uk::0b0c6952-7c81-404b-a41c-e0b26c321d61" providerId="AD" clId="Web-{88F63BEA-B083-1EC2-B237-E3C7FFEB0A46}" dt="2026-07-17T10:58:10.547" v="50" actId="20577"/>
          <ac:spMkLst>
            <pc:docMk/>
            <pc:sldMk cId="2794582216" sldId="7636"/>
            <ac:spMk id="2" creationId="{E48FBCBE-1884-A8CB-7F17-AF55B19601F6}"/>
          </ac:spMkLst>
        </pc:spChg>
        <pc:spChg chg="add mod">
          <ac:chgData name="Clare Cook" userId="S::clare.cook@nhsbt.nhs.uk::0b0c6952-7c81-404b-a41c-e0b26c321d61" providerId="AD" clId="Web-{88F63BEA-B083-1EC2-B237-E3C7FFEB0A46}" dt="2026-07-17T10:59:02.252" v="56" actId="1076"/>
          <ac:spMkLst>
            <pc:docMk/>
            <pc:sldMk cId="2794582216" sldId="7636"/>
            <ac:spMk id="3" creationId="{1BA68275-1F66-1D7F-559D-CD1AC72849F1}"/>
          </ac:spMkLst>
        </pc:spChg>
      </pc:sldChg>
      <pc:sldChg chg="addSp modSp">
        <pc:chgData name="Clare Cook" userId="S::clare.cook@nhsbt.nhs.uk::0b0c6952-7c81-404b-a41c-e0b26c321d61" providerId="AD" clId="Web-{88F63BEA-B083-1EC2-B237-E3C7FFEB0A46}" dt="2026-07-17T11:04:09.292" v="121" actId="20577"/>
        <pc:sldMkLst>
          <pc:docMk/>
          <pc:sldMk cId="3942612148" sldId="7637"/>
        </pc:sldMkLst>
        <pc:spChg chg="add mod">
          <ac:chgData name="Clare Cook" userId="S::clare.cook@nhsbt.nhs.uk::0b0c6952-7c81-404b-a41c-e0b26c321d61" providerId="AD" clId="Web-{88F63BEA-B083-1EC2-B237-E3C7FFEB0A46}" dt="2026-07-17T10:59:32.253" v="63" actId="1076"/>
          <ac:spMkLst>
            <pc:docMk/>
            <pc:sldMk cId="3942612148" sldId="7637"/>
            <ac:spMk id="2" creationId="{237E1D1A-556A-4B55-EE3B-B40E63125D29}"/>
          </ac:spMkLst>
        </pc:spChg>
        <pc:spChg chg="mod">
          <ac:chgData name="Clare Cook" userId="S::clare.cook@nhsbt.nhs.uk::0b0c6952-7c81-404b-a41c-e0b26c321d61" providerId="AD" clId="Web-{88F63BEA-B083-1EC2-B237-E3C7FFEB0A46}" dt="2026-07-17T10:59:08.752" v="57" actId="20577"/>
          <ac:spMkLst>
            <pc:docMk/>
            <pc:sldMk cId="3942612148" sldId="7637"/>
            <ac:spMk id="10" creationId="{50589850-2923-AACF-13FD-BDEBA8217CC1}"/>
          </ac:spMkLst>
        </pc:spChg>
        <pc:spChg chg="mod">
          <ac:chgData name="Clare Cook" userId="S::clare.cook@nhsbt.nhs.uk::0b0c6952-7c81-404b-a41c-e0b26c321d61" providerId="AD" clId="Web-{88F63BEA-B083-1EC2-B237-E3C7FFEB0A46}" dt="2026-07-17T11:04:09.292" v="121" actId="20577"/>
          <ac:spMkLst>
            <pc:docMk/>
            <pc:sldMk cId="3942612148" sldId="7637"/>
            <ac:spMk id="11" creationId="{97A1BE74-14E5-6A0D-E9C7-6C8F64F90B29}"/>
          </ac:spMkLst>
        </pc:spChg>
      </pc:sldChg>
      <pc:sldChg chg="addSp modSp">
        <pc:chgData name="Clare Cook" userId="S::clare.cook@nhsbt.nhs.uk::0b0c6952-7c81-404b-a41c-e0b26c321d61" providerId="AD" clId="Web-{88F63BEA-B083-1EC2-B237-E3C7FFEB0A46}" dt="2026-07-17T11:04:32.871" v="127" actId="20577"/>
        <pc:sldMkLst>
          <pc:docMk/>
          <pc:sldMk cId="247223501" sldId="7639"/>
        </pc:sldMkLst>
        <pc:spChg chg="add mod">
          <ac:chgData name="Clare Cook" userId="S::clare.cook@nhsbt.nhs.uk::0b0c6952-7c81-404b-a41c-e0b26c321d61" providerId="AD" clId="Web-{88F63BEA-B083-1EC2-B237-E3C7FFEB0A46}" dt="2026-07-17T11:01:02.224" v="82" actId="1076"/>
          <ac:spMkLst>
            <pc:docMk/>
            <pc:sldMk cId="247223501" sldId="7639"/>
            <ac:spMk id="2" creationId="{B9D73EF8-AD77-FADC-9CEF-A883E0C429F5}"/>
          </ac:spMkLst>
        </pc:spChg>
        <pc:spChg chg="mod">
          <ac:chgData name="Clare Cook" userId="S::clare.cook@nhsbt.nhs.uk::0b0c6952-7c81-404b-a41c-e0b26c321d61" providerId="AD" clId="Web-{88F63BEA-B083-1EC2-B237-E3C7FFEB0A46}" dt="2026-07-17T11:00:38.395" v="76" actId="1076"/>
          <ac:spMkLst>
            <pc:docMk/>
            <pc:sldMk cId="247223501" sldId="7639"/>
            <ac:spMk id="6" creationId="{FA4450C2-2672-05E0-175A-37148854B6D3}"/>
          </ac:spMkLst>
        </pc:spChg>
        <pc:spChg chg="mod">
          <ac:chgData name="Clare Cook" userId="S::clare.cook@nhsbt.nhs.uk::0b0c6952-7c81-404b-a41c-e0b26c321d61" providerId="AD" clId="Web-{88F63BEA-B083-1EC2-B237-E3C7FFEB0A46}" dt="2026-07-17T11:04:32.871" v="127" actId="20577"/>
          <ac:spMkLst>
            <pc:docMk/>
            <pc:sldMk cId="247223501" sldId="7639"/>
            <ac:spMk id="7" creationId="{52C6CECA-481E-EFFC-B4E3-FD62BB8A4D19}"/>
          </ac:spMkLst>
        </pc:spChg>
      </pc:sldChg>
      <pc:sldChg chg="addSp modSp">
        <pc:chgData name="Clare Cook" userId="S::clare.cook@nhsbt.nhs.uk::0b0c6952-7c81-404b-a41c-e0b26c321d61" providerId="AD" clId="Web-{88F63BEA-B083-1EC2-B237-E3C7FFEB0A46}" dt="2026-07-17T11:05:40.107" v="130" actId="20577"/>
        <pc:sldMkLst>
          <pc:docMk/>
          <pc:sldMk cId="3281008423" sldId="7640"/>
        </pc:sldMkLst>
        <pc:spChg chg="add mod">
          <ac:chgData name="Clare Cook" userId="S::clare.cook@nhsbt.nhs.uk::0b0c6952-7c81-404b-a41c-e0b26c321d61" providerId="AD" clId="Web-{88F63BEA-B083-1EC2-B237-E3C7FFEB0A46}" dt="2026-07-17T11:01:29.428" v="89" actId="1076"/>
          <ac:spMkLst>
            <pc:docMk/>
            <pc:sldMk cId="3281008423" sldId="7640"/>
            <ac:spMk id="2" creationId="{0DC89B03-8905-6EF8-6D1D-3E178CB293A2}"/>
          </ac:spMkLst>
        </pc:spChg>
        <pc:spChg chg="mod">
          <ac:chgData name="Clare Cook" userId="S::clare.cook@nhsbt.nhs.uk::0b0c6952-7c81-404b-a41c-e0b26c321d61" providerId="AD" clId="Web-{88F63BEA-B083-1EC2-B237-E3C7FFEB0A46}" dt="2026-07-17T11:01:10.146" v="83" actId="20577"/>
          <ac:spMkLst>
            <pc:docMk/>
            <pc:sldMk cId="3281008423" sldId="7640"/>
            <ac:spMk id="6" creationId="{EF74C14B-42B0-8FA0-5F97-D5AC3C8B0ABA}"/>
          </ac:spMkLst>
        </pc:spChg>
        <pc:spChg chg="mod">
          <ac:chgData name="Clare Cook" userId="S::clare.cook@nhsbt.nhs.uk::0b0c6952-7c81-404b-a41c-e0b26c321d61" providerId="AD" clId="Web-{88F63BEA-B083-1EC2-B237-E3C7FFEB0A46}" dt="2026-07-17T11:05:40.107" v="130" actId="20577"/>
          <ac:spMkLst>
            <pc:docMk/>
            <pc:sldMk cId="3281008423" sldId="7640"/>
            <ac:spMk id="7" creationId="{50CE2E1F-ECB6-59F3-CAEA-3786DBC389D3}"/>
          </ac:spMkLst>
        </pc:spChg>
      </pc:sldChg>
      <pc:sldChg chg="addSp modSp">
        <pc:chgData name="Clare Cook" userId="S::clare.cook@nhsbt.nhs.uk::0b0c6952-7c81-404b-a41c-e0b26c321d61" providerId="AD" clId="Web-{88F63BEA-B083-1EC2-B237-E3C7FFEB0A46}" dt="2026-07-17T11:06:07.655" v="136" actId="20577"/>
        <pc:sldMkLst>
          <pc:docMk/>
          <pc:sldMk cId="4025265284" sldId="7641"/>
        </pc:sldMkLst>
        <pc:spChg chg="mod">
          <ac:chgData name="Clare Cook" userId="S::clare.cook@nhsbt.nhs.uk::0b0c6952-7c81-404b-a41c-e0b26c321d61" providerId="AD" clId="Web-{88F63BEA-B083-1EC2-B237-E3C7FFEB0A46}" dt="2026-07-17T11:01:43.163" v="90" actId="20577"/>
          <ac:spMkLst>
            <pc:docMk/>
            <pc:sldMk cId="4025265284" sldId="7641"/>
            <ac:spMk id="2" creationId="{BA0C933C-F436-6E7B-15F2-2FA8FAF638AF}"/>
          </ac:spMkLst>
        </pc:spChg>
        <pc:spChg chg="add mod">
          <ac:chgData name="Clare Cook" userId="S::clare.cook@nhsbt.nhs.uk::0b0c6952-7c81-404b-a41c-e0b26c321d61" providerId="AD" clId="Web-{88F63BEA-B083-1EC2-B237-E3C7FFEB0A46}" dt="2026-07-17T11:01:55.632" v="96" actId="1076"/>
          <ac:spMkLst>
            <pc:docMk/>
            <pc:sldMk cId="4025265284" sldId="7641"/>
            <ac:spMk id="3" creationId="{0FF8A162-FA96-39BA-EE63-626F2389CD99}"/>
          </ac:spMkLst>
        </pc:spChg>
        <pc:spChg chg="mod">
          <ac:chgData name="Clare Cook" userId="S::clare.cook@nhsbt.nhs.uk::0b0c6952-7c81-404b-a41c-e0b26c321d61" providerId="AD" clId="Web-{88F63BEA-B083-1EC2-B237-E3C7FFEB0A46}" dt="2026-07-17T11:06:07.655" v="136" actId="20577"/>
          <ac:spMkLst>
            <pc:docMk/>
            <pc:sldMk cId="4025265284" sldId="7641"/>
            <ac:spMk id="4" creationId="{B27874FA-5C16-870D-9F8E-67E44FD967B9}"/>
          </ac:spMkLst>
        </pc:spChg>
      </pc:sldChg>
      <pc:sldChg chg="addSp modSp">
        <pc:chgData name="Clare Cook" userId="S::clare.cook@nhsbt.nhs.uk::0b0c6952-7c81-404b-a41c-e0b26c321d61" providerId="AD" clId="Web-{88F63BEA-B083-1EC2-B237-E3C7FFEB0A46}" dt="2026-07-17T11:08:54.879" v="216" actId="20577"/>
        <pc:sldMkLst>
          <pc:docMk/>
          <pc:sldMk cId="2461687932" sldId="7642"/>
        </pc:sldMkLst>
        <pc:spChg chg="add mod">
          <ac:chgData name="Clare Cook" userId="S::clare.cook@nhsbt.nhs.uk::0b0c6952-7c81-404b-a41c-e0b26c321d61" providerId="AD" clId="Web-{88F63BEA-B083-1EC2-B237-E3C7FFEB0A46}" dt="2026-07-17T11:02:22.242" v="103" actId="1076"/>
          <ac:spMkLst>
            <pc:docMk/>
            <pc:sldMk cId="2461687932" sldId="7642"/>
            <ac:spMk id="2" creationId="{3B829B62-0D0F-321A-12A0-D564602CD697}"/>
          </ac:spMkLst>
        </pc:spChg>
        <pc:spChg chg="mod">
          <ac:chgData name="Clare Cook" userId="S::clare.cook@nhsbt.nhs.uk::0b0c6952-7c81-404b-a41c-e0b26c321d61" providerId="AD" clId="Web-{88F63BEA-B083-1EC2-B237-E3C7FFEB0A46}" dt="2026-07-17T11:02:02.648" v="97" actId="20577"/>
          <ac:spMkLst>
            <pc:docMk/>
            <pc:sldMk cId="2461687932" sldId="7642"/>
            <ac:spMk id="6" creationId="{A95B07E3-B43B-17C7-23C9-22427273A8CD}"/>
          </ac:spMkLst>
        </pc:spChg>
        <pc:spChg chg="mod">
          <ac:chgData name="Clare Cook" userId="S::clare.cook@nhsbt.nhs.uk::0b0c6952-7c81-404b-a41c-e0b26c321d61" providerId="AD" clId="Web-{88F63BEA-B083-1EC2-B237-E3C7FFEB0A46}" dt="2026-07-17T11:08:54.879" v="216" actId="20577"/>
          <ac:spMkLst>
            <pc:docMk/>
            <pc:sldMk cId="2461687932" sldId="7642"/>
            <ac:spMk id="7" creationId="{C51B98D5-7D01-EA53-5DF9-48CCA6A6F5ED}"/>
          </ac:spMkLst>
        </pc:spChg>
      </pc:sldChg>
      <pc:sldChg chg="addSp modSp">
        <pc:chgData name="Clare Cook" userId="S::clare.cook@nhsbt.nhs.uk::0b0c6952-7c81-404b-a41c-e0b26c321d61" providerId="AD" clId="Web-{88F63BEA-B083-1EC2-B237-E3C7FFEB0A46}" dt="2026-07-17T11:08:08.815" v="198" actId="20577"/>
        <pc:sldMkLst>
          <pc:docMk/>
          <pc:sldMk cId="301137636" sldId="7643"/>
        </pc:sldMkLst>
        <pc:spChg chg="add mod">
          <ac:chgData name="Clare Cook" userId="S::clare.cook@nhsbt.nhs.uk::0b0c6952-7c81-404b-a41c-e0b26c321d61" providerId="AD" clId="Web-{88F63BEA-B083-1EC2-B237-E3C7FFEB0A46}" dt="2026-07-17T11:08:08.815" v="198" actId="20577"/>
          <ac:spMkLst>
            <pc:docMk/>
            <pc:sldMk cId="301137636" sldId="7643"/>
            <ac:spMk id="2" creationId="{FE30196D-4DB8-C3AB-41BB-E62A78ED28D7}"/>
          </ac:spMkLst>
        </pc:spChg>
        <pc:spChg chg="mod">
          <ac:chgData name="Clare Cook" userId="S::clare.cook@nhsbt.nhs.uk::0b0c6952-7c81-404b-a41c-e0b26c321d61" providerId="AD" clId="Web-{88F63BEA-B083-1EC2-B237-E3C7FFEB0A46}" dt="2026-07-17T11:02:29.524" v="104" actId="20577"/>
          <ac:spMkLst>
            <pc:docMk/>
            <pc:sldMk cId="301137636" sldId="7643"/>
            <ac:spMk id="6" creationId="{EC2FC382-2A78-78FA-0264-6AE14B1FE797}"/>
          </ac:spMkLst>
        </pc:spChg>
        <pc:spChg chg="mod">
          <ac:chgData name="Clare Cook" userId="S::clare.cook@nhsbt.nhs.uk::0b0c6952-7c81-404b-a41c-e0b26c321d61" providerId="AD" clId="Web-{88F63BEA-B083-1EC2-B237-E3C7FFEB0A46}" dt="2026-07-17T11:07:42.767" v="193" actId="20577"/>
          <ac:spMkLst>
            <pc:docMk/>
            <pc:sldMk cId="301137636" sldId="7643"/>
            <ac:spMk id="7" creationId="{98385AAE-D3E0-CD67-88E0-B603219DFF96}"/>
          </ac:spMkLst>
        </pc:spChg>
      </pc:sldChg>
      <pc:sldChg chg="addSp modSp">
        <pc:chgData name="Clare Cook" userId="S::clare.cook@nhsbt.nhs.uk::0b0c6952-7c81-404b-a41c-e0b26c321d61" providerId="AD" clId="Web-{88F63BEA-B083-1EC2-B237-E3C7FFEB0A46}" dt="2026-07-17T11:13:19.152" v="264" actId="1076"/>
        <pc:sldMkLst>
          <pc:docMk/>
          <pc:sldMk cId="2139393200" sldId="7644"/>
        </pc:sldMkLst>
        <pc:spChg chg="add mod">
          <ac:chgData name="Clare Cook" userId="S::clare.cook@nhsbt.nhs.uk::0b0c6952-7c81-404b-a41c-e0b26c321d61" providerId="AD" clId="Web-{88F63BEA-B083-1EC2-B237-E3C7FFEB0A46}" dt="2026-07-17T11:13:19.152" v="264" actId="1076"/>
          <ac:spMkLst>
            <pc:docMk/>
            <pc:sldMk cId="2139393200" sldId="7644"/>
            <ac:spMk id="2" creationId="{7E26BD87-E7B5-5748-F82A-13B9841F8FF7}"/>
          </ac:spMkLst>
        </pc:spChg>
      </pc:sldChg>
      <pc:sldChg chg="addSp modSp">
        <pc:chgData name="Clare Cook" userId="S::clare.cook@nhsbt.nhs.uk::0b0c6952-7c81-404b-a41c-e0b26c321d61" providerId="AD" clId="Web-{88F63BEA-B083-1EC2-B237-E3C7FFEB0A46}" dt="2026-07-17T11:04:22.324" v="124" actId="20577"/>
        <pc:sldMkLst>
          <pc:docMk/>
          <pc:sldMk cId="2812515961" sldId="7645"/>
        </pc:sldMkLst>
        <pc:spChg chg="add mod">
          <ac:chgData name="Clare Cook" userId="S::clare.cook@nhsbt.nhs.uk::0b0c6952-7c81-404b-a41c-e0b26c321d61" providerId="AD" clId="Web-{88F63BEA-B083-1EC2-B237-E3C7FFEB0A46}" dt="2026-07-17T11:00:08.926" v="74" actId="1076"/>
          <ac:spMkLst>
            <pc:docMk/>
            <pc:sldMk cId="2812515961" sldId="7645"/>
            <ac:spMk id="2" creationId="{D07F744A-9F9A-6AC1-C591-1C76EE70DDA3}"/>
          </ac:spMkLst>
        </pc:spChg>
        <pc:spChg chg="mod">
          <ac:chgData name="Clare Cook" userId="S::clare.cook@nhsbt.nhs.uk::0b0c6952-7c81-404b-a41c-e0b26c321d61" providerId="AD" clId="Web-{88F63BEA-B083-1EC2-B237-E3C7FFEB0A46}" dt="2026-07-17T10:59:47.925" v="68" actId="20577"/>
          <ac:spMkLst>
            <pc:docMk/>
            <pc:sldMk cId="2812515961" sldId="7645"/>
            <ac:spMk id="10" creationId="{FC04444E-3215-4B83-707E-B3024BEB42CB}"/>
          </ac:spMkLst>
        </pc:spChg>
        <pc:spChg chg="mod">
          <ac:chgData name="Clare Cook" userId="S::clare.cook@nhsbt.nhs.uk::0b0c6952-7c81-404b-a41c-e0b26c321d61" providerId="AD" clId="Web-{88F63BEA-B083-1EC2-B237-E3C7FFEB0A46}" dt="2026-07-17T11:04:22.324" v="124" actId="20577"/>
          <ac:spMkLst>
            <pc:docMk/>
            <pc:sldMk cId="2812515961" sldId="7645"/>
            <ac:spMk id="11" creationId="{C0290ED0-4C89-E1F1-ED0D-AD5995333796}"/>
          </ac:spMkLst>
        </pc:spChg>
      </pc:sldChg>
      <pc:sldChg chg="addSp modSp">
        <pc:chgData name="Clare Cook" userId="S::clare.cook@nhsbt.nhs.uk::0b0c6952-7c81-404b-a41c-e0b26c321d61" providerId="AD" clId="Web-{88F63BEA-B083-1EC2-B237-E3C7FFEB0A46}" dt="2026-07-17T11:11:58.650" v="243" actId="1076"/>
        <pc:sldMkLst>
          <pc:docMk/>
          <pc:sldMk cId="963959906" sldId="7646"/>
        </pc:sldMkLst>
        <pc:spChg chg="add mod">
          <ac:chgData name="Clare Cook" userId="S::clare.cook@nhsbt.nhs.uk::0b0c6952-7c81-404b-a41c-e0b26c321d61" providerId="AD" clId="Web-{88F63BEA-B083-1EC2-B237-E3C7FFEB0A46}" dt="2026-07-17T11:11:58.650" v="243" actId="1076"/>
          <ac:spMkLst>
            <pc:docMk/>
            <pc:sldMk cId="963959906" sldId="7646"/>
            <ac:spMk id="2" creationId="{A019D0B5-BCB0-C117-0DEE-EE8FA32CBE31}"/>
          </ac:spMkLst>
        </pc:spChg>
        <pc:spChg chg="mod">
          <ac:chgData name="Clare Cook" userId="S::clare.cook@nhsbt.nhs.uk::0b0c6952-7c81-404b-a41c-e0b26c321d61" providerId="AD" clId="Web-{88F63BEA-B083-1EC2-B237-E3C7FFEB0A46}" dt="2026-07-17T11:10:05.022" v="237" actId="20577"/>
          <ac:spMkLst>
            <pc:docMk/>
            <pc:sldMk cId="963959906" sldId="7646"/>
            <ac:spMk id="7" creationId="{9D550156-07C9-5FD9-35D2-548B4C42F059}"/>
          </ac:spMkLst>
        </pc:spChg>
      </pc:sldChg>
      <pc:sldChg chg="addSp modSp">
        <pc:chgData name="Clare Cook" userId="S::clare.cook@nhsbt.nhs.uk::0b0c6952-7c81-404b-a41c-e0b26c321d61" providerId="AD" clId="Web-{88F63BEA-B083-1EC2-B237-E3C7FFEB0A46}" dt="2026-07-17T11:12:13.072" v="249" actId="1076"/>
        <pc:sldMkLst>
          <pc:docMk/>
          <pc:sldMk cId="3008016928" sldId="7647"/>
        </pc:sldMkLst>
        <pc:spChg chg="add mod">
          <ac:chgData name="Clare Cook" userId="S::clare.cook@nhsbt.nhs.uk::0b0c6952-7c81-404b-a41c-e0b26c321d61" providerId="AD" clId="Web-{88F63BEA-B083-1EC2-B237-E3C7FFEB0A46}" dt="2026-07-17T11:12:13.072" v="249" actId="1076"/>
          <ac:spMkLst>
            <pc:docMk/>
            <pc:sldMk cId="3008016928" sldId="7647"/>
            <ac:spMk id="2" creationId="{47DE05C6-E358-5E5D-8C24-87950AC1A1F0}"/>
          </ac:spMkLst>
        </pc:spChg>
        <pc:spChg chg="mod">
          <ac:chgData name="Clare Cook" userId="S::clare.cook@nhsbt.nhs.uk::0b0c6952-7c81-404b-a41c-e0b26c321d61" providerId="AD" clId="Web-{88F63BEA-B083-1EC2-B237-E3C7FFEB0A46}" dt="2026-07-17T11:09:42.255" v="230" actId="20577"/>
          <ac:spMkLst>
            <pc:docMk/>
            <pc:sldMk cId="3008016928" sldId="7647"/>
            <ac:spMk id="7" creationId="{5A94FBDE-BED5-EEF5-1F78-18A610AF809C}"/>
          </ac:spMkLst>
        </pc:spChg>
      </pc:sldChg>
      <pc:sldChg chg="addSp modSp">
        <pc:chgData name="Clare Cook" userId="S::clare.cook@nhsbt.nhs.uk::0b0c6952-7c81-404b-a41c-e0b26c321d61" providerId="AD" clId="Web-{88F63BEA-B083-1EC2-B237-E3C7FFEB0A46}" dt="2026-07-17T11:12:58.574" v="258" actId="1076"/>
        <pc:sldMkLst>
          <pc:docMk/>
          <pc:sldMk cId="2348975478" sldId="7648"/>
        </pc:sldMkLst>
        <pc:spChg chg="add mod">
          <ac:chgData name="Clare Cook" userId="S::clare.cook@nhsbt.nhs.uk::0b0c6952-7c81-404b-a41c-e0b26c321d61" providerId="AD" clId="Web-{88F63BEA-B083-1EC2-B237-E3C7FFEB0A46}" dt="2026-07-17T11:12:58.574" v="258" actId="1076"/>
          <ac:spMkLst>
            <pc:docMk/>
            <pc:sldMk cId="2348975478" sldId="7648"/>
            <ac:spMk id="2" creationId="{048C2BB9-8127-4078-D4D1-A651AFEB4E08}"/>
          </ac:spMkLst>
        </pc:spChg>
        <pc:spChg chg="mod">
          <ac:chgData name="Clare Cook" userId="S::clare.cook@nhsbt.nhs.uk::0b0c6952-7c81-404b-a41c-e0b26c321d61" providerId="AD" clId="Web-{88F63BEA-B083-1EC2-B237-E3C7FFEB0A46}" dt="2026-07-17T11:12:19.416" v="251" actId="20577"/>
          <ac:spMkLst>
            <pc:docMk/>
            <pc:sldMk cId="2348975478" sldId="7648"/>
            <ac:spMk id="7" creationId="{739EC8E6-C5AB-287E-B4B5-8E3BA9BE803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02015-4982-144B-8730-0F6B19EF6E07}"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41BF4B-EF81-1A46-AF7E-D3E97FD42288}" type="slidenum">
              <a:rPr lang="en-US" smtClean="0"/>
              <a:t>‹#›</a:t>
            </a:fld>
            <a:endParaRPr lang="en-US"/>
          </a:p>
        </p:txBody>
      </p:sp>
    </p:spTree>
    <p:extLst>
      <p:ext uri="{BB962C8B-B14F-4D97-AF65-F5344CB8AC3E}">
        <p14:creationId xmlns:p14="http://schemas.microsoft.com/office/powerpoint/2010/main" val="839705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C41BF4B-EF81-1A46-AF7E-D3E97FD42288}" type="slidenum">
              <a:rPr lang="en-US" smtClean="0"/>
              <a:t>2</a:t>
            </a:fld>
            <a:endParaRPr lang="en-US"/>
          </a:p>
        </p:txBody>
      </p:sp>
    </p:spTree>
    <p:extLst>
      <p:ext uri="{BB962C8B-B14F-4D97-AF65-F5344CB8AC3E}">
        <p14:creationId xmlns:p14="http://schemas.microsoft.com/office/powerpoint/2010/main" val="1470237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BF076-DA9B-7D2A-6307-D132EEF48A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9186E6-FC5F-8D4F-F7E7-0FE4DFBFDD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A57DB8-DD7E-D123-7BAC-DAA9BBF36F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11BD468-07C4-EB50-CD0A-23C1C5CE0FA2}"/>
              </a:ext>
            </a:extLst>
          </p:cNvPr>
          <p:cNvSpPr>
            <a:spLocks noGrp="1"/>
          </p:cNvSpPr>
          <p:nvPr>
            <p:ph type="sldNum" sz="quarter" idx="5"/>
          </p:nvPr>
        </p:nvSpPr>
        <p:spPr/>
        <p:txBody>
          <a:bodyPr/>
          <a:lstStyle/>
          <a:p>
            <a:fld id="{6C41BF4B-EF81-1A46-AF7E-D3E97FD42288}" type="slidenum">
              <a:rPr lang="en-US" smtClean="0"/>
              <a:t>14</a:t>
            </a:fld>
            <a:endParaRPr lang="en-US"/>
          </a:p>
        </p:txBody>
      </p:sp>
    </p:spTree>
    <p:extLst>
      <p:ext uri="{BB962C8B-B14F-4D97-AF65-F5344CB8AC3E}">
        <p14:creationId xmlns:p14="http://schemas.microsoft.com/office/powerpoint/2010/main" val="2158880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80B8-4F65-2166-837D-3AEB983DFF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8DB03A-7CC0-BE5B-558E-99DA8FA32A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DDE6F-3385-D6B2-9780-8891178F6E0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26DABAB-D03F-7EE5-9011-3A209511FC48}"/>
              </a:ext>
            </a:extLst>
          </p:cNvPr>
          <p:cNvSpPr>
            <a:spLocks noGrp="1"/>
          </p:cNvSpPr>
          <p:nvPr>
            <p:ph type="sldNum" sz="quarter" idx="5"/>
          </p:nvPr>
        </p:nvSpPr>
        <p:spPr/>
        <p:txBody>
          <a:bodyPr/>
          <a:lstStyle/>
          <a:p>
            <a:fld id="{6C41BF4B-EF81-1A46-AF7E-D3E97FD42288}" type="slidenum">
              <a:rPr lang="en-US" smtClean="0"/>
              <a:t>15</a:t>
            </a:fld>
            <a:endParaRPr lang="en-US"/>
          </a:p>
        </p:txBody>
      </p:sp>
    </p:spTree>
    <p:extLst>
      <p:ext uri="{BB962C8B-B14F-4D97-AF65-F5344CB8AC3E}">
        <p14:creationId xmlns:p14="http://schemas.microsoft.com/office/powerpoint/2010/main" val="872511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970BE-C00F-352D-1E0D-46D5C3F522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1391C-C986-4BEB-A7EB-3480C21EA3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36C2F9-5620-CA09-C591-8EC928323CD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32D603-0C00-B3D4-1BD0-31B50B899E4A}"/>
              </a:ext>
            </a:extLst>
          </p:cNvPr>
          <p:cNvSpPr>
            <a:spLocks noGrp="1"/>
          </p:cNvSpPr>
          <p:nvPr>
            <p:ph type="sldNum" sz="quarter" idx="5"/>
          </p:nvPr>
        </p:nvSpPr>
        <p:spPr/>
        <p:txBody>
          <a:bodyPr/>
          <a:lstStyle/>
          <a:p>
            <a:fld id="{6C41BF4B-EF81-1A46-AF7E-D3E97FD42288}" type="slidenum">
              <a:rPr lang="en-US" smtClean="0"/>
              <a:t>16</a:t>
            </a:fld>
            <a:endParaRPr lang="en-US"/>
          </a:p>
        </p:txBody>
      </p:sp>
    </p:spTree>
    <p:extLst>
      <p:ext uri="{BB962C8B-B14F-4D97-AF65-F5344CB8AC3E}">
        <p14:creationId xmlns:p14="http://schemas.microsoft.com/office/powerpoint/2010/main" val="558079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C41BF4B-EF81-1A46-AF7E-D3E97FD42288}" type="slidenum">
              <a:rPr lang="en-US" smtClean="0"/>
              <a:t>17</a:t>
            </a:fld>
            <a:endParaRPr lang="en-US"/>
          </a:p>
        </p:txBody>
      </p:sp>
    </p:spTree>
    <p:extLst>
      <p:ext uri="{BB962C8B-B14F-4D97-AF65-F5344CB8AC3E}">
        <p14:creationId xmlns:p14="http://schemas.microsoft.com/office/powerpoint/2010/main" val="1876799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Pillar 1:</a:t>
            </a:r>
          </a:p>
          <a:p>
            <a:r>
              <a:rPr lang="en-GB" dirty="0"/>
              <a:t>Routine screening for anaemia</a:t>
            </a:r>
          </a:p>
          <a:p>
            <a:r>
              <a:rPr lang="en-GB" dirty="0"/>
              <a:t>Identify and treat underlying causes</a:t>
            </a:r>
          </a:p>
          <a:p>
            <a:r>
              <a:rPr lang="en-GB" dirty="0"/>
              <a:t>Treat iron deficiency with oral or IV iron as appropriate</a:t>
            </a:r>
          </a:p>
          <a:p>
            <a:r>
              <a:rPr lang="en-GB" dirty="0"/>
              <a:t>Delayed cord clamping</a:t>
            </a:r>
          </a:p>
          <a:p>
            <a:r>
              <a:rPr lang="en-GB" dirty="0"/>
              <a:t>Be aware of drugs that increase risk of anaemia</a:t>
            </a:r>
          </a:p>
          <a:p>
            <a:r>
              <a:rPr lang="en-GB" dirty="0"/>
              <a:t>Anaemia is a contraindication for elective surgery</a:t>
            </a:r>
          </a:p>
          <a:p>
            <a:endParaRPr lang="en-GB" dirty="0"/>
          </a:p>
          <a:p>
            <a:r>
              <a:rPr lang="en-GB" dirty="0"/>
              <a:t>Pillar 2:</a:t>
            </a:r>
          </a:p>
          <a:p>
            <a:r>
              <a:rPr lang="en-GB" dirty="0"/>
              <a:t>Active management of third stage</a:t>
            </a:r>
          </a:p>
          <a:p>
            <a:r>
              <a:rPr lang="en-GB" dirty="0"/>
              <a:t>Early recognition and management of PPH using standardised protocols</a:t>
            </a:r>
          </a:p>
          <a:p>
            <a:r>
              <a:rPr lang="en-GB" dirty="0"/>
              <a:t>Use of tranexamic acid </a:t>
            </a:r>
          </a:p>
          <a:p>
            <a:r>
              <a:rPr lang="en-GB" dirty="0"/>
              <a:t>Point of care testing to guide targeted therapy ROTEM/TEG</a:t>
            </a:r>
          </a:p>
          <a:p>
            <a:r>
              <a:rPr lang="en-GB" dirty="0"/>
              <a:t>Surgical and mechanical interventions</a:t>
            </a:r>
          </a:p>
          <a:p>
            <a:r>
              <a:rPr lang="en-GB" dirty="0"/>
              <a:t>Intraoperative cell-salvage</a:t>
            </a:r>
          </a:p>
          <a:p>
            <a:r>
              <a:rPr lang="en-GB" dirty="0"/>
              <a:t>Minimise iatrogenic blood loss</a:t>
            </a:r>
          </a:p>
          <a:p>
            <a:endParaRPr lang="en-GB" dirty="0"/>
          </a:p>
          <a:p>
            <a:r>
              <a:rPr lang="en-GB" dirty="0"/>
              <a:t>Pillar 3:</a:t>
            </a:r>
          </a:p>
          <a:p>
            <a:r>
              <a:rPr lang="en-GB" dirty="0"/>
              <a:t>Use of iron therapy post-partum</a:t>
            </a:r>
          </a:p>
          <a:p>
            <a:r>
              <a:rPr lang="en-GB" dirty="0"/>
              <a:t>Compare EBL with person-specific tolerable blood loss</a:t>
            </a:r>
          </a:p>
          <a:p>
            <a:r>
              <a:rPr lang="en-GB" dirty="0"/>
              <a:t>Maximise oxygenation</a:t>
            </a:r>
          </a:p>
          <a:p>
            <a:r>
              <a:rPr lang="en-GB" dirty="0"/>
              <a:t>Minimise oxygen consumption</a:t>
            </a:r>
          </a:p>
          <a:p>
            <a:r>
              <a:rPr lang="en-GB" dirty="0"/>
              <a:t>Avoid/treat infection promptly</a:t>
            </a:r>
          </a:p>
          <a:p>
            <a:r>
              <a:rPr lang="en-GB" dirty="0"/>
              <a:t>Restrictive transfusion policy</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6C41BF4B-EF81-1A46-AF7E-D3E97FD42288}" type="slidenum">
              <a:rPr lang="en-US" smtClean="0"/>
              <a:t>6</a:t>
            </a:fld>
            <a:endParaRPr lang="en-US"/>
          </a:p>
        </p:txBody>
      </p:sp>
    </p:spTree>
    <p:extLst>
      <p:ext uri="{BB962C8B-B14F-4D97-AF65-F5344CB8AC3E}">
        <p14:creationId xmlns:p14="http://schemas.microsoft.com/office/powerpoint/2010/main" val="233592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Oral iron should continue for three months, until at least 6 weeks postpartum</a:t>
            </a:r>
          </a:p>
        </p:txBody>
      </p:sp>
      <p:sp>
        <p:nvSpPr>
          <p:cNvPr id="4" name="Slide Number Placeholder 3"/>
          <p:cNvSpPr>
            <a:spLocks noGrp="1"/>
          </p:cNvSpPr>
          <p:nvPr>
            <p:ph type="sldNum" sz="quarter" idx="5"/>
          </p:nvPr>
        </p:nvSpPr>
        <p:spPr/>
        <p:txBody>
          <a:bodyPr/>
          <a:lstStyle/>
          <a:p>
            <a:fld id="{6C41BF4B-EF81-1A46-AF7E-D3E97FD42288}" type="slidenum">
              <a:rPr lang="en-US" smtClean="0"/>
              <a:t>7</a:t>
            </a:fld>
            <a:endParaRPr lang="en-US"/>
          </a:p>
        </p:txBody>
      </p:sp>
    </p:spTree>
    <p:extLst>
      <p:ext uri="{BB962C8B-B14F-4D97-AF65-F5344CB8AC3E}">
        <p14:creationId xmlns:p14="http://schemas.microsoft.com/office/powerpoint/2010/main" val="3851471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C41BF4B-EF81-1A46-AF7E-D3E97FD42288}" type="slidenum">
              <a:rPr lang="en-US" smtClean="0"/>
              <a:t>8</a:t>
            </a:fld>
            <a:endParaRPr lang="en-US"/>
          </a:p>
        </p:txBody>
      </p:sp>
    </p:spTree>
    <p:extLst>
      <p:ext uri="{BB962C8B-B14F-4D97-AF65-F5344CB8AC3E}">
        <p14:creationId xmlns:p14="http://schemas.microsoft.com/office/powerpoint/2010/main" val="4085426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with the first trimester, women who are haemoglobinopathy carriers require serum ferritin testing prior to iron administration</a:t>
            </a:r>
          </a:p>
          <a:p>
            <a:endParaRPr lang="en-GB" dirty="0"/>
          </a:p>
          <a:p>
            <a:r>
              <a:rPr lang="en-GB" dirty="0"/>
              <a:t>Discuss potential side effects, optimal way to take iron and dietary advice</a:t>
            </a:r>
          </a:p>
          <a:p>
            <a:endParaRPr lang="en-GB" dirty="0"/>
          </a:p>
          <a:p>
            <a:r>
              <a:rPr lang="en-GB" dirty="0"/>
              <a:t>Signpost where to seek help if side effects are not tolerated</a:t>
            </a:r>
          </a:p>
          <a:p>
            <a:endParaRPr lang="en-GB" dirty="0"/>
          </a:p>
          <a:p>
            <a:r>
              <a:rPr lang="en-GB" dirty="0"/>
              <a:t>Check Hb 2-3 weeks after starting oral iron, an increase of 10-20g/L can be expected</a:t>
            </a:r>
          </a:p>
          <a:p>
            <a:r>
              <a:rPr lang="en-GB" dirty="0"/>
              <a:t>Oral iron should continue for 3 months, until at least 6 weeks postpartum</a:t>
            </a:r>
          </a:p>
          <a:p>
            <a:endParaRPr lang="en-GB" dirty="0"/>
          </a:p>
          <a:p>
            <a:r>
              <a:rPr lang="en-GB" dirty="0"/>
              <a:t>If insufficient rise in Hb, and good compliance, refer to secondary care for further testing and consider IV iron</a:t>
            </a:r>
          </a:p>
          <a:p>
            <a:endParaRPr lang="en-GB" dirty="0"/>
          </a:p>
        </p:txBody>
      </p:sp>
      <p:sp>
        <p:nvSpPr>
          <p:cNvPr id="4" name="Slide Number Placeholder 3"/>
          <p:cNvSpPr>
            <a:spLocks noGrp="1"/>
          </p:cNvSpPr>
          <p:nvPr>
            <p:ph type="sldNum" sz="quarter" idx="5"/>
          </p:nvPr>
        </p:nvSpPr>
        <p:spPr/>
        <p:txBody>
          <a:bodyPr/>
          <a:lstStyle/>
          <a:p>
            <a:fld id="{6C41BF4B-EF81-1A46-AF7E-D3E97FD42288}" type="slidenum">
              <a:rPr lang="en-US" smtClean="0"/>
              <a:t>9</a:t>
            </a:fld>
            <a:endParaRPr lang="en-US"/>
          </a:p>
        </p:txBody>
      </p:sp>
    </p:spTree>
    <p:extLst>
      <p:ext uri="{BB962C8B-B14F-4D97-AF65-F5344CB8AC3E}">
        <p14:creationId xmlns:p14="http://schemas.microsoft.com/office/powerpoint/2010/main" val="317400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41BF4B-EF81-1A46-AF7E-D3E97FD42288}" type="slidenum">
              <a:rPr lang="en-US" smtClean="0"/>
              <a:t>10</a:t>
            </a:fld>
            <a:endParaRPr lang="en-US"/>
          </a:p>
        </p:txBody>
      </p:sp>
    </p:spTree>
    <p:extLst>
      <p:ext uri="{BB962C8B-B14F-4D97-AF65-F5344CB8AC3E}">
        <p14:creationId xmlns:p14="http://schemas.microsoft.com/office/powerpoint/2010/main" val="2671367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41BF4B-EF81-1A46-AF7E-D3E97FD42288}" type="slidenum">
              <a:rPr lang="en-US" smtClean="0"/>
              <a:t>11</a:t>
            </a:fld>
            <a:endParaRPr lang="en-US"/>
          </a:p>
        </p:txBody>
      </p:sp>
    </p:spTree>
    <p:extLst>
      <p:ext uri="{BB962C8B-B14F-4D97-AF65-F5344CB8AC3E}">
        <p14:creationId xmlns:p14="http://schemas.microsoft.com/office/powerpoint/2010/main" val="734607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Risk is enhanced for patients with known allergies including drug allergies, a history of severe asthma, eczema or other atopic allergy, and immune or inflammatory conditions (e.g. systemic lupus erythematosus, rheumatoid arthritis).</a:t>
            </a:r>
          </a:p>
          <a:p>
            <a:endParaRPr lang="en-GB" dirty="0"/>
          </a:p>
          <a:p>
            <a:r>
              <a:rPr lang="en-GB" dirty="0"/>
              <a:t>Consider with caution before 34 weeks gestation, small risk of </a:t>
            </a:r>
            <a:r>
              <a:rPr lang="en-GB" dirty="0" err="1"/>
              <a:t>fetal</a:t>
            </a:r>
            <a:r>
              <a:rPr lang="en-GB"/>
              <a:t> bradycardia</a:t>
            </a:r>
          </a:p>
          <a:p>
            <a:endParaRPr lang="en-GB"/>
          </a:p>
        </p:txBody>
      </p:sp>
      <p:sp>
        <p:nvSpPr>
          <p:cNvPr id="4" name="Slide Number Placeholder 3"/>
          <p:cNvSpPr>
            <a:spLocks noGrp="1"/>
          </p:cNvSpPr>
          <p:nvPr>
            <p:ph type="sldNum" sz="quarter" idx="5"/>
          </p:nvPr>
        </p:nvSpPr>
        <p:spPr/>
        <p:txBody>
          <a:bodyPr/>
          <a:lstStyle/>
          <a:p>
            <a:fld id="{6C41BF4B-EF81-1A46-AF7E-D3E97FD42288}" type="slidenum">
              <a:rPr lang="en-US" smtClean="0"/>
              <a:t>12</a:t>
            </a:fld>
            <a:endParaRPr lang="en-US"/>
          </a:p>
        </p:txBody>
      </p:sp>
    </p:spTree>
    <p:extLst>
      <p:ext uri="{BB962C8B-B14F-4D97-AF65-F5344CB8AC3E}">
        <p14:creationId xmlns:p14="http://schemas.microsoft.com/office/powerpoint/2010/main" val="1144440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Avoid tea and coffee for an hour before and after taking iron, tannins in the drinks inhibit iron absorption</a:t>
            </a:r>
          </a:p>
          <a:p>
            <a:r>
              <a:rPr lang="en-GB" dirty="0"/>
              <a:t>If unable to tolerate oral iron consider alternative preparations, such as ferrous </a:t>
            </a:r>
            <a:r>
              <a:rPr lang="en-GB" dirty="0" err="1"/>
              <a:t>fumerate</a:t>
            </a:r>
            <a:endParaRPr lang="en-GB" dirty="0"/>
          </a:p>
        </p:txBody>
      </p:sp>
      <p:sp>
        <p:nvSpPr>
          <p:cNvPr id="4" name="Slide Number Placeholder 3"/>
          <p:cNvSpPr>
            <a:spLocks noGrp="1"/>
          </p:cNvSpPr>
          <p:nvPr>
            <p:ph type="sldNum" sz="quarter" idx="5"/>
          </p:nvPr>
        </p:nvSpPr>
        <p:spPr/>
        <p:txBody>
          <a:bodyPr/>
          <a:lstStyle/>
          <a:p>
            <a:fld id="{6C41BF4B-EF81-1A46-AF7E-D3E97FD42288}" type="slidenum">
              <a:rPr lang="en-US" smtClean="0"/>
              <a:t>13</a:t>
            </a:fld>
            <a:endParaRPr lang="en-US"/>
          </a:p>
        </p:txBody>
      </p:sp>
    </p:spTree>
    <p:extLst>
      <p:ext uri="{BB962C8B-B14F-4D97-AF65-F5344CB8AC3E}">
        <p14:creationId xmlns:p14="http://schemas.microsoft.com/office/powerpoint/2010/main" val="33887756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 Id="rId6" Type="http://schemas.microsoft.com/office/2007/relationships/hdphoto" Target="../media/hdphoto3.wdp"/><Relationship Id="rId5" Type="http://schemas.openxmlformats.org/officeDocument/2006/relationships/image" Target="../media/image10.pn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8C8E-09A6-48B4-BE72-08E08A5D0789}"/>
              </a:ext>
            </a:extLst>
          </p:cNvPr>
          <p:cNvSpPr>
            <a:spLocks noGrp="1"/>
          </p:cNvSpPr>
          <p:nvPr>
            <p:ph type="ctrTitle"/>
          </p:nvPr>
        </p:nvSpPr>
        <p:spPr>
          <a:xfrm>
            <a:off x="1524000" y="1122363"/>
            <a:ext cx="9144000" cy="2387600"/>
          </a:xfrm>
        </p:spPr>
        <p:txBody>
          <a:bodyPr anchor="b">
            <a:normAutofit/>
          </a:bodyPr>
          <a:lstStyle>
            <a:lvl1pPr algn="ctr">
              <a:defRPr sz="3200">
                <a:solidFill>
                  <a:schemeClr val="accent1">
                    <a:lumMod val="75000"/>
                  </a:schemeClr>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0AB041A-F026-46E2-B8DB-C2DEDA99AFCF}"/>
              </a:ext>
            </a:extLst>
          </p:cNvPr>
          <p:cNvSpPr>
            <a:spLocks noGrp="1"/>
          </p:cNvSpPr>
          <p:nvPr>
            <p:ph type="subTitle" idx="1"/>
          </p:nvPr>
        </p:nvSpPr>
        <p:spPr>
          <a:xfrm>
            <a:off x="1524000" y="3602038"/>
            <a:ext cx="9144000" cy="1655762"/>
          </a:xfrm>
        </p:spPr>
        <p:txBody>
          <a:bodyPr>
            <a:normAutofit/>
          </a:bodyPr>
          <a:lstStyle>
            <a:lvl1pPr marL="0" indent="0" algn="ctr">
              <a:buNone/>
              <a:defRPr sz="36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923AD-9EA8-4BD7-8FC9-370EA4F94AB3}"/>
              </a:ext>
            </a:extLst>
          </p:cNvPr>
          <p:cNvSpPr>
            <a:spLocks noGrp="1"/>
          </p:cNvSpPr>
          <p:nvPr>
            <p:ph type="dt" sz="half" idx="10"/>
          </p:nvPr>
        </p:nvSpPr>
        <p:spPr/>
        <p:txBody>
          <a:bodyPr/>
          <a:lstStyle>
            <a:lvl1pPr>
              <a:defRPr>
                <a:solidFill>
                  <a:schemeClr val="accent1">
                    <a:lumMod val="75000"/>
                  </a:schemeClr>
                </a:solidFill>
              </a:defRPr>
            </a:lvl1pPr>
          </a:lstStyle>
          <a:p>
            <a:fld id="{73F58354-0876-448A-89C0-E86F45F4CBB6}" type="datetimeFigureOut">
              <a:rPr lang="en-GB" smtClean="0"/>
              <a:pPr/>
              <a:t>17/07/2026</a:t>
            </a:fld>
            <a:endParaRPr lang="en-GB"/>
          </a:p>
        </p:txBody>
      </p:sp>
      <p:sp>
        <p:nvSpPr>
          <p:cNvPr id="5" name="Footer Placeholder 4">
            <a:extLst>
              <a:ext uri="{FF2B5EF4-FFF2-40B4-BE49-F238E27FC236}">
                <a16:creationId xmlns:a16="http://schemas.microsoft.com/office/drawing/2014/main" id="{934AC6B9-F7C5-49B7-8ECD-AB46B5E2382C}"/>
              </a:ext>
            </a:extLst>
          </p:cNvPr>
          <p:cNvSpPr>
            <a:spLocks noGrp="1"/>
          </p:cNvSpPr>
          <p:nvPr>
            <p:ph type="ftr" sz="quarter" idx="11"/>
          </p:nvPr>
        </p:nvSpPr>
        <p:spPr/>
        <p:txBody>
          <a:bodyPr/>
          <a:lstStyle>
            <a:lvl1pPr>
              <a:defRPr>
                <a:solidFill>
                  <a:schemeClr val="accent1">
                    <a:lumMod val="75000"/>
                  </a:schemeClr>
                </a:solidFill>
              </a:defRPr>
            </a:lvl1pPr>
          </a:lstStyle>
          <a:p>
            <a:endParaRPr lang="en-GB"/>
          </a:p>
        </p:txBody>
      </p:sp>
      <p:sp>
        <p:nvSpPr>
          <p:cNvPr id="6" name="Slide Number Placeholder 5">
            <a:extLst>
              <a:ext uri="{FF2B5EF4-FFF2-40B4-BE49-F238E27FC236}">
                <a16:creationId xmlns:a16="http://schemas.microsoft.com/office/drawing/2014/main" id="{3FD5798B-DD8B-4789-8C0E-CCEB90109264}"/>
              </a:ext>
            </a:extLst>
          </p:cNvPr>
          <p:cNvSpPr>
            <a:spLocks noGrp="1"/>
          </p:cNvSpPr>
          <p:nvPr>
            <p:ph type="sldNum" sz="quarter" idx="12"/>
          </p:nvPr>
        </p:nvSpPr>
        <p:spPr/>
        <p:txBody>
          <a:bodyPr/>
          <a:lstStyle>
            <a:lvl1pPr>
              <a:defRPr>
                <a:solidFill>
                  <a:schemeClr val="accent1">
                    <a:lumMod val="75000"/>
                  </a:schemeClr>
                </a:solidFill>
              </a:defRPr>
            </a:lvl1pPr>
          </a:lstStyle>
          <a:p>
            <a:fld id="{FB6083EF-2684-40D5-B43E-01D5B4D976DC}" type="slidenum">
              <a:rPr lang="en-GB" smtClean="0"/>
              <a:pPr/>
              <a:t>‹#›</a:t>
            </a:fld>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51D285FC-6478-44F9-9608-E89E3F771D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901939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2CFFC-8597-4AB6-8C6E-2F53EC07B59E}"/>
              </a:ext>
            </a:extLst>
          </p:cNvPr>
          <p:cNvSpPr>
            <a:spLocks noGrp="1"/>
          </p:cNvSpPr>
          <p:nvPr>
            <p:ph type="title"/>
          </p:nvPr>
        </p:nvSpPr>
        <p:spPr>
          <a:xfrm>
            <a:off x="838200" y="365125"/>
            <a:ext cx="8550499"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339A924C-0019-4E08-A56A-9513EE610147}"/>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17/07/2026</a:t>
            </a:fld>
            <a:endParaRPr lang="en-GB"/>
          </a:p>
        </p:txBody>
      </p:sp>
      <p:sp>
        <p:nvSpPr>
          <p:cNvPr id="4" name="Footer Placeholder 3">
            <a:extLst>
              <a:ext uri="{FF2B5EF4-FFF2-40B4-BE49-F238E27FC236}">
                <a16:creationId xmlns:a16="http://schemas.microsoft.com/office/drawing/2014/main" id="{90DDAB1D-4C06-47FB-8B68-C88DEE223A7F}"/>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pic>
        <p:nvPicPr>
          <p:cNvPr id="6" name="Picture 5" descr="A picture containing graphical user interface&#10;&#10;Description automatically generated">
            <a:extLst>
              <a:ext uri="{FF2B5EF4-FFF2-40B4-BE49-F238E27FC236}">
                <a16:creationId xmlns:a16="http://schemas.microsoft.com/office/drawing/2014/main" id="{9CA29C61-177E-4E5A-8338-BC425F097E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
        <p:nvSpPr>
          <p:cNvPr id="10" name="Text Placeholder 9">
            <a:extLst>
              <a:ext uri="{FF2B5EF4-FFF2-40B4-BE49-F238E27FC236}">
                <a16:creationId xmlns:a16="http://schemas.microsoft.com/office/drawing/2014/main" id="{8BE5B2D8-E9BF-4FAA-B1E0-A30B3A4EE2C9}"/>
              </a:ext>
            </a:extLst>
          </p:cNvPr>
          <p:cNvSpPr>
            <a:spLocks noGrp="1"/>
          </p:cNvSpPr>
          <p:nvPr>
            <p:ph type="body" sz="quarter" idx="13"/>
          </p:nvPr>
        </p:nvSpPr>
        <p:spPr>
          <a:xfrm>
            <a:off x="838200" y="2549525"/>
            <a:ext cx="10515600" cy="3297238"/>
          </a:xfrm>
        </p:spPr>
        <p:txBody>
          <a:bodyPr>
            <a:normAutofit/>
          </a:bodyPr>
          <a:lstStyle>
            <a:lvl1pPr marL="0" indent="0" algn="l">
              <a:buSzPct val="40000"/>
              <a:buFontTx/>
              <a:buNone/>
              <a:defRPr sz="2400">
                <a:latin typeface="Arial" panose="020B0604020202020204" pitchFamily="34" charset="0"/>
                <a:cs typeface="Arial" panose="020B0604020202020204" pitchFamily="34" charset="0"/>
              </a:defRPr>
            </a:lvl1pPr>
            <a:lvl2pPr marL="457200" indent="0" algn="l">
              <a:buNone/>
              <a:defRPr/>
            </a:lvl2pPr>
            <a:lvl3pPr algn="l">
              <a:defRPr/>
            </a:lvl3pPr>
            <a:lvl4pPr algn="l">
              <a:defRPr/>
            </a:lvl4pPr>
            <a:lvl5pPr algn="l">
              <a:defRPr/>
            </a:lvl5pPr>
          </a:lstStyle>
          <a:p>
            <a:pPr lvl="0"/>
            <a:r>
              <a:rPr lang="en-US"/>
              <a:t>Click to edit Master text styles</a:t>
            </a:r>
          </a:p>
          <a:p>
            <a:pPr lvl="0"/>
            <a:endParaRPr lang="en-US"/>
          </a:p>
        </p:txBody>
      </p:sp>
    </p:spTree>
    <p:extLst>
      <p:ext uri="{BB962C8B-B14F-4D97-AF65-F5344CB8AC3E}">
        <p14:creationId xmlns:p14="http://schemas.microsoft.com/office/powerpoint/2010/main" val="1111319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C179B-C30A-4E32-8418-15EA5591647E}"/>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F0FAE9-F24F-4CE1-BE36-5405EC8B16EA}"/>
              </a:ext>
            </a:extLst>
          </p:cNvPr>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28619C-A0D9-4DB1-9D0A-264A3D7B499A}"/>
              </a:ext>
            </a:extLst>
          </p:cNvPr>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7A52A9-938A-4A61-A00C-A8E6E041D93B}"/>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17/07/2026</a:t>
            </a:fld>
            <a:endParaRPr lang="en-GB"/>
          </a:p>
        </p:txBody>
      </p:sp>
      <p:sp>
        <p:nvSpPr>
          <p:cNvPr id="6" name="Footer Placeholder 5">
            <a:extLst>
              <a:ext uri="{FF2B5EF4-FFF2-40B4-BE49-F238E27FC236}">
                <a16:creationId xmlns:a16="http://schemas.microsoft.com/office/drawing/2014/main" id="{CAB612AA-E58C-4C67-91B4-9DD9B0669534}"/>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846E44A7-9145-4235-8B77-3D0DDB8311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990689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7DFD-377B-42A6-8411-FCF8E4D81B39}"/>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57E449-968B-4459-8830-0CF28F5B0FEF}"/>
              </a:ext>
            </a:extLst>
          </p:cNvPr>
          <p:cNvSpPr>
            <a:spLocks noGrp="1"/>
          </p:cNvSpPr>
          <p:nvPr>
            <p:ph type="pic" idx="1"/>
          </p:nvPr>
        </p:nvSpPr>
        <p:spPr>
          <a:xfrm>
            <a:off x="5067300" y="704152"/>
            <a:ext cx="6172200" cy="4873625"/>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ABCBA41-3B6F-4557-85C8-BB10643CBC7A}"/>
              </a:ext>
            </a:extLst>
          </p:cNvPr>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C8BF08-51D9-4E0D-A180-855AEFFD2E9D}"/>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17/07/2026</a:t>
            </a:fld>
            <a:endParaRPr lang="en-GB"/>
          </a:p>
        </p:txBody>
      </p:sp>
      <p:sp>
        <p:nvSpPr>
          <p:cNvPr id="6" name="Footer Placeholder 5">
            <a:extLst>
              <a:ext uri="{FF2B5EF4-FFF2-40B4-BE49-F238E27FC236}">
                <a16:creationId xmlns:a16="http://schemas.microsoft.com/office/drawing/2014/main" id="{03A81A18-0A00-4F04-9BB5-75AB10C34830}"/>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5C189D1E-7CA2-4CC2-A35C-5DF6986F46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895958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8742E3E-7657-4265-9675-2215434B96E8}"/>
              </a:ext>
            </a:extLst>
          </p:cNvPr>
          <p:cNvSpPr>
            <a:spLocks noGrp="1"/>
          </p:cNvSpPr>
          <p:nvPr>
            <p:ph type="body" sz="quarter" idx="10"/>
          </p:nvPr>
        </p:nvSpPr>
        <p:spPr>
          <a:xfrm>
            <a:off x="939442" y="3189288"/>
            <a:ext cx="8513763" cy="1017587"/>
          </a:xfrm>
          <a:prstGeom prst="rect">
            <a:avLst/>
          </a:prstGeom>
        </p:spPr>
        <p:txBody>
          <a:bodyPr/>
          <a:lstStyle>
            <a:lvl1pPr marL="0" indent="0">
              <a:buNone/>
              <a:defRPr sz="3600">
                <a:solidFill>
                  <a:srgbClr val="005EA4"/>
                </a:solidFill>
                <a:latin typeface="+mj-lt"/>
                <a:cs typeface="Arial" panose="020B0604020202020204" pitchFamily="34" charset="0"/>
              </a:defRPr>
            </a:lvl1pPr>
            <a:lvl2pPr>
              <a:defRPr sz="2800">
                <a:solidFill>
                  <a:srgbClr val="005EA4"/>
                </a:solidFill>
                <a:latin typeface="+mn-lt"/>
                <a:cs typeface="Arial" panose="020B0604020202020204" pitchFamily="34" charset="0"/>
              </a:defRPr>
            </a:lvl2pPr>
            <a:lvl3pPr>
              <a:defRPr sz="2800">
                <a:solidFill>
                  <a:srgbClr val="005EA4"/>
                </a:solidFill>
                <a:latin typeface="+mn-lt"/>
                <a:cs typeface="Arial" panose="020B0604020202020204" pitchFamily="34" charset="0"/>
              </a:defRPr>
            </a:lvl3pPr>
            <a:lvl4pPr>
              <a:defRPr sz="2800">
                <a:solidFill>
                  <a:srgbClr val="005EA4"/>
                </a:solidFill>
                <a:latin typeface="+mn-lt"/>
                <a:cs typeface="Arial" panose="020B0604020202020204" pitchFamily="34" charset="0"/>
              </a:defRPr>
            </a:lvl4pPr>
            <a:lvl5pPr>
              <a:defRPr sz="2800">
                <a:solidFill>
                  <a:srgbClr val="005EA4"/>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DB25F666-E45F-4E9A-B53E-33BA99478E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4025813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Alternative title slide">
    <p:bg>
      <p:bgPr>
        <a:gradFill rotWithShape="1">
          <a:gsLst>
            <a:gs pos="100000">
              <a:srgbClr val="600D1D"/>
            </a:gs>
            <a:gs pos="0">
              <a:srgbClr val="DA291C"/>
            </a:gs>
          </a:gsLst>
          <a:lin ang="5400000"/>
        </a:gra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253F469-48EA-AAF7-AA87-CDF71D0697C6}"/>
              </a:ext>
            </a:extLst>
          </p:cNvPr>
          <p:cNvPicPr>
            <a:picLocks noChangeAspect="1"/>
          </p:cNvPicPr>
          <p:nvPr userDrawn="1"/>
        </p:nvPicPr>
        <p:blipFill>
          <a:blip r:embed="rId2"/>
          <a:stretch>
            <a:fillRect/>
          </a:stretch>
        </p:blipFill>
        <p:spPr>
          <a:xfrm>
            <a:off x="0" y="0"/>
            <a:ext cx="12192000" cy="2660650"/>
          </a:xfrm>
          <a:prstGeom prst="rect">
            <a:avLst/>
          </a:prstGeom>
        </p:spPr>
      </p:pic>
      <p:sp>
        <p:nvSpPr>
          <p:cNvPr id="2" name="Title 1"/>
          <p:cNvSpPr>
            <a:spLocks noGrp="1"/>
          </p:cNvSpPr>
          <p:nvPr>
            <p:ph type="title"/>
          </p:nvPr>
        </p:nvSpPr>
        <p:spPr>
          <a:xfrm>
            <a:off x="596900" y="3357881"/>
            <a:ext cx="10363200" cy="1362075"/>
          </a:xfrm>
          <a:prstGeom prst="rect">
            <a:avLst/>
          </a:prstGeom>
        </p:spPr>
        <p:txBody>
          <a:bodyPr/>
          <a:lstStyle>
            <a:lvl1pPr algn="l">
              <a:defRPr sz="3600" b="0" cap="none">
                <a:solidFill>
                  <a:schemeClr val="bg1">
                    <a:lumMod val="95000"/>
                  </a:schemeClr>
                </a:solidFill>
                <a:latin typeface="+mj-lt"/>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596900" y="4121580"/>
            <a:ext cx="10363200" cy="669607"/>
          </a:xfrm>
          <a:prstGeom prst="rect">
            <a:avLst/>
          </a:prstGeom>
        </p:spPr>
        <p:txBody>
          <a:bodyPr/>
          <a:lstStyle>
            <a:lvl1pPr marL="0" indent="0" algn="l">
              <a:buNone/>
              <a:defRPr sz="3200">
                <a:solidFill>
                  <a:schemeClr val="bg1">
                    <a:lumMod val="95000"/>
                  </a:schemeClr>
                </a:solidFill>
                <a:latin typeface="+mn-lt"/>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picture containing graphical user interface&#10;&#10;Description automatically generated">
            <a:extLst>
              <a:ext uri="{FF2B5EF4-FFF2-40B4-BE49-F238E27FC236}">
                <a16:creationId xmlns:a16="http://schemas.microsoft.com/office/drawing/2014/main" id="{CA312055-5F7F-47AB-B6D3-AA36D31C45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D9B1C933-2346-1BD7-9DEC-A9D0FAAE87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2554" y="401228"/>
            <a:ext cx="2167879" cy="605847"/>
          </a:xfrm>
          <a:prstGeom prst="rect">
            <a:avLst/>
          </a:prstGeom>
        </p:spPr>
      </p:pic>
      <p:pic>
        <p:nvPicPr>
          <p:cNvPr id="14" name="Picture 8" descr="SaveALifeGiveBlood_RGB">
            <a:extLst>
              <a:ext uri="{FF2B5EF4-FFF2-40B4-BE49-F238E27FC236}">
                <a16:creationId xmlns:a16="http://schemas.microsoft.com/office/drawing/2014/main" id="{0F510C68-ED5F-77A6-0212-2697EE162207}"/>
              </a:ext>
            </a:extLst>
          </p:cNvPr>
          <p:cNvPicPr>
            <a:picLocks noChangeAspect="1" noChangeArrowheads="1"/>
          </p:cNvPicPr>
          <p:nvPr userDrawn="1"/>
        </p:nvPicPr>
        <p:blipFill>
          <a:blip r:embed="rId4">
            <a:lum bright="70000" contrast="-70000"/>
            <a:extLst>
              <a:ext uri="{BEBA8EAE-BF5A-486C-A8C5-ECC9F3942E4B}">
                <a14:imgProps xmlns:a14="http://schemas.microsoft.com/office/drawing/2010/main">
                  <a14:imgLayer r:embed="rId5">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605963" y="5861050"/>
            <a:ext cx="21018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6003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Alternative title slide">
    <p:bg>
      <p:bgPr>
        <a:gradFill rotWithShape="1">
          <a:gsLst>
            <a:gs pos="100000">
              <a:srgbClr val="600D1D"/>
            </a:gs>
            <a:gs pos="0">
              <a:srgbClr val="DA291C"/>
            </a:gs>
          </a:gsLst>
          <a:lin ang="5400000"/>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24F561-4048-A1F9-36F5-882220096F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CA312055-5F7F-47AB-B6D3-AA36D31C45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D9B1C933-2346-1BD7-9DEC-A9D0FAAE87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2554" y="401228"/>
            <a:ext cx="2167879" cy="605847"/>
          </a:xfrm>
          <a:prstGeom prst="rect">
            <a:avLst/>
          </a:prstGeom>
        </p:spPr>
      </p:pic>
    </p:spTree>
    <p:extLst>
      <p:ext uri="{BB962C8B-B14F-4D97-AF65-F5344CB8AC3E}">
        <p14:creationId xmlns:p14="http://schemas.microsoft.com/office/powerpoint/2010/main" val="848328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D7DCEAA5-2A17-417B-8C58-ED2BE4C0469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6083EF-2684-40D5-B43E-01D5B4D976DC}" type="slidenum">
              <a:rPr kumimoji="0" lang="en-GB"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pic>
        <p:nvPicPr>
          <p:cNvPr id="8" name="Picture 7" descr="A picture containing graphical user interface&#10;&#10;Description automatically generated">
            <a:extLst>
              <a:ext uri="{FF2B5EF4-FFF2-40B4-BE49-F238E27FC236}">
                <a16:creationId xmlns:a16="http://schemas.microsoft.com/office/drawing/2014/main" id="{1282DE59-6FA7-C85A-7B44-8246982F3F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908388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1_Alternative title slide">
    <p:bg>
      <p:bgPr>
        <a:gradFill rotWithShape="1">
          <a:gsLst>
            <a:gs pos="0">
              <a:srgbClr val="0091C9"/>
            </a:gs>
            <a:gs pos="60001">
              <a:srgbClr val="0072C6"/>
            </a:gs>
            <a:gs pos="100000">
              <a:srgbClr val="003893"/>
            </a:gs>
          </a:gsLst>
          <a:lin ang="5400000"/>
        </a:gra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45B79144-7316-4DA3-9C80-B7A28E8B5643}"/>
              </a:ext>
            </a:extLst>
          </p:cNvPr>
          <p:cNvSpPr/>
          <p:nvPr/>
        </p:nvSpPr>
        <p:spPr>
          <a:xfrm>
            <a:off x="-6351" y="-9525"/>
            <a:ext cx="12213168" cy="2019300"/>
          </a:xfrm>
          <a:custGeom>
            <a:avLst/>
            <a:gdLst>
              <a:gd name="connsiteX0" fmla="*/ 0 w 9262587"/>
              <a:gd name="connsiteY0" fmla="*/ 1836110 h 2121727"/>
              <a:gd name="connsiteX1" fmla="*/ 1168024 w 9262587"/>
              <a:gd name="connsiteY1" fmla="*/ 1581095 h 2121727"/>
              <a:gd name="connsiteX2" fmla="*/ 1994312 w 9262587"/>
              <a:gd name="connsiteY2" fmla="*/ 1535192 h 2121727"/>
              <a:gd name="connsiteX3" fmla="*/ 2693087 w 9262587"/>
              <a:gd name="connsiteY3" fmla="*/ 1550493 h 2121727"/>
              <a:gd name="connsiteX4" fmla="*/ 4141641 w 9262587"/>
              <a:gd name="connsiteY4" fmla="*/ 1831010 h 2121727"/>
              <a:gd name="connsiteX5" fmla="*/ 5212756 w 9262587"/>
              <a:gd name="connsiteY5" fmla="*/ 2075824 h 2121727"/>
              <a:gd name="connsiteX6" fmla="*/ 7043851 w 9262587"/>
              <a:gd name="connsiteY6" fmla="*/ 2121727 h 2121727"/>
              <a:gd name="connsiteX7" fmla="*/ 8844343 w 9262587"/>
              <a:gd name="connsiteY7" fmla="*/ 1866712 h 2121727"/>
              <a:gd name="connsiteX8" fmla="*/ 9262587 w 9262587"/>
              <a:gd name="connsiteY8" fmla="*/ 1611696 h 2121727"/>
              <a:gd name="connsiteX9" fmla="*/ 9221783 w 9262587"/>
              <a:gd name="connsiteY9" fmla="*/ 0 h 2121727"/>
              <a:gd name="connsiteX10" fmla="*/ 20402 w 9262587"/>
              <a:gd name="connsiteY10" fmla="*/ 40802 h 2121727"/>
              <a:gd name="connsiteX11" fmla="*/ 0 w 9262587"/>
              <a:gd name="connsiteY11" fmla="*/ 1836110 h 2121727"/>
              <a:gd name="connsiteX0" fmla="*/ 0 w 9221783"/>
              <a:gd name="connsiteY0" fmla="*/ 1836110 h 2121727"/>
              <a:gd name="connsiteX1" fmla="*/ 1168024 w 9221783"/>
              <a:gd name="connsiteY1" fmla="*/ 1581095 h 2121727"/>
              <a:gd name="connsiteX2" fmla="*/ 1994312 w 9221783"/>
              <a:gd name="connsiteY2" fmla="*/ 1535192 h 2121727"/>
              <a:gd name="connsiteX3" fmla="*/ 2693087 w 9221783"/>
              <a:gd name="connsiteY3" fmla="*/ 1550493 h 2121727"/>
              <a:gd name="connsiteX4" fmla="*/ 4141641 w 9221783"/>
              <a:gd name="connsiteY4" fmla="*/ 1831010 h 2121727"/>
              <a:gd name="connsiteX5" fmla="*/ 5212756 w 9221783"/>
              <a:gd name="connsiteY5" fmla="*/ 2075824 h 2121727"/>
              <a:gd name="connsiteX6" fmla="*/ 7043851 w 9221783"/>
              <a:gd name="connsiteY6" fmla="*/ 2121727 h 2121727"/>
              <a:gd name="connsiteX7" fmla="*/ 8844343 w 9221783"/>
              <a:gd name="connsiteY7" fmla="*/ 1866712 h 2121727"/>
              <a:gd name="connsiteX8" fmla="*/ 9170777 w 9221783"/>
              <a:gd name="connsiteY8" fmla="*/ 1662699 h 2121727"/>
              <a:gd name="connsiteX9" fmla="*/ 9221783 w 9221783"/>
              <a:gd name="connsiteY9" fmla="*/ 0 h 2121727"/>
              <a:gd name="connsiteX10" fmla="*/ 20402 w 9221783"/>
              <a:gd name="connsiteY10" fmla="*/ 40802 h 2121727"/>
              <a:gd name="connsiteX11" fmla="*/ 0 w 9221783"/>
              <a:gd name="connsiteY11" fmla="*/ 1836110 h 2121727"/>
              <a:gd name="connsiteX0" fmla="*/ 0 w 9170777"/>
              <a:gd name="connsiteY0" fmla="*/ 1795308 h 2080925"/>
              <a:gd name="connsiteX1" fmla="*/ 1168024 w 9170777"/>
              <a:gd name="connsiteY1" fmla="*/ 1540293 h 2080925"/>
              <a:gd name="connsiteX2" fmla="*/ 1994312 w 9170777"/>
              <a:gd name="connsiteY2" fmla="*/ 1494390 h 2080925"/>
              <a:gd name="connsiteX3" fmla="*/ 2693087 w 9170777"/>
              <a:gd name="connsiteY3" fmla="*/ 1509691 h 2080925"/>
              <a:gd name="connsiteX4" fmla="*/ 4141641 w 9170777"/>
              <a:gd name="connsiteY4" fmla="*/ 1790208 h 2080925"/>
              <a:gd name="connsiteX5" fmla="*/ 5212756 w 9170777"/>
              <a:gd name="connsiteY5" fmla="*/ 2035022 h 2080925"/>
              <a:gd name="connsiteX6" fmla="*/ 7043851 w 9170777"/>
              <a:gd name="connsiteY6" fmla="*/ 2080925 h 2080925"/>
              <a:gd name="connsiteX7" fmla="*/ 8844343 w 9170777"/>
              <a:gd name="connsiteY7" fmla="*/ 1825910 h 2080925"/>
              <a:gd name="connsiteX8" fmla="*/ 9170777 w 9170777"/>
              <a:gd name="connsiteY8" fmla="*/ 1621897 h 2080925"/>
              <a:gd name="connsiteX9" fmla="*/ 9119772 w 9170777"/>
              <a:gd name="connsiteY9" fmla="*/ 61204 h 2080925"/>
              <a:gd name="connsiteX10" fmla="*/ 20402 w 9170777"/>
              <a:gd name="connsiteY10" fmla="*/ 0 h 2080925"/>
              <a:gd name="connsiteX11" fmla="*/ 0 w 9170777"/>
              <a:gd name="connsiteY11" fmla="*/ 1795308 h 2080925"/>
              <a:gd name="connsiteX0" fmla="*/ 0 w 9170777"/>
              <a:gd name="connsiteY0" fmla="*/ 1795308 h 2080925"/>
              <a:gd name="connsiteX1" fmla="*/ 1168024 w 9170777"/>
              <a:gd name="connsiteY1" fmla="*/ 1540293 h 2080925"/>
              <a:gd name="connsiteX2" fmla="*/ 1994312 w 9170777"/>
              <a:gd name="connsiteY2" fmla="*/ 1494390 h 2080925"/>
              <a:gd name="connsiteX3" fmla="*/ 2693087 w 9170777"/>
              <a:gd name="connsiteY3" fmla="*/ 1509691 h 2080925"/>
              <a:gd name="connsiteX4" fmla="*/ 4141641 w 9170777"/>
              <a:gd name="connsiteY4" fmla="*/ 1790208 h 2080925"/>
              <a:gd name="connsiteX5" fmla="*/ 5212756 w 9170777"/>
              <a:gd name="connsiteY5" fmla="*/ 2035022 h 2080925"/>
              <a:gd name="connsiteX6" fmla="*/ 7043851 w 9170777"/>
              <a:gd name="connsiteY6" fmla="*/ 2080925 h 2080925"/>
              <a:gd name="connsiteX7" fmla="*/ 8844343 w 9170777"/>
              <a:gd name="connsiteY7" fmla="*/ 1825910 h 2080925"/>
              <a:gd name="connsiteX8" fmla="*/ 9170777 w 9170777"/>
              <a:gd name="connsiteY8" fmla="*/ 1621897 h 2080925"/>
              <a:gd name="connsiteX9" fmla="*/ 9119772 w 9170777"/>
              <a:gd name="connsiteY9" fmla="*/ 61204 h 2080925"/>
              <a:gd name="connsiteX10" fmla="*/ 20402 w 9170777"/>
              <a:gd name="connsiteY10" fmla="*/ 0 h 2080925"/>
              <a:gd name="connsiteX11" fmla="*/ 0 w 9170777"/>
              <a:gd name="connsiteY11" fmla="*/ 1795308 h 2080925"/>
              <a:gd name="connsiteX0" fmla="*/ 0 w 9119859"/>
              <a:gd name="connsiteY0" fmla="*/ 1795308 h 2080925"/>
              <a:gd name="connsiteX1" fmla="*/ 1168024 w 9119859"/>
              <a:gd name="connsiteY1" fmla="*/ 1540293 h 2080925"/>
              <a:gd name="connsiteX2" fmla="*/ 1994312 w 9119859"/>
              <a:gd name="connsiteY2" fmla="*/ 1494390 h 2080925"/>
              <a:gd name="connsiteX3" fmla="*/ 2693087 w 9119859"/>
              <a:gd name="connsiteY3" fmla="*/ 1509691 h 2080925"/>
              <a:gd name="connsiteX4" fmla="*/ 4141641 w 9119859"/>
              <a:gd name="connsiteY4" fmla="*/ 1790208 h 2080925"/>
              <a:gd name="connsiteX5" fmla="*/ 5212756 w 9119859"/>
              <a:gd name="connsiteY5" fmla="*/ 2035022 h 2080925"/>
              <a:gd name="connsiteX6" fmla="*/ 7043851 w 9119859"/>
              <a:gd name="connsiteY6" fmla="*/ 2080925 h 2080925"/>
              <a:gd name="connsiteX7" fmla="*/ 8844343 w 9119859"/>
              <a:gd name="connsiteY7" fmla="*/ 1825910 h 2080925"/>
              <a:gd name="connsiteX8" fmla="*/ 9114671 w 9119859"/>
              <a:gd name="connsiteY8" fmla="*/ 1667800 h 2080925"/>
              <a:gd name="connsiteX9" fmla="*/ 9119772 w 9119859"/>
              <a:gd name="connsiteY9" fmla="*/ 61204 h 2080925"/>
              <a:gd name="connsiteX10" fmla="*/ 20402 w 9119859"/>
              <a:gd name="connsiteY10" fmla="*/ 0 h 2080925"/>
              <a:gd name="connsiteX11" fmla="*/ 0 w 9119859"/>
              <a:gd name="connsiteY11" fmla="*/ 1795308 h 2080925"/>
              <a:gd name="connsiteX0" fmla="*/ 0 w 9120224"/>
              <a:gd name="connsiteY0" fmla="*/ 1795308 h 2080925"/>
              <a:gd name="connsiteX1" fmla="*/ 1168024 w 9120224"/>
              <a:gd name="connsiteY1" fmla="*/ 1540293 h 2080925"/>
              <a:gd name="connsiteX2" fmla="*/ 1994312 w 9120224"/>
              <a:gd name="connsiteY2" fmla="*/ 1494390 h 2080925"/>
              <a:gd name="connsiteX3" fmla="*/ 2693087 w 9120224"/>
              <a:gd name="connsiteY3" fmla="*/ 1509691 h 2080925"/>
              <a:gd name="connsiteX4" fmla="*/ 4141641 w 9120224"/>
              <a:gd name="connsiteY4" fmla="*/ 1790208 h 2080925"/>
              <a:gd name="connsiteX5" fmla="*/ 5212756 w 9120224"/>
              <a:gd name="connsiteY5" fmla="*/ 2035022 h 2080925"/>
              <a:gd name="connsiteX6" fmla="*/ 7043851 w 9120224"/>
              <a:gd name="connsiteY6" fmla="*/ 2080925 h 2080925"/>
              <a:gd name="connsiteX7" fmla="*/ 8844343 w 9120224"/>
              <a:gd name="connsiteY7" fmla="*/ 1825910 h 2080925"/>
              <a:gd name="connsiteX8" fmla="*/ 9114671 w 9120224"/>
              <a:gd name="connsiteY8" fmla="*/ 1667800 h 2080925"/>
              <a:gd name="connsiteX9" fmla="*/ 9119772 w 9120224"/>
              <a:gd name="connsiteY9" fmla="*/ 61204 h 2080925"/>
              <a:gd name="connsiteX10" fmla="*/ 20402 w 9120224"/>
              <a:gd name="connsiteY10" fmla="*/ 0 h 2080925"/>
              <a:gd name="connsiteX11" fmla="*/ 0 w 9120224"/>
              <a:gd name="connsiteY11" fmla="*/ 1795308 h 2080925"/>
              <a:gd name="connsiteX0" fmla="*/ 40949 w 9161173"/>
              <a:gd name="connsiteY0" fmla="*/ 1734116 h 2019733"/>
              <a:gd name="connsiteX1" fmla="*/ 1208973 w 9161173"/>
              <a:gd name="connsiteY1" fmla="*/ 1479101 h 2019733"/>
              <a:gd name="connsiteX2" fmla="*/ 2035261 w 9161173"/>
              <a:gd name="connsiteY2" fmla="*/ 1433198 h 2019733"/>
              <a:gd name="connsiteX3" fmla="*/ 2734036 w 9161173"/>
              <a:gd name="connsiteY3" fmla="*/ 1448499 h 2019733"/>
              <a:gd name="connsiteX4" fmla="*/ 4182590 w 9161173"/>
              <a:gd name="connsiteY4" fmla="*/ 1729016 h 2019733"/>
              <a:gd name="connsiteX5" fmla="*/ 5253705 w 9161173"/>
              <a:gd name="connsiteY5" fmla="*/ 1973830 h 2019733"/>
              <a:gd name="connsiteX6" fmla="*/ 7084800 w 9161173"/>
              <a:gd name="connsiteY6" fmla="*/ 2019733 h 2019733"/>
              <a:gd name="connsiteX7" fmla="*/ 8885292 w 9161173"/>
              <a:gd name="connsiteY7" fmla="*/ 1764718 h 2019733"/>
              <a:gd name="connsiteX8" fmla="*/ 9155620 w 9161173"/>
              <a:gd name="connsiteY8" fmla="*/ 1606608 h 2019733"/>
              <a:gd name="connsiteX9" fmla="*/ 9160721 w 9161173"/>
              <a:gd name="connsiteY9" fmla="*/ 12 h 2019733"/>
              <a:gd name="connsiteX10" fmla="*/ 144 w 9161173"/>
              <a:gd name="connsiteY10" fmla="*/ 35714 h 2019733"/>
              <a:gd name="connsiteX11" fmla="*/ 40949 w 9161173"/>
              <a:gd name="connsiteY11" fmla="*/ 1734116 h 2019733"/>
              <a:gd name="connsiteX0" fmla="*/ 40805 w 9161029"/>
              <a:gd name="connsiteY0" fmla="*/ 17341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40805 w 9161029"/>
              <a:gd name="connsiteY11" fmla="*/ 17341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8028 w 9169057"/>
              <a:gd name="connsiteY0" fmla="*/ 1739216 h 2019733"/>
              <a:gd name="connsiteX1" fmla="*/ 1216857 w 9169057"/>
              <a:gd name="connsiteY1" fmla="*/ 1479101 h 2019733"/>
              <a:gd name="connsiteX2" fmla="*/ 2043145 w 9169057"/>
              <a:gd name="connsiteY2" fmla="*/ 1433198 h 2019733"/>
              <a:gd name="connsiteX3" fmla="*/ 2741920 w 9169057"/>
              <a:gd name="connsiteY3" fmla="*/ 1448499 h 2019733"/>
              <a:gd name="connsiteX4" fmla="*/ 4190474 w 9169057"/>
              <a:gd name="connsiteY4" fmla="*/ 1729016 h 2019733"/>
              <a:gd name="connsiteX5" fmla="*/ 5261589 w 9169057"/>
              <a:gd name="connsiteY5" fmla="*/ 1973830 h 2019733"/>
              <a:gd name="connsiteX6" fmla="*/ 7092684 w 9169057"/>
              <a:gd name="connsiteY6" fmla="*/ 2019733 h 2019733"/>
              <a:gd name="connsiteX7" fmla="*/ 8893176 w 9169057"/>
              <a:gd name="connsiteY7" fmla="*/ 1764718 h 2019733"/>
              <a:gd name="connsiteX8" fmla="*/ 9163504 w 9169057"/>
              <a:gd name="connsiteY8" fmla="*/ 1606608 h 2019733"/>
              <a:gd name="connsiteX9" fmla="*/ 9168605 w 9169057"/>
              <a:gd name="connsiteY9" fmla="*/ 12 h 2019733"/>
              <a:gd name="connsiteX10" fmla="*/ 8028 w 9169057"/>
              <a:gd name="connsiteY10" fmla="*/ 2639 h 2019733"/>
              <a:gd name="connsiteX11" fmla="*/ 8028 w 9169057"/>
              <a:gd name="connsiteY11" fmla="*/ 1739216 h 2019733"/>
              <a:gd name="connsiteX0" fmla="*/ 737673 w 9898702"/>
              <a:gd name="connsiteY0" fmla="*/ 1739216 h 2019733"/>
              <a:gd name="connsiteX1" fmla="*/ 1946502 w 9898702"/>
              <a:gd name="connsiteY1" fmla="*/ 1479101 h 2019733"/>
              <a:gd name="connsiteX2" fmla="*/ 2772790 w 9898702"/>
              <a:gd name="connsiteY2" fmla="*/ 1433198 h 2019733"/>
              <a:gd name="connsiteX3" fmla="*/ 3471565 w 9898702"/>
              <a:gd name="connsiteY3" fmla="*/ 1448499 h 2019733"/>
              <a:gd name="connsiteX4" fmla="*/ 4920119 w 9898702"/>
              <a:gd name="connsiteY4" fmla="*/ 1729016 h 2019733"/>
              <a:gd name="connsiteX5" fmla="*/ 5991234 w 9898702"/>
              <a:gd name="connsiteY5" fmla="*/ 1973830 h 2019733"/>
              <a:gd name="connsiteX6" fmla="*/ 7822329 w 9898702"/>
              <a:gd name="connsiteY6" fmla="*/ 2019733 h 2019733"/>
              <a:gd name="connsiteX7" fmla="*/ 9622821 w 9898702"/>
              <a:gd name="connsiteY7" fmla="*/ 1764718 h 2019733"/>
              <a:gd name="connsiteX8" fmla="*/ 9893149 w 9898702"/>
              <a:gd name="connsiteY8" fmla="*/ 1606608 h 2019733"/>
              <a:gd name="connsiteX9" fmla="*/ 9898250 w 9898702"/>
              <a:gd name="connsiteY9" fmla="*/ 12 h 2019733"/>
              <a:gd name="connsiteX10" fmla="*/ 737673 w 9898702"/>
              <a:gd name="connsiteY10" fmla="*/ 2639 h 2019733"/>
              <a:gd name="connsiteX11" fmla="*/ 737673 w 9898702"/>
              <a:gd name="connsiteY11" fmla="*/ 1739216 h 2019733"/>
              <a:gd name="connsiteX0" fmla="*/ 753082 w 9914111"/>
              <a:gd name="connsiteY0" fmla="*/ 1739216 h 2019733"/>
              <a:gd name="connsiteX1" fmla="*/ 1961911 w 9914111"/>
              <a:gd name="connsiteY1" fmla="*/ 1479101 h 2019733"/>
              <a:gd name="connsiteX2" fmla="*/ 2788199 w 9914111"/>
              <a:gd name="connsiteY2" fmla="*/ 1433198 h 2019733"/>
              <a:gd name="connsiteX3" fmla="*/ 3486974 w 9914111"/>
              <a:gd name="connsiteY3" fmla="*/ 1448499 h 2019733"/>
              <a:gd name="connsiteX4" fmla="*/ 4935528 w 9914111"/>
              <a:gd name="connsiteY4" fmla="*/ 1729016 h 2019733"/>
              <a:gd name="connsiteX5" fmla="*/ 6006643 w 9914111"/>
              <a:gd name="connsiteY5" fmla="*/ 1973830 h 2019733"/>
              <a:gd name="connsiteX6" fmla="*/ 7837738 w 9914111"/>
              <a:gd name="connsiteY6" fmla="*/ 2019733 h 2019733"/>
              <a:gd name="connsiteX7" fmla="*/ 9638230 w 9914111"/>
              <a:gd name="connsiteY7" fmla="*/ 1764718 h 2019733"/>
              <a:gd name="connsiteX8" fmla="*/ 9908558 w 9914111"/>
              <a:gd name="connsiteY8" fmla="*/ 1606608 h 2019733"/>
              <a:gd name="connsiteX9" fmla="*/ 9913659 w 9914111"/>
              <a:gd name="connsiteY9" fmla="*/ 12 h 2019733"/>
              <a:gd name="connsiteX10" fmla="*/ 753082 w 9914111"/>
              <a:gd name="connsiteY10" fmla="*/ 2639 h 2019733"/>
              <a:gd name="connsiteX11" fmla="*/ 753082 w 9914111"/>
              <a:gd name="connsiteY11" fmla="*/ 1739216 h 2019733"/>
              <a:gd name="connsiteX0" fmla="*/ 678562 w 9839591"/>
              <a:gd name="connsiteY0" fmla="*/ 1739216 h 2019733"/>
              <a:gd name="connsiteX1" fmla="*/ 1887391 w 9839591"/>
              <a:gd name="connsiteY1" fmla="*/ 1479101 h 2019733"/>
              <a:gd name="connsiteX2" fmla="*/ 2713679 w 9839591"/>
              <a:gd name="connsiteY2" fmla="*/ 1433198 h 2019733"/>
              <a:gd name="connsiteX3" fmla="*/ 3412454 w 9839591"/>
              <a:gd name="connsiteY3" fmla="*/ 1448499 h 2019733"/>
              <a:gd name="connsiteX4" fmla="*/ 4861008 w 9839591"/>
              <a:gd name="connsiteY4" fmla="*/ 1729016 h 2019733"/>
              <a:gd name="connsiteX5" fmla="*/ 5932123 w 9839591"/>
              <a:gd name="connsiteY5" fmla="*/ 1973830 h 2019733"/>
              <a:gd name="connsiteX6" fmla="*/ 7763218 w 9839591"/>
              <a:gd name="connsiteY6" fmla="*/ 2019733 h 2019733"/>
              <a:gd name="connsiteX7" fmla="*/ 9563710 w 9839591"/>
              <a:gd name="connsiteY7" fmla="*/ 1764718 h 2019733"/>
              <a:gd name="connsiteX8" fmla="*/ 9834038 w 9839591"/>
              <a:gd name="connsiteY8" fmla="*/ 1606608 h 2019733"/>
              <a:gd name="connsiteX9" fmla="*/ 9839139 w 9839591"/>
              <a:gd name="connsiteY9" fmla="*/ 12 h 2019733"/>
              <a:gd name="connsiteX10" fmla="*/ 678562 w 9839591"/>
              <a:gd name="connsiteY10" fmla="*/ 2639 h 2019733"/>
              <a:gd name="connsiteX11" fmla="*/ 678562 w 9839591"/>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0577"/>
              <a:gd name="connsiteY0" fmla="*/ 1739204 h 2019721"/>
              <a:gd name="connsiteX1" fmla="*/ 1208829 w 9160577"/>
              <a:gd name="connsiteY1" fmla="*/ 1479089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0 w 9160577"/>
              <a:gd name="connsiteY11" fmla="*/ 1739204 h 2019721"/>
              <a:gd name="connsiteX0" fmla="*/ 0 w 9160577"/>
              <a:gd name="connsiteY0" fmla="*/ 1739204 h 2019721"/>
              <a:gd name="connsiteX1" fmla="*/ 1208829 w 9160577"/>
              <a:gd name="connsiteY1" fmla="*/ 1479089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0 w 9160577"/>
              <a:gd name="connsiteY11" fmla="*/ 1739204 h 2019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0577" h="2019721">
                <a:moveTo>
                  <a:pt x="0" y="1739204"/>
                </a:moveTo>
                <a:lnTo>
                  <a:pt x="1208829" y="1479089"/>
                </a:lnTo>
                <a:lnTo>
                  <a:pt x="2035117" y="1433186"/>
                </a:lnTo>
                <a:lnTo>
                  <a:pt x="2733892" y="1448487"/>
                </a:lnTo>
                <a:lnTo>
                  <a:pt x="4182446" y="1729004"/>
                </a:lnTo>
                <a:lnTo>
                  <a:pt x="5253561" y="1973818"/>
                </a:lnTo>
                <a:lnTo>
                  <a:pt x="7084656" y="2019721"/>
                </a:lnTo>
                <a:lnTo>
                  <a:pt x="8885148" y="1764706"/>
                </a:lnTo>
                <a:lnTo>
                  <a:pt x="9155476" y="1606596"/>
                </a:lnTo>
                <a:cubicBezTo>
                  <a:pt x="9158026" y="803298"/>
                  <a:pt x="9158026" y="803298"/>
                  <a:pt x="9160577" y="0"/>
                </a:cubicBezTo>
                <a:lnTo>
                  <a:pt x="0" y="2627"/>
                </a:lnTo>
                <a:lnTo>
                  <a:pt x="0" y="1739204"/>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GB" sz="1800"/>
          </a:p>
        </p:txBody>
      </p:sp>
      <p:pic>
        <p:nvPicPr>
          <p:cNvPr id="5" name="Picture 7" descr="_0000_NHSBT_Ribbon_NHS_Blue_RGB_WhiteAbv_DRAFT.png">
            <a:extLst>
              <a:ext uri="{FF2B5EF4-FFF2-40B4-BE49-F238E27FC236}">
                <a16:creationId xmlns:a16="http://schemas.microsoft.com/office/drawing/2014/main" id="{97BC4CE8-5634-4EBF-8F94-FDC1D30A8D8B}"/>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2110" t="9514" r="3648"/>
          <a:stretch>
            <a:fillRect/>
          </a:stretch>
        </p:blipFill>
        <p:spPr bwMode="auto">
          <a:xfrm>
            <a:off x="-6351" y="-9525"/>
            <a:ext cx="12213168" cy="2660650"/>
          </a:xfrm>
          <a:prstGeom prst="rect">
            <a:avLst/>
          </a:prstGeom>
          <a:noFill/>
          <a:ln>
            <a:noFill/>
          </a:ln>
        </p:spPr>
      </p:pic>
      <p:sp>
        <p:nvSpPr>
          <p:cNvPr id="2" name="Title 1"/>
          <p:cNvSpPr>
            <a:spLocks noGrp="1"/>
          </p:cNvSpPr>
          <p:nvPr>
            <p:ph type="title"/>
          </p:nvPr>
        </p:nvSpPr>
        <p:spPr>
          <a:xfrm>
            <a:off x="596900" y="3357881"/>
            <a:ext cx="10363200" cy="1362075"/>
          </a:xfrm>
          <a:prstGeom prst="rect">
            <a:avLst/>
          </a:prstGeom>
        </p:spPr>
        <p:txBody>
          <a:bodyPr/>
          <a:lstStyle>
            <a:lvl1pPr algn="l">
              <a:defRPr sz="3600" b="0" cap="none">
                <a:solidFill>
                  <a:schemeClr val="bg1">
                    <a:lumMod val="95000"/>
                  </a:schemeClr>
                </a:solidFill>
                <a:latin typeface="+mj-lt"/>
                <a:cs typeface="Calibri" panose="020F050202020403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596900" y="4121580"/>
            <a:ext cx="10363200" cy="669607"/>
          </a:xfrm>
          <a:prstGeom prst="rect">
            <a:avLst/>
          </a:prstGeom>
        </p:spPr>
        <p:txBody>
          <a:bodyPr/>
          <a:lstStyle>
            <a:lvl1pPr marL="0" indent="0" algn="l">
              <a:buNone/>
              <a:defRPr sz="3200">
                <a:solidFill>
                  <a:schemeClr val="bg1">
                    <a:lumMod val="95000"/>
                  </a:schemeClr>
                </a:solidFill>
                <a:latin typeface="+mn-lt"/>
                <a:cs typeface="Calibri Light" panose="020F03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picture containing graphical user interface&#10;&#10;Description automatically generated">
            <a:extLst>
              <a:ext uri="{FF2B5EF4-FFF2-40B4-BE49-F238E27FC236}">
                <a16:creationId xmlns:a16="http://schemas.microsoft.com/office/drawing/2014/main" id="{CA312055-5F7F-47AB-B6D3-AA36D31C452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10" name="Picture 12" descr="CEQ">
            <a:extLst>
              <a:ext uri="{FF2B5EF4-FFF2-40B4-BE49-F238E27FC236}">
                <a16:creationId xmlns:a16="http://schemas.microsoft.com/office/drawing/2014/main" id="{4ABB0D18-7561-4F2B-95BE-457B2745B434}"/>
              </a:ext>
            </a:extLst>
          </p:cNvPr>
          <p:cNvPicPr>
            <a:picLocks noChangeAspect="1" noChangeArrowheads="1"/>
          </p:cNvPicPr>
          <p:nvPr userDrawn="1"/>
        </p:nvPicPr>
        <p:blipFill>
          <a:blip r:embed="rId5">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b="37770"/>
          <a:stretch>
            <a:fillRect/>
          </a:stretch>
        </p:blipFill>
        <p:spPr bwMode="auto">
          <a:xfrm>
            <a:off x="8772299" y="6266757"/>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4041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003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914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8C8E-09A6-48B4-BE72-08E08A5D0789}"/>
              </a:ext>
            </a:extLst>
          </p:cNvPr>
          <p:cNvSpPr>
            <a:spLocks noGrp="1"/>
          </p:cNvSpPr>
          <p:nvPr>
            <p:ph type="ctrTitle"/>
          </p:nvPr>
        </p:nvSpPr>
        <p:spPr>
          <a:xfrm>
            <a:off x="1524000" y="1122363"/>
            <a:ext cx="9144000" cy="2387600"/>
          </a:xfrm>
        </p:spPr>
        <p:txBody>
          <a:bodyPr anchor="b">
            <a:normAutofit/>
          </a:bodyPr>
          <a:lstStyle>
            <a:lvl1pPr algn="ctr">
              <a:defRPr sz="3200">
                <a:solidFill>
                  <a:schemeClr val="accent1">
                    <a:lumMod val="7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0AB041A-F026-46E2-B8DB-C2DEDA99AFCF}"/>
              </a:ext>
            </a:extLst>
          </p:cNvPr>
          <p:cNvSpPr>
            <a:spLocks noGrp="1"/>
          </p:cNvSpPr>
          <p:nvPr>
            <p:ph type="subTitle" idx="1"/>
          </p:nvPr>
        </p:nvSpPr>
        <p:spPr>
          <a:xfrm>
            <a:off x="1524000" y="3602038"/>
            <a:ext cx="9144000" cy="1655762"/>
          </a:xfrm>
        </p:spPr>
        <p:txBody>
          <a:bodyPr>
            <a:normAutofit/>
          </a:bodyPr>
          <a:lstStyle>
            <a:lvl1pPr marL="0" indent="0" algn="ctr">
              <a:buNone/>
              <a:defRPr sz="36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923AD-9EA8-4BD7-8FC9-370EA4F94AB3}"/>
              </a:ext>
            </a:extLst>
          </p:cNvPr>
          <p:cNvSpPr>
            <a:spLocks noGrp="1"/>
          </p:cNvSpPr>
          <p:nvPr>
            <p:ph type="dt" sz="half" idx="10"/>
          </p:nvPr>
        </p:nvSpPr>
        <p:spPr/>
        <p:txBody>
          <a:bodyPr/>
          <a:lstStyle>
            <a:lvl1pPr>
              <a:defRPr>
                <a:solidFill>
                  <a:schemeClr val="accent1">
                    <a:lumMod val="75000"/>
                  </a:schemeClr>
                </a:solidFill>
              </a:defRPr>
            </a:lvl1pPr>
          </a:lstStyle>
          <a:p>
            <a:fld id="{73F58354-0876-448A-89C0-E86F45F4CBB6}" type="datetimeFigureOut">
              <a:rPr lang="en-GB" smtClean="0"/>
              <a:pPr/>
              <a:t>17/07/2026</a:t>
            </a:fld>
            <a:endParaRPr lang="en-GB"/>
          </a:p>
        </p:txBody>
      </p:sp>
      <p:sp>
        <p:nvSpPr>
          <p:cNvPr id="5" name="Footer Placeholder 4">
            <a:extLst>
              <a:ext uri="{FF2B5EF4-FFF2-40B4-BE49-F238E27FC236}">
                <a16:creationId xmlns:a16="http://schemas.microsoft.com/office/drawing/2014/main" id="{934AC6B9-F7C5-49B7-8ECD-AB46B5E2382C}"/>
              </a:ext>
            </a:extLst>
          </p:cNvPr>
          <p:cNvSpPr>
            <a:spLocks noGrp="1"/>
          </p:cNvSpPr>
          <p:nvPr>
            <p:ph type="ftr" sz="quarter" idx="11"/>
          </p:nvPr>
        </p:nvSpPr>
        <p:spPr/>
        <p:txBody>
          <a:bodyPr/>
          <a:lstStyle>
            <a:lvl1pPr>
              <a:defRPr>
                <a:solidFill>
                  <a:schemeClr val="accent1">
                    <a:lumMod val="75000"/>
                  </a:schemeClr>
                </a:solidFill>
              </a:defRPr>
            </a:lvl1pPr>
          </a:lstStyle>
          <a:p>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7CB488FF-0B7B-48C4-8FDA-C79690526F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4573656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8395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F6FD8-2346-45C0-BCFF-A718BF923645}"/>
              </a:ext>
            </a:extLst>
          </p:cNvPr>
          <p:cNvSpPr>
            <a:spLocks noGrp="1"/>
          </p:cNvSpPr>
          <p:nvPr>
            <p:ph type="title"/>
          </p:nvPr>
        </p:nvSpPr>
        <p:spPr>
          <a:xfrm>
            <a:off x="630074" y="416560"/>
            <a:ext cx="5852006" cy="665480"/>
          </a:xfrm>
        </p:spPr>
        <p:txBody>
          <a:bodyPr anchor="b"/>
          <a:lstStyle>
            <a:lvl1pPr>
              <a:defRPr sz="3199"/>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B7A7D48-33C0-4701-9395-2FD9CEBB7069}"/>
              </a:ext>
            </a:extLst>
          </p:cNvPr>
          <p:cNvSpPr>
            <a:spLocks noGrp="1"/>
          </p:cNvSpPr>
          <p:nvPr>
            <p:ph type="pic" idx="1"/>
          </p:nvPr>
        </p:nvSpPr>
        <p:spPr>
          <a:xfrm>
            <a:off x="3886776" y="2049463"/>
            <a:ext cx="4627945" cy="3811588"/>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pPr lvl="0"/>
            <a:endParaRPr lang="en-GB" noProof="0"/>
          </a:p>
        </p:txBody>
      </p:sp>
      <p:sp>
        <p:nvSpPr>
          <p:cNvPr id="4" name="Text Placeholder 3">
            <a:extLst>
              <a:ext uri="{FF2B5EF4-FFF2-40B4-BE49-F238E27FC236}">
                <a16:creationId xmlns:a16="http://schemas.microsoft.com/office/drawing/2014/main" id="{5A47003C-7B6C-4C87-942B-ED9F214B92E9}"/>
              </a:ext>
            </a:extLst>
          </p:cNvPr>
          <p:cNvSpPr>
            <a:spLocks noGrp="1"/>
          </p:cNvSpPr>
          <p:nvPr>
            <p:ph type="body" sz="half" idx="2"/>
          </p:nvPr>
        </p:nvSpPr>
        <p:spPr>
          <a:xfrm>
            <a:off x="630074" y="2057400"/>
            <a:ext cx="294880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Tree>
    <p:extLst>
      <p:ext uri="{BB962C8B-B14F-4D97-AF65-F5344CB8AC3E}">
        <p14:creationId xmlns:p14="http://schemas.microsoft.com/office/powerpoint/2010/main" val="28198186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77944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5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F6FD8-2346-45C0-BCFF-A718BF923645}"/>
              </a:ext>
            </a:extLst>
          </p:cNvPr>
          <p:cNvSpPr>
            <a:spLocks noGrp="1"/>
          </p:cNvSpPr>
          <p:nvPr>
            <p:ph type="title"/>
          </p:nvPr>
        </p:nvSpPr>
        <p:spPr>
          <a:xfrm>
            <a:off x="630074" y="416560"/>
            <a:ext cx="5852006" cy="665480"/>
          </a:xfrm>
        </p:spPr>
        <p:txBody>
          <a:bodyPr anchor="b"/>
          <a:lstStyle>
            <a:lvl1pPr>
              <a:defRPr sz="3199"/>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B7A7D48-33C0-4701-9395-2FD9CEBB7069}"/>
              </a:ext>
            </a:extLst>
          </p:cNvPr>
          <p:cNvSpPr>
            <a:spLocks noGrp="1"/>
          </p:cNvSpPr>
          <p:nvPr>
            <p:ph type="pic" idx="1"/>
          </p:nvPr>
        </p:nvSpPr>
        <p:spPr>
          <a:xfrm>
            <a:off x="3886776" y="2049463"/>
            <a:ext cx="4627945" cy="3811588"/>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pPr lvl="0"/>
            <a:endParaRPr lang="en-GB" noProof="0"/>
          </a:p>
        </p:txBody>
      </p:sp>
      <p:sp>
        <p:nvSpPr>
          <p:cNvPr id="4" name="Text Placeholder 3">
            <a:extLst>
              <a:ext uri="{FF2B5EF4-FFF2-40B4-BE49-F238E27FC236}">
                <a16:creationId xmlns:a16="http://schemas.microsoft.com/office/drawing/2014/main" id="{5A47003C-7B6C-4C87-942B-ED9F214B92E9}"/>
              </a:ext>
            </a:extLst>
          </p:cNvPr>
          <p:cNvSpPr>
            <a:spLocks noGrp="1"/>
          </p:cNvSpPr>
          <p:nvPr>
            <p:ph type="body" sz="half" idx="2"/>
          </p:nvPr>
        </p:nvSpPr>
        <p:spPr>
          <a:xfrm>
            <a:off x="630074" y="2057400"/>
            <a:ext cx="294880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Tree>
    <p:extLst>
      <p:ext uri="{BB962C8B-B14F-4D97-AF65-F5344CB8AC3E}">
        <p14:creationId xmlns:p14="http://schemas.microsoft.com/office/powerpoint/2010/main" val="1590968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794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8C8E-09A6-48B4-BE72-08E08A5D0789}"/>
              </a:ext>
            </a:extLst>
          </p:cNvPr>
          <p:cNvSpPr>
            <a:spLocks noGrp="1"/>
          </p:cNvSpPr>
          <p:nvPr>
            <p:ph type="ctrTitle"/>
          </p:nvPr>
        </p:nvSpPr>
        <p:spPr>
          <a:xfrm>
            <a:off x="1524000" y="1122363"/>
            <a:ext cx="9144000" cy="2387600"/>
          </a:xfrm>
        </p:spPr>
        <p:txBody>
          <a:bodyPr anchor="b">
            <a:normAutofit/>
          </a:bodyPr>
          <a:lstStyle>
            <a:lvl1pPr algn="ctr">
              <a:defRPr sz="3200">
                <a:solidFill>
                  <a:schemeClr val="accent1">
                    <a:lumMod val="7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0AB041A-F026-46E2-B8DB-C2DEDA99AFCF}"/>
              </a:ext>
            </a:extLst>
          </p:cNvPr>
          <p:cNvSpPr>
            <a:spLocks noGrp="1"/>
          </p:cNvSpPr>
          <p:nvPr>
            <p:ph type="subTitle" idx="1"/>
          </p:nvPr>
        </p:nvSpPr>
        <p:spPr>
          <a:xfrm>
            <a:off x="1524000" y="3602038"/>
            <a:ext cx="9144000" cy="1655762"/>
          </a:xfrm>
        </p:spPr>
        <p:txBody>
          <a:bodyPr>
            <a:normAutofit/>
          </a:bodyPr>
          <a:lstStyle>
            <a:lvl1pPr marL="0" indent="0" algn="ctr">
              <a:buNone/>
              <a:defRPr sz="36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923AD-9EA8-4BD7-8FC9-370EA4F94AB3}"/>
              </a:ext>
            </a:extLst>
          </p:cNvPr>
          <p:cNvSpPr>
            <a:spLocks noGrp="1"/>
          </p:cNvSpPr>
          <p:nvPr>
            <p:ph type="dt" sz="half" idx="10"/>
          </p:nvPr>
        </p:nvSpPr>
        <p:spPr/>
        <p:txBody>
          <a:bodyPr/>
          <a:lstStyle>
            <a:lvl1pPr>
              <a:defRPr>
                <a:solidFill>
                  <a:schemeClr val="accent1">
                    <a:lumMod val="75000"/>
                  </a:schemeClr>
                </a:solidFill>
              </a:defRPr>
            </a:lvl1pPr>
          </a:lstStyle>
          <a:p>
            <a:fld id="{73F58354-0876-448A-89C0-E86F45F4CBB6}" type="datetimeFigureOut">
              <a:rPr lang="en-GB" smtClean="0"/>
              <a:pPr/>
              <a:t>17/07/2026</a:t>
            </a:fld>
            <a:endParaRPr lang="en-GB"/>
          </a:p>
        </p:txBody>
      </p:sp>
      <p:sp>
        <p:nvSpPr>
          <p:cNvPr id="5" name="Footer Placeholder 4">
            <a:extLst>
              <a:ext uri="{FF2B5EF4-FFF2-40B4-BE49-F238E27FC236}">
                <a16:creationId xmlns:a16="http://schemas.microsoft.com/office/drawing/2014/main" id="{934AC6B9-F7C5-49B7-8ECD-AB46B5E2382C}"/>
              </a:ext>
            </a:extLst>
          </p:cNvPr>
          <p:cNvSpPr>
            <a:spLocks noGrp="1"/>
          </p:cNvSpPr>
          <p:nvPr>
            <p:ph type="ftr" sz="quarter" idx="11"/>
          </p:nvPr>
        </p:nvSpPr>
        <p:spPr/>
        <p:txBody>
          <a:bodyPr/>
          <a:lstStyle>
            <a:lvl1pPr>
              <a:defRPr>
                <a:solidFill>
                  <a:schemeClr val="accent1">
                    <a:lumMod val="75000"/>
                  </a:schemeClr>
                </a:solidFill>
              </a:defRPr>
            </a:lvl1pPr>
          </a:lstStyle>
          <a:p>
            <a:endParaRPr lang="en-GB"/>
          </a:p>
        </p:txBody>
      </p:sp>
      <p:sp>
        <p:nvSpPr>
          <p:cNvPr id="6" name="Slide Number Placeholder 5">
            <a:extLst>
              <a:ext uri="{FF2B5EF4-FFF2-40B4-BE49-F238E27FC236}">
                <a16:creationId xmlns:a16="http://schemas.microsoft.com/office/drawing/2014/main" id="{3FD5798B-DD8B-4789-8C0E-CCEB90109264}"/>
              </a:ext>
            </a:extLst>
          </p:cNvPr>
          <p:cNvSpPr>
            <a:spLocks noGrp="1"/>
          </p:cNvSpPr>
          <p:nvPr>
            <p:ph type="sldNum" sz="quarter" idx="12"/>
          </p:nvPr>
        </p:nvSpPr>
        <p:spPr/>
        <p:txBody>
          <a:bodyPr/>
          <a:lstStyle>
            <a:lvl1pPr>
              <a:defRPr>
                <a:solidFill>
                  <a:schemeClr val="accent1">
                    <a:lumMod val="75000"/>
                  </a:schemeClr>
                </a:solidFill>
              </a:defRPr>
            </a:lvl1pPr>
          </a:lstStyle>
          <a:p>
            <a:fld id="{FB6083EF-2684-40D5-B43E-01D5B4D976DC}" type="slidenum">
              <a:rPr lang="en-GB" smtClean="0"/>
              <a:pPr/>
              <a:t>‹#›</a:t>
            </a:fld>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51D285FC-6478-44F9-9608-E89E3F771D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5785987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8C8E-09A6-48B4-BE72-08E08A5D0789}"/>
              </a:ext>
            </a:extLst>
          </p:cNvPr>
          <p:cNvSpPr>
            <a:spLocks noGrp="1"/>
          </p:cNvSpPr>
          <p:nvPr>
            <p:ph type="ctrTitle"/>
          </p:nvPr>
        </p:nvSpPr>
        <p:spPr>
          <a:xfrm>
            <a:off x="1524000" y="1122363"/>
            <a:ext cx="9144000" cy="2387600"/>
          </a:xfrm>
        </p:spPr>
        <p:txBody>
          <a:bodyPr anchor="b">
            <a:normAutofit/>
          </a:bodyPr>
          <a:lstStyle>
            <a:lvl1pPr algn="ctr">
              <a:defRPr sz="3200">
                <a:solidFill>
                  <a:schemeClr val="accent1">
                    <a:lumMod val="7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0AB041A-F026-46E2-B8DB-C2DEDA99AFCF}"/>
              </a:ext>
            </a:extLst>
          </p:cNvPr>
          <p:cNvSpPr>
            <a:spLocks noGrp="1"/>
          </p:cNvSpPr>
          <p:nvPr>
            <p:ph type="subTitle" idx="1"/>
          </p:nvPr>
        </p:nvSpPr>
        <p:spPr>
          <a:xfrm>
            <a:off x="1524000" y="3602038"/>
            <a:ext cx="9144000" cy="1655762"/>
          </a:xfrm>
        </p:spPr>
        <p:txBody>
          <a:bodyPr>
            <a:normAutofit/>
          </a:bodyPr>
          <a:lstStyle>
            <a:lvl1pPr marL="0" indent="0" algn="ctr">
              <a:buNone/>
              <a:defRPr sz="36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923AD-9EA8-4BD7-8FC9-370EA4F94AB3}"/>
              </a:ext>
            </a:extLst>
          </p:cNvPr>
          <p:cNvSpPr>
            <a:spLocks noGrp="1"/>
          </p:cNvSpPr>
          <p:nvPr>
            <p:ph type="dt" sz="half" idx="10"/>
          </p:nvPr>
        </p:nvSpPr>
        <p:spPr/>
        <p:txBody>
          <a:bodyPr/>
          <a:lstStyle>
            <a:lvl1pPr>
              <a:defRPr>
                <a:solidFill>
                  <a:schemeClr val="accent1">
                    <a:lumMod val="75000"/>
                  </a:schemeClr>
                </a:solidFill>
              </a:defRPr>
            </a:lvl1pPr>
          </a:lstStyle>
          <a:p>
            <a:fld id="{73F58354-0876-448A-89C0-E86F45F4CBB6}" type="datetimeFigureOut">
              <a:rPr lang="en-GB" smtClean="0"/>
              <a:pPr/>
              <a:t>17/07/2026</a:t>
            </a:fld>
            <a:endParaRPr lang="en-GB"/>
          </a:p>
        </p:txBody>
      </p:sp>
      <p:sp>
        <p:nvSpPr>
          <p:cNvPr id="5" name="Footer Placeholder 4">
            <a:extLst>
              <a:ext uri="{FF2B5EF4-FFF2-40B4-BE49-F238E27FC236}">
                <a16:creationId xmlns:a16="http://schemas.microsoft.com/office/drawing/2014/main" id="{934AC6B9-F7C5-49B7-8ECD-AB46B5E2382C}"/>
              </a:ext>
            </a:extLst>
          </p:cNvPr>
          <p:cNvSpPr>
            <a:spLocks noGrp="1"/>
          </p:cNvSpPr>
          <p:nvPr>
            <p:ph type="ftr" sz="quarter" idx="11"/>
          </p:nvPr>
        </p:nvSpPr>
        <p:spPr/>
        <p:txBody>
          <a:bodyPr/>
          <a:lstStyle>
            <a:lvl1pPr>
              <a:defRPr>
                <a:solidFill>
                  <a:schemeClr val="accent1">
                    <a:lumMod val="75000"/>
                  </a:schemeClr>
                </a:solidFill>
              </a:defRPr>
            </a:lvl1pPr>
          </a:lstStyle>
          <a:p>
            <a:endParaRPr lang="en-GB"/>
          </a:p>
        </p:txBody>
      </p:sp>
      <p:pic>
        <p:nvPicPr>
          <p:cNvPr id="7" name="Picture 6">
            <a:extLst>
              <a:ext uri="{FF2B5EF4-FFF2-40B4-BE49-F238E27FC236}">
                <a16:creationId xmlns:a16="http://schemas.microsoft.com/office/drawing/2014/main" id="{A0F2FB4A-8739-4BAE-9BF7-63E1E3B4BF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5038" y="6310981"/>
            <a:ext cx="3738038" cy="328197"/>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7CB488FF-0B7B-48C4-8FDA-C79690526F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411465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1A298-C3F3-4102-9503-F5CAE78A06F8}"/>
              </a:ext>
            </a:extLst>
          </p:cNvPr>
          <p:cNvSpPr>
            <a:spLocks noGrp="1"/>
          </p:cNvSpPr>
          <p:nvPr>
            <p:ph type="title"/>
          </p:nvPr>
        </p:nvSpPr>
        <p:spPr>
          <a:xfrm>
            <a:off x="838200" y="365125"/>
            <a:ext cx="874586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1CC3EF-333B-4089-92F0-F55D3899EF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3CC051-3D0A-46FD-ABFF-9DD2764962E2}"/>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5" name="Footer Placeholder 4">
            <a:extLst>
              <a:ext uri="{FF2B5EF4-FFF2-40B4-BE49-F238E27FC236}">
                <a16:creationId xmlns:a16="http://schemas.microsoft.com/office/drawing/2014/main" id="{92CA2A79-C783-4642-86CD-0E090E405C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ABB385-4851-4E2F-A52B-C9082842E280}"/>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9B6655AB-8653-4EF7-A96C-F779B09995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087488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7308A-D01B-47DF-A45D-07C45A5981EF}"/>
              </a:ext>
            </a:extLst>
          </p:cNvPr>
          <p:cNvSpPr>
            <a:spLocks noGrp="1"/>
          </p:cNvSpPr>
          <p:nvPr>
            <p:ph type="title"/>
          </p:nvPr>
        </p:nvSpPr>
        <p:spPr>
          <a:xfrm>
            <a:off x="831850" y="1709738"/>
            <a:ext cx="10515600" cy="2852737"/>
          </a:xfrm>
        </p:spPr>
        <p:txBody>
          <a:bodyPr anchor="b">
            <a:normAutofit/>
          </a:bodyPr>
          <a:lstStyle>
            <a:lvl1pPr>
              <a:defRPr sz="32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BB7D6DA-38A8-437C-82F8-0BB6613E8C61}"/>
              </a:ext>
            </a:extLst>
          </p:cNvPr>
          <p:cNvSpPr>
            <a:spLocks noGrp="1"/>
          </p:cNvSpPr>
          <p:nvPr>
            <p:ph type="body" idx="1"/>
          </p:nvPr>
        </p:nvSpPr>
        <p:spPr>
          <a:xfrm>
            <a:off x="831850" y="4589463"/>
            <a:ext cx="10515600" cy="1500187"/>
          </a:xfrm>
        </p:spPr>
        <p:txBody>
          <a:bodyPr>
            <a:normAutofit/>
          </a:bodyPr>
          <a:lstStyle>
            <a:lvl1pPr marL="0" indent="0">
              <a:buNone/>
              <a:defRPr sz="36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261FA3-E21A-494D-AB66-C7CCAD225199}"/>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5" name="Footer Placeholder 4">
            <a:extLst>
              <a:ext uri="{FF2B5EF4-FFF2-40B4-BE49-F238E27FC236}">
                <a16:creationId xmlns:a16="http://schemas.microsoft.com/office/drawing/2014/main" id="{7FD28C0C-4D48-4F65-82D4-97AFFE8359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B15290-BC0C-4D61-A1CF-F4382152FD37}"/>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1740D380-192E-47CC-B5F3-D8C2641A33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3305288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1A298-C3F3-4102-9503-F5CAE78A06F8}"/>
              </a:ext>
            </a:extLst>
          </p:cNvPr>
          <p:cNvSpPr>
            <a:spLocks noGrp="1"/>
          </p:cNvSpPr>
          <p:nvPr>
            <p:ph type="title"/>
          </p:nvPr>
        </p:nvSpPr>
        <p:spPr>
          <a:xfrm>
            <a:off x="838200" y="365125"/>
            <a:ext cx="874586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1CC3EF-333B-4089-92F0-F55D3899EF0C}"/>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3CC051-3D0A-46FD-ABFF-9DD2764962E2}"/>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5" name="Footer Placeholder 4">
            <a:extLst>
              <a:ext uri="{FF2B5EF4-FFF2-40B4-BE49-F238E27FC236}">
                <a16:creationId xmlns:a16="http://schemas.microsoft.com/office/drawing/2014/main" id="{92CA2A79-C783-4642-86CD-0E090E405CCB}"/>
              </a:ext>
            </a:extLst>
          </p:cNvPr>
          <p:cNvSpPr>
            <a:spLocks noGrp="1"/>
          </p:cNvSpPr>
          <p:nvPr>
            <p:ph type="ftr" sz="quarter" idx="11"/>
          </p:nvPr>
        </p:nvSpPr>
        <p:spPr/>
        <p:txBody>
          <a:bodyPr/>
          <a:lstStyle/>
          <a:p>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9B6655AB-8653-4EF7-A96C-F779B09995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8354154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7A651-E98B-4D1B-A199-D8F3E1D84365}"/>
              </a:ext>
            </a:extLst>
          </p:cNvPr>
          <p:cNvSpPr>
            <a:spLocks noGrp="1"/>
          </p:cNvSpPr>
          <p:nvPr>
            <p:ph type="title"/>
          </p:nvPr>
        </p:nvSpPr>
        <p:spPr>
          <a:xfrm>
            <a:off x="838200" y="365125"/>
            <a:ext cx="874586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815323-64B4-4482-8E1B-2CC9E2FC6457}"/>
              </a:ext>
            </a:extLst>
          </p:cNvPr>
          <p:cNvSpPr>
            <a:spLocks noGrp="1"/>
          </p:cNvSpPr>
          <p:nvPr>
            <p:ph sz="half" idx="1" hasCustomPrompt="1"/>
          </p:nvPr>
        </p:nvSpPr>
        <p:spPr>
          <a:xfrm>
            <a:off x="838200" y="1825625"/>
            <a:ext cx="5181600" cy="4351338"/>
          </a:xfrm>
        </p:spPr>
        <p:txBody>
          <a:bodyPr/>
          <a:lstStyle>
            <a:lvl2pPr marL="800100" indent="-342900">
              <a:buFont typeface="Wingdings" panose="05000000000000000000" pitchFamily="2" charset="2"/>
              <a:buChar char="Ø"/>
              <a:defRPr>
                <a:latin typeface="Arial" panose="020B0604020202020204" pitchFamily="34" charset="0"/>
                <a:cs typeface="Arial" panose="020B0604020202020204" pitchFamily="34" charset="0"/>
              </a:defRPr>
            </a:lvl2pPr>
            <a:lvl3pPr marL="1143000" indent="-228600">
              <a:buFont typeface="Wingdings" panose="05000000000000000000" pitchFamily="2" charset="2"/>
              <a:buChar char="Ø"/>
              <a:defRPr>
                <a:latin typeface="Arial" panose="020B0604020202020204" pitchFamily="34" charset="0"/>
                <a:cs typeface="Arial" panose="020B0604020202020204" pitchFamily="34" charset="0"/>
              </a:defRPr>
            </a:lvl3pPr>
            <a:lvl4pPr marL="1600200" indent="-228600">
              <a:buFont typeface="Wingdings" panose="05000000000000000000" pitchFamily="2" charset="2"/>
              <a:buChar char="Ø"/>
              <a:defRPr>
                <a:latin typeface="Arial" panose="020B0604020202020204" pitchFamily="34" charset="0"/>
                <a:cs typeface="Arial" panose="020B0604020202020204" pitchFamily="34" charset="0"/>
              </a:defRPr>
            </a:lvl4pPr>
            <a:lvl5pPr marL="2057400" indent="-228600">
              <a:buFont typeface="Wingdings" panose="05000000000000000000" pitchFamily="2" charset="2"/>
              <a:buChar char="Ø"/>
              <a:defRPr>
                <a:latin typeface="Arial" panose="020B0604020202020204" pitchFamily="34" charset="0"/>
                <a:cs typeface="Arial" panose="020B0604020202020204" pitchFamily="34" charset="0"/>
              </a:defRPr>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AD82CD-B840-4C85-AAAD-4C0F2498673F}"/>
              </a:ext>
            </a:extLst>
          </p:cNvPr>
          <p:cNvSpPr>
            <a:spLocks noGrp="1"/>
          </p:cNvSpPr>
          <p:nvPr>
            <p:ph sz="half" idx="2" hasCustomPrompt="1"/>
          </p:nvPr>
        </p:nvSpPr>
        <p:spPr>
          <a:xfrm>
            <a:off x="6172200" y="1825625"/>
            <a:ext cx="5181600" cy="4351338"/>
          </a:xfrm>
        </p:spPr>
        <p:txBody>
          <a:bodyPr/>
          <a:lstStyle>
            <a:lvl1pPr>
              <a:defRPr>
                <a:latin typeface="+mj-lt"/>
              </a:defRPr>
            </a:lvl1pPr>
            <a:lvl2pPr marL="800100" indent="-342900">
              <a:buFont typeface="Wingdings" panose="05000000000000000000" pitchFamily="2" charset="2"/>
              <a:buChar char="Ø"/>
              <a:defRPr>
                <a:latin typeface="Arial" panose="020B0604020202020204" pitchFamily="34" charset="0"/>
                <a:cs typeface="Arial" panose="020B0604020202020204" pitchFamily="34" charset="0"/>
              </a:defRPr>
            </a:lvl2pPr>
            <a:lvl3pPr marL="1257300" indent="-342900">
              <a:buFont typeface="Wingdings" panose="05000000000000000000" pitchFamily="2" charset="2"/>
              <a:buChar char="Ø"/>
              <a:defRPr>
                <a:latin typeface="Arial" panose="020B0604020202020204" pitchFamily="34" charset="0"/>
                <a:cs typeface="Arial" panose="020B0604020202020204" pitchFamily="34" charset="0"/>
              </a:defRPr>
            </a:lvl3pPr>
            <a:lvl4pPr marL="1657350" indent="-285750">
              <a:buFont typeface="Wingdings" panose="05000000000000000000" pitchFamily="2" charset="2"/>
              <a:buChar char="Ø"/>
              <a:defRPr>
                <a:latin typeface="Arial" panose="020B0604020202020204" pitchFamily="34" charset="0"/>
                <a:cs typeface="Arial" panose="020B0604020202020204" pitchFamily="34" charset="0"/>
              </a:defRPr>
            </a:lvl4pPr>
            <a:lvl5pPr marL="2114550" indent="-285750">
              <a:buFont typeface="Wingdings" panose="05000000000000000000" pitchFamily="2" charset="2"/>
              <a:buChar char="Ø"/>
              <a:defRPr>
                <a:latin typeface="Arial" panose="020B0604020202020204" pitchFamily="34" charset="0"/>
                <a:cs typeface="Arial" panose="020B0604020202020204" pitchFamily="34" charset="0"/>
              </a:defRPr>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A1BA051-B7E8-428A-8725-3E1C7AACA0AF}"/>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6" name="Footer Placeholder 5">
            <a:extLst>
              <a:ext uri="{FF2B5EF4-FFF2-40B4-BE49-F238E27FC236}">
                <a16:creationId xmlns:a16="http://schemas.microsoft.com/office/drawing/2014/main" id="{6E8E0C42-2B21-4BE3-95CB-489EEBEC69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5D5CC47-9E1C-4CDF-B841-D7FF94AC80AB}"/>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895F0787-1F16-4768-ABC4-1D13B50EFF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34104575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Picture Placeholder 8">
            <a:extLst>
              <a:ext uri="{FF2B5EF4-FFF2-40B4-BE49-F238E27FC236}">
                <a16:creationId xmlns:a16="http://schemas.microsoft.com/office/drawing/2014/main" id="{358AD63D-F8C4-42DF-AC62-406FE04D9811}"/>
              </a:ext>
            </a:extLst>
          </p:cNvPr>
          <p:cNvSpPr>
            <a:spLocks noGrp="1"/>
          </p:cNvSpPr>
          <p:nvPr>
            <p:ph type="pic" sz="quarter" idx="13"/>
          </p:nvPr>
        </p:nvSpPr>
        <p:spPr>
          <a:xfrm>
            <a:off x="31751" y="1"/>
            <a:ext cx="5197072" cy="6858000"/>
          </a:xfrm>
        </p:spPr>
        <p:txBody>
          <a:bodyPr/>
          <a:lstStyle>
            <a:lvl1pPr marL="0" indent="0">
              <a:buNone/>
              <a:defRPr>
                <a:latin typeface="Arial" panose="020B0604020202020204" pitchFamily="34" charset="0"/>
                <a:cs typeface="Arial" panose="020B0604020202020204" pitchFamily="34" charset="0"/>
              </a:defRPr>
            </a:lvl1pPr>
          </a:lstStyle>
          <a:p>
            <a:endParaRPr lang="en-GB"/>
          </a:p>
        </p:txBody>
      </p:sp>
      <p:sp>
        <p:nvSpPr>
          <p:cNvPr id="11" name="Text Placeholder 10">
            <a:extLst>
              <a:ext uri="{FF2B5EF4-FFF2-40B4-BE49-F238E27FC236}">
                <a16:creationId xmlns:a16="http://schemas.microsoft.com/office/drawing/2014/main" id="{A4A72E4D-A7BB-4C93-A3B4-43C0F30AB1C2}"/>
              </a:ext>
            </a:extLst>
          </p:cNvPr>
          <p:cNvSpPr>
            <a:spLocks noGrp="1"/>
          </p:cNvSpPr>
          <p:nvPr>
            <p:ph type="body" sz="quarter" idx="14"/>
          </p:nvPr>
        </p:nvSpPr>
        <p:spPr>
          <a:xfrm>
            <a:off x="5873839" y="1445419"/>
            <a:ext cx="5654072" cy="889000"/>
          </a:xfrm>
        </p:spPr>
        <p:txBody>
          <a:bodyPr>
            <a:normAutofit/>
          </a:bodyPr>
          <a:lstStyle>
            <a:lvl1pPr marL="0" indent="0">
              <a:buNone/>
              <a:defRPr sz="3200">
                <a:solidFill>
                  <a:srgbClr val="005EA4"/>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Text Placeholder 12">
            <a:extLst>
              <a:ext uri="{FF2B5EF4-FFF2-40B4-BE49-F238E27FC236}">
                <a16:creationId xmlns:a16="http://schemas.microsoft.com/office/drawing/2014/main" id="{CCFEAE33-5F37-4727-A90F-BBD28BFFE554}"/>
              </a:ext>
            </a:extLst>
          </p:cNvPr>
          <p:cNvSpPr>
            <a:spLocks noGrp="1"/>
          </p:cNvSpPr>
          <p:nvPr>
            <p:ph type="body" sz="quarter" idx="15"/>
          </p:nvPr>
        </p:nvSpPr>
        <p:spPr>
          <a:xfrm>
            <a:off x="5962918" y="3155950"/>
            <a:ext cx="5654072" cy="2446338"/>
          </a:xfrm>
        </p:spPr>
        <p:txBody>
          <a:bodyPr/>
          <a:lstStyle>
            <a:lvl1pPr marL="0" indent="0">
              <a:buNone/>
              <a:defRPr>
                <a:solidFill>
                  <a:srgbClr val="005EA4"/>
                </a:solidFill>
                <a:latin typeface="Arial" panose="020B0604020202020204" pitchFamily="34" charset="0"/>
                <a:cs typeface="Arial" panose="020B0604020202020204" pitchFamily="34" charset="0"/>
              </a:defRPr>
            </a:lvl1pPr>
            <a:lvl2pPr>
              <a:defRPr>
                <a:solidFill>
                  <a:srgbClr val="005EA4"/>
                </a:solidFill>
                <a:latin typeface="Arial" panose="020B0604020202020204" pitchFamily="34" charset="0"/>
                <a:cs typeface="Arial" panose="020B0604020202020204" pitchFamily="34" charset="0"/>
              </a:defRPr>
            </a:lvl2pPr>
            <a:lvl3pPr>
              <a:defRPr>
                <a:solidFill>
                  <a:srgbClr val="005EA4"/>
                </a:solidFill>
                <a:latin typeface="Arial" panose="020B0604020202020204" pitchFamily="34" charset="0"/>
                <a:cs typeface="Arial" panose="020B0604020202020204" pitchFamily="34" charset="0"/>
              </a:defRPr>
            </a:lvl3pPr>
            <a:lvl4pPr>
              <a:defRPr>
                <a:solidFill>
                  <a:srgbClr val="005EA4"/>
                </a:solidFill>
                <a:latin typeface="Arial" panose="020B0604020202020204" pitchFamily="34" charset="0"/>
                <a:cs typeface="Arial" panose="020B0604020202020204" pitchFamily="34" charset="0"/>
              </a:defRPr>
            </a:lvl4pPr>
            <a:lvl5pPr>
              <a:defRPr>
                <a:solidFill>
                  <a:srgbClr val="005EA4"/>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descr="A picture containing graphical user interface&#10;&#10;Description automatically generated">
            <a:extLst>
              <a:ext uri="{FF2B5EF4-FFF2-40B4-BE49-F238E27FC236}">
                <a16:creationId xmlns:a16="http://schemas.microsoft.com/office/drawing/2014/main" id="{F84FFB36-5E89-45E0-8114-7A70E8C6CD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6" name="Picture 12" descr="CEQ">
            <a:extLst>
              <a:ext uri="{FF2B5EF4-FFF2-40B4-BE49-F238E27FC236}">
                <a16:creationId xmlns:a16="http://schemas.microsoft.com/office/drawing/2014/main" id="{E3B54F41-F4E8-B79D-CFB9-BF8E034A1232}"/>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6010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DCEAA5-2A17-417B-8C58-ED2BE4C04690}"/>
              </a:ext>
            </a:extLst>
          </p:cNvPr>
          <p:cNvSpPr>
            <a:spLocks noGrp="1"/>
          </p:cNvSpPr>
          <p:nvPr>
            <p:ph type="sldNum" sz="quarter" idx="12"/>
          </p:nvPr>
        </p:nvSpPr>
        <p:spPr/>
        <p:txBody>
          <a:bodyPr/>
          <a:lstStyle/>
          <a:p>
            <a:fld id="{FB6083EF-2684-40D5-B43E-01D5B4D976DC}" type="slidenum">
              <a:rPr lang="en-GB" smtClean="0"/>
              <a:t>‹#›</a:t>
            </a:fld>
            <a:endParaRPr lang="en-GB"/>
          </a:p>
        </p:txBody>
      </p:sp>
    </p:spTree>
    <p:extLst>
      <p:ext uri="{BB962C8B-B14F-4D97-AF65-F5344CB8AC3E}">
        <p14:creationId xmlns:p14="http://schemas.microsoft.com/office/powerpoint/2010/main" val="56112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2CFFC-8597-4AB6-8C6E-2F53EC07B59E}"/>
              </a:ext>
            </a:extLst>
          </p:cNvPr>
          <p:cNvSpPr>
            <a:spLocks noGrp="1"/>
          </p:cNvSpPr>
          <p:nvPr>
            <p:ph type="title"/>
          </p:nvPr>
        </p:nvSpPr>
        <p:spPr>
          <a:xfrm>
            <a:off x="838200" y="365125"/>
            <a:ext cx="8550499" cy="1325563"/>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39A924C-0019-4E08-A56A-9513EE610147}"/>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4" name="Footer Placeholder 3">
            <a:extLst>
              <a:ext uri="{FF2B5EF4-FFF2-40B4-BE49-F238E27FC236}">
                <a16:creationId xmlns:a16="http://schemas.microsoft.com/office/drawing/2014/main" id="{90DDAB1D-4C06-47FB-8B68-C88DEE223A7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A480192-A7CA-4519-ABCA-8E7557B5515D}"/>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6" name="Picture 5" descr="A picture containing graphical user interface&#10;&#10;Description automatically generated">
            <a:extLst>
              <a:ext uri="{FF2B5EF4-FFF2-40B4-BE49-F238E27FC236}">
                <a16:creationId xmlns:a16="http://schemas.microsoft.com/office/drawing/2014/main" id="{9CA29C61-177E-4E5A-8338-BC425F097E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
        <p:nvSpPr>
          <p:cNvPr id="10" name="Text Placeholder 9">
            <a:extLst>
              <a:ext uri="{FF2B5EF4-FFF2-40B4-BE49-F238E27FC236}">
                <a16:creationId xmlns:a16="http://schemas.microsoft.com/office/drawing/2014/main" id="{8BE5B2D8-E9BF-4FAA-B1E0-A30B3A4EE2C9}"/>
              </a:ext>
            </a:extLst>
          </p:cNvPr>
          <p:cNvSpPr>
            <a:spLocks noGrp="1"/>
          </p:cNvSpPr>
          <p:nvPr>
            <p:ph type="body" sz="quarter" idx="13"/>
          </p:nvPr>
        </p:nvSpPr>
        <p:spPr>
          <a:xfrm>
            <a:off x="838200" y="2549525"/>
            <a:ext cx="10515600" cy="3297238"/>
          </a:xfrm>
        </p:spPr>
        <p:txBody>
          <a:bodyPr>
            <a:normAutofit/>
          </a:bodyPr>
          <a:lstStyle>
            <a:lvl1pPr marL="0" indent="0" algn="l">
              <a:buSzPct val="40000"/>
              <a:buFontTx/>
              <a:buNone/>
              <a:defRPr sz="2400">
                <a:latin typeface="Arial" panose="020B0604020202020204" pitchFamily="34" charset="0"/>
                <a:cs typeface="Arial" panose="020B0604020202020204" pitchFamily="34" charset="0"/>
              </a:defRPr>
            </a:lvl1pPr>
            <a:lvl2pPr marL="457200" indent="0" algn="l">
              <a:buNone/>
              <a:defRPr/>
            </a:lvl2pPr>
            <a:lvl3pPr algn="l">
              <a:defRPr/>
            </a:lvl3pPr>
            <a:lvl4pPr algn="l">
              <a:defRPr/>
            </a:lvl4pPr>
            <a:lvl5pPr algn="l">
              <a:defRPr/>
            </a:lvl5pPr>
          </a:lstStyle>
          <a:p>
            <a:pPr lvl="0"/>
            <a:r>
              <a:rPr lang="en-US"/>
              <a:t>Click to edit Master text styles</a:t>
            </a:r>
          </a:p>
          <a:p>
            <a:pPr lvl="0"/>
            <a:endParaRPr lang="en-US"/>
          </a:p>
        </p:txBody>
      </p:sp>
    </p:spTree>
    <p:extLst>
      <p:ext uri="{BB962C8B-B14F-4D97-AF65-F5344CB8AC3E}">
        <p14:creationId xmlns:p14="http://schemas.microsoft.com/office/powerpoint/2010/main" val="1807800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C179B-C30A-4E32-8418-15EA559164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F0FAE9-F24F-4CE1-BE36-5405EC8B16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28619C-A0D9-4DB1-9D0A-264A3D7B49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7A52A9-938A-4A61-A00C-A8E6E041D93B}"/>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6" name="Footer Placeholder 5">
            <a:extLst>
              <a:ext uri="{FF2B5EF4-FFF2-40B4-BE49-F238E27FC236}">
                <a16:creationId xmlns:a16="http://schemas.microsoft.com/office/drawing/2014/main" id="{CAB612AA-E58C-4C67-91B4-9DD9B06695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9AA872-353F-441C-97E4-CC8F789F6597}"/>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846E44A7-9145-4235-8B77-3D0DDB8311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4979655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7DFD-377B-42A6-8411-FCF8E4D81B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57E449-968B-4459-8830-0CF28F5B0F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ABCBA41-3B6F-4557-85C8-BB10643CB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C8BF08-51D9-4E0D-A180-855AEFFD2E9D}"/>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6" name="Footer Placeholder 5">
            <a:extLst>
              <a:ext uri="{FF2B5EF4-FFF2-40B4-BE49-F238E27FC236}">
                <a16:creationId xmlns:a16="http://schemas.microsoft.com/office/drawing/2014/main" id="{03A81A18-0A00-4F04-9BB5-75AB10C348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5BFB8C-B87D-4592-A9BE-07F0A5BE648C}"/>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5C189D1E-7CA2-4CC2-A35C-5DF6986F46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2329404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p>
            <a:endParaRPr lang="en-GB"/>
          </a:p>
        </p:txBody>
      </p:sp>
      <p:sp>
        <p:nvSpPr>
          <p:cNvPr id="7" name="Text Placeholder 6">
            <a:extLst>
              <a:ext uri="{FF2B5EF4-FFF2-40B4-BE49-F238E27FC236}">
                <a16:creationId xmlns:a16="http://schemas.microsoft.com/office/drawing/2014/main" id="{3B5D9760-624B-4D33-9853-AC71AAA87CB0}"/>
              </a:ext>
            </a:extLst>
          </p:cNvPr>
          <p:cNvSpPr>
            <a:spLocks noGrp="1"/>
          </p:cNvSpPr>
          <p:nvPr>
            <p:ph type="body" sz="quarter" idx="12"/>
          </p:nvPr>
        </p:nvSpPr>
        <p:spPr>
          <a:xfrm>
            <a:off x="550863" y="677863"/>
            <a:ext cx="8513762" cy="963612"/>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12" descr="CEQ">
            <a:extLst>
              <a:ext uri="{FF2B5EF4-FFF2-40B4-BE49-F238E27FC236}">
                <a16:creationId xmlns:a16="http://schemas.microsoft.com/office/drawing/2014/main" id="{0FCF6B79-F907-2F0C-BB7F-DF2D6D71098F}"/>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776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33A5-5B62-421B-9C7F-657FBA7158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F053A61-ABCF-4DCA-AA16-629AC8F7CB55}"/>
              </a:ext>
            </a:extLst>
          </p:cNvPr>
          <p:cNvSpPr>
            <a:spLocks noGrp="1"/>
          </p:cNvSpPr>
          <p:nvPr>
            <p:ph type="dt" sz="half" idx="10"/>
          </p:nvPr>
        </p:nvSpPr>
        <p:spPr/>
        <p:txBody>
          <a:bodyPr/>
          <a:lstStyle/>
          <a:p>
            <a:fld id="{974E62BB-FEA1-4C10-9E17-4440644174E0}" type="datetimeFigureOut">
              <a:rPr lang="en-GB" smtClean="0"/>
              <a:t>17/07/2026</a:t>
            </a:fld>
            <a:endParaRPr lang="en-GB"/>
          </a:p>
        </p:txBody>
      </p:sp>
      <p:sp>
        <p:nvSpPr>
          <p:cNvPr id="4" name="Footer Placeholder 3">
            <a:extLst>
              <a:ext uri="{FF2B5EF4-FFF2-40B4-BE49-F238E27FC236}">
                <a16:creationId xmlns:a16="http://schemas.microsoft.com/office/drawing/2014/main" id="{233C666D-F943-4E3E-8A6A-1B3603AB750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E89F686-732A-48F7-A298-2BA960E70E31}"/>
              </a:ext>
            </a:extLst>
          </p:cNvPr>
          <p:cNvSpPr>
            <a:spLocks noGrp="1"/>
          </p:cNvSpPr>
          <p:nvPr>
            <p:ph type="sldNum" sz="quarter" idx="12"/>
          </p:nvPr>
        </p:nvSpPr>
        <p:spPr/>
        <p:txBody>
          <a:bodyPr/>
          <a:lstStyle/>
          <a:p>
            <a:fld id="{F4F22023-E3F7-4EE7-81BC-417B45D2A05C}" type="slidenum">
              <a:rPr lang="en-GB" smtClean="0"/>
              <a:t>‹#›</a:t>
            </a:fld>
            <a:endParaRPr lang="en-GB"/>
          </a:p>
        </p:txBody>
      </p:sp>
    </p:spTree>
    <p:extLst>
      <p:ext uri="{BB962C8B-B14F-4D97-AF65-F5344CB8AC3E}">
        <p14:creationId xmlns:p14="http://schemas.microsoft.com/office/powerpoint/2010/main" val="360458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7308A-D01B-47DF-A45D-07C45A5981EF}"/>
              </a:ext>
            </a:extLst>
          </p:cNvPr>
          <p:cNvSpPr>
            <a:spLocks noGrp="1"/>
          </p:cNvSpPr>
          <p:nvPr>
            <p:ph type="title"/>
          </p:nvPr>
        </p:nvSpPr>
        <p:spPr>
          <a:xfrm>
            <a:off x="831850" y="1709738"/>
            <a:ext cx="10515600" cy="2852737"/>
          </a:xfrm>
        </p:spPr>
        <p:txBody>
          <a:bodyPr anchor="b">
            <a:normAutofit/>
          </a:bodyPr>
          <a:lstStyle>
            <a:lvl1pPr>
              <a:defRPr sz="32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BB7D6DA-38A8-437C-82F8-0BB6613E8C61}"/>
              </a:ext>
            </a:extLst>
          </p:cNvPr>
          <p:cNvSpPr>
            <a:spLocks noGrp="1"/>
          </p:cNvSpPr>
          <p:nvPr>
            <p:ph type="body" idx="1"/>
          </p:nvPr>
        </p:nvSpPr>
        <p:spPr>
          <a:xfrm>
            <a:off x="831850" y="4589463"/>
            <a:ext cx="10515600" cy="1500187"/>
          </a:xfrm>
        </p:spPr>
        <p:txBody>
          <a:bodyPr>
            <a:normAutofit/>
          </a:bodyPr>
          <a:lstStyle>
            <a:lvl1pPr marL="0" indent="0">
              <a:buNone/>
              <a:defRPr sz="36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261FA3-E21A-494D-AB66-C7CCAD225199}"/>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5" name="Footer Placeholder 4">
            <a:extLst>
              <a:ext uri="{FF2B5EF4-FFF2-40B4-BE49-F238E27FC236}">
                <a16:creationId xmlns:a16="http://schemas.microsoft.com/office/drawing/2014/main" id="{7FD28C0C-4D48-4F65-82D4-97AFFE835915}"/>
              </a:ext>
            </a:extLst>
          </p:cNvPr>
          <p:cNvSpPr>
            <a:spLocks noGrp="1"/>
          </p:cNvSpPr>
          <p:nvPr>
            <p:ph type="ftr" sz="quarter" idx="11"/>
          </p:nvPr>
        </p:nvSpPr>
        <p:spPr/>
        <p:txBody>
          <a:bodyPr/>
          <a:lstStyle/>
          <a:p>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1740D380-192E-47CC-B5F3-D8C2641A33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591268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7A651-E98B-4D1B-A199-D8F3E1D84365}"/>
              </a:ext>
            </a:extLst>
          </p:cNvPr>
          <p:cNvSpPr>
            <a:spLocks noGrp="1"/>
          </p:cNvSpPr>
          <p:nvPr>
            <p:ph type="title"/>
          </p:nvPr>
        </p:nvSpPr>
        <p:spPr>
          <a:xfrm>
            <a:off x="838200" y="365125"/>
            <a:ext cx="874586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815323-64B4-4482-8E1B-2CC9E2FC6457}"/>
              </a:ext>
            </a:extLst>
          </p:cNvPr>
          <p:cNvSpPr>
            <a:spLocks noGrp="1"/>
          </p:cNvSpPr>
          <p:nvPr>
            <p:ph sz="half" idx="1" hasCustomPrompt="1"/>
          </p:nvPr>
        </p:nvSpPr>
        <p:spPr>
          <a:xfrm>
            <a:off x="838200" y="1825625"/>
            <a:ext cx="5181600" cy="4351338"/>
          </a:xfrm>
        </p:spPr>
        <p:txBody>
          <a:bodyPr/>
          <a:lstStyle>
            <a:lvl2pPr marL="800100" indent="-342900">
              <a:buFont typeface="Wingdings" panose="05000000000000000000" pitchFamily="2" charset="2"/>
              <a:buChar char="Ø"/>
              <a:defRPr>
                <a:latin typeface="Arial" panose="020B0604020202020204" pitchFamily="34" charset="0"/>
                <a:cs typeface="Arial" panose="020B0604020202020204" pitchFamily="34" charset="0"/>
              </a:defRPr>
            </a:lvl2pPr>
            <a:lvl3pPr marL="1143000" indent="-228600">
              <a:buFont typeface="Wingdings" panose="05000000000000000000" pitchFamily="2" charset="2"/>
              <a:buChar char="Ø"/>
              <a:defRPr>
                <a:latin typeface="Arial" panose="020B0604020202020204" pitchFamily="34" charset="0"/>
                <a:cs typeface="Arial" panose="020B0604020202020204" pitchFamily="34" charset="0"/>
              </a:defRPr>
            </a:lvl3pPr>
            <a:lvl4pPr marL="1600200" indent="-228600">
              <a:buFont typeface="Wingdings" panose="05000000000000000000" pitchFamily="2" charset="2"/>
              <a:buChar char="Ø"/>
              <a:defRPr>
                <a:latin typeface="Arial" panose="020B0604020202020204" pitchFamily="34" charset="0"/>
                <a:cs typeface="Arial" panose="020B0604020202020204" pitchFamily="34" charset="0"/>
              </a:defRPr>
            </a:lvl4pPr>
            <a:lvl5pPr marL="2057400" indent="-228600">
              <a:buFont typeface="Wingdings" panose="05000000000000000000" pitchFamily="2" charset="2"/>
              <a:buChar char="Ø"/>
              <a:defRPr>
                <a:latin typeface="Arial" panose="020B0604020202020204" pitchFamily="34" charset="0"/>
                <a:cs typeface="Arial" panose="020B0604020202020204" pitchFamily="34" charset="0"/>
              </a:defRPr>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AD82CD-B840-4C85-AAAD-4C0F2498673F}"/>
              </a:ext>
            </a:extLst>
          </p:cNvPr>
          <p:cNvSpPr>
            <a:spLocks noGrp="1"/>
          </p:cNvSpPr>
          <p:nvPr>
            <p:ph sz="half" idx="2" hasCustomPrompt="1"/>
          </p:nvPr>
        </p:nvSpPr>
        <p:spPr>
          <a:xfrm>
            <a:off x="6172200" y="1825625"/>
            <a:ext cx="5181600" cy="4351338"/>
          </a:xfrm>
        </p:spPr>
        <p:txBody>
          <a:bodyPr/>
          <a:lstStyle>
            <a:lvl1pPr>
              <a:defRPr>
                <a:latin typeface="+mj-lt"/>
              </a:defRPr>
            </a:lvl1pPr>
            <a:lvl2pPr marL="800100" indent="-342900">
              <a:buFont typeface="Wingdings" panose="05000000000000000000" pitchFamily="2" charset="2"/>
              <a:buChar char="Ø"/>
              <a:defRPr>
                <a:latin typeface="Arial" panose="020B0604020202020204" pitchFamily="34" charset="0"/>
                <a:cs typeface="Arial" panose="020B0604020202020204" pitchFamily="34" charset="0"/>
              </a:defRPr>
            </a:lvl2pPr>
            <a:lvl3pPr marL="1257300" indent="-342900">
              <a:buFont typeface="Wingdings" panose="05000000000000000000" pitchFamily="2" charset="2"/>
              <a:buChar char="Ø"/>
              <a:defRPr>
                <a:latin typeface="Arial" panose="020B0604020202020204" pitchFamily="34" charset="0"/>
                <a:cs typeface="Arial" panose="020B0604020202020204" pitchFamily="34" charset="0"/>
              </a:defRPr>
            </a:lvl3pPr>
            <a:lvl4pPr marL="1657350" indent="-285750">
              <a:buFont typeface="Wingdings" panose="05000000000000000000" pitchFamily="2" charset="2"/>
              <a:buChar char="Ø"/>
              <a:defRPr>
                <a:latin typeface="Arial" panose="020B0604020202020204" pitchFamily="34" charset="0"/>
                <a:cs typeface="Arial" panose="020B0604020202020204" pitchFamily="34" charset="0"/>
              </a:defRPr>
            </a:lvl4pPr>
            <a:lvl5pPr marL="2114550" indent="-285750">
              <a:buFont typeface="Wingdings" panose="05000000000000000000" pitchFamily="2" charset="2"/>
              <a:buChar char="Ø"/>
              <a:defRPr>
                <a:latin typeface="Arial" panose="020B0604020202020204" pitchFamily="34" charset="0"/>
                <a:cs typeface="Arial" panose="020B0604020202020204" pitchFamily="34" charset="0"/>
              </a:defRPr>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A1BA051-B7E8-428A-8725-3E1C7AACA0AF}"/>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6" name="Footer Placeholder 5">
            <a:extLst>
              <a:ext uri="{FF2B5EF4-FFF2-40B4-BE49-F238E27FC236}">
                <a16:creationId xmlns:a16="http://schemas.microsoft.com/office/drawing/2014/main" id="{6E8E0C42-2B21-4BE3-95CB-489EEBEC699D}"/>
              </a:ext>
            </a:extLst>
          </p:cNvPr>
          <p:cNvSpPr>
            <a:spLocks noGrp="1"/>
          </p:cNvSpPr>
          <p:nvPr>
            <p:ph type="ftr" sz="quarter" idx="11"/>
          </p:nvPr>
        </p:nvSpPr>
        <p:spPr/>
        <p:txBody>
          <a:bodyPr/>
          <a:lstStyle/>
          <a:p>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895F0787-1F16-4768-ABC4-1D13B50EFF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062845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rgbClr val="F3F2E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lvl1pPr>
              <a:defRPr baseline="0">
                <a:latin typeface="Arial" panose="020B0604020202020204" pitchFamily="34" charset="0"/>
              </a:defRPr>
            </a:lvl1pPr>
          </a:lstStyle>
          <a:p>
            <a:endParaRPr lang="en-GB"/>
          </a:p>
        </p:txBody>
      </p:sp>
      <p:sp>
        <p:nvSpPr>
          <p:cNvPr id="9" name="Picture Placeholder 8">
            <a:extLst>
              <a:ext uri="{FF2B5EF4-FFF2-40B4-BE49-F238E27FC236}">
                <a16:creationId xmlns:a16="http://schemas.microsoft.com/office/drawing/2014/main" id="{358AD63D-F8C4-42DF-AC62-406FE04D9811}"/>
              </a:ext>
            </a:extLst>
          </p:cNvPr>
          <p:cNvSpPr>
            <a:spLocks noGrp="1"/>
          </p:cNvSpPr>
          <p:nvPr>
            <p:ph type="pic" sz="quarter" idx="13"/>
          </p:nvPr>
        </p:nvSpPr>
        <p:spPr>
          <a:xfrm>
            <a:off x="31751" y="1"/>
            <a:ext cx="5197072" cy="6858000"/>
          </a:xfrm>
        </p:spPr>
        <p:txBody>
          <a:bodyPr/>
          <a:lstStyle>
            <a:lvl1pPr marL="0" indent="0">
              <a:buNone/>
              <a:defRPr>
                <a:latin typeface="Arial" panose="020B0604020202020204" pitchFamily="34" charset="0"/>
                <a:cs typeface="Arial" panose="020B0604020202020204" pitchFamily="34" charset="0"/>
              </a:defRPr>
            </a:lvl1pPr>
          </a:lstStyle>
          <a:p>
            <a:endParaRPr lang="en-GB"/>
          </a:p>
        </p:txBody>
      </p:sp>
      <p:sp>
        <p:nvSpPr>
          <p:cNvPr id="11" name="Text Placeholder 10">
            <a:extLst>
              <a:ext uri="{FF2B5EF4-FFF2-40B4-BE49-F238E27FC236}">
                <a16:creationId xmlns:a16="http://schemas.microsoft.com/office/drawing/2014/main" id="{A4A72E4D-A7BB-4C93-A3B4-43C0F30AB1C2}"/>
              </a:ext>
            </a:extLst>
          </p:cNvPr>
          <p:cNvSpPr>
            <a:spLocks noGrp="1"/>
          </p:cNvSpPr>
          <p:nvPr>
            <p:ph type="body" sz="quarter" idx="14"/>
          </p:nvPr>
        </p:nvSpPr>
        <p:spPr>
          <a:xfrm>
            <a:off x="5873839" y="1445419"/>
            <a:ext cx="5654072" cy="889000"/>
          </a:xfrm>
        </p:spPr>
        <p:txBody>
          <a:bodyPr>
            <a:normAutofit/>
          </a:bodyPr>
          <a:lstStyle>
            <a:lvl1pPr marL="0" indent="0">
              <a:buNone/>
              <a:defRPr sz="3200">
                <a:solidFill>
                  <a:srgbClr val="005EA4"/>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Text Placeholder 12">
            <a:extLst>
              <a:ext uri="{FF2B5EF4-FFF2-40B4-BE49-F238E27FC236}">
                <a16:creationId xmlns:a16="http://schemas.microsoft.com/office/drawing/2014/main" id="{CCFEAE33-5F37-4727-A90F-BBD28BFFE554}"/>
              </a:ext>
            </a:extLst>
          </p:cNvPr>
          <p:cNvSpPr>
            <a:spLocks noGrp="1"/>
          </p:cNvSpPr>
          <p:nvPr>
            <p:ph type="body" sz="quarter" idx="15"/>
          </p:nvPr>
        </p:nvSpPr>
        <p:spPr>
          <a:xfrm>
            <a:off x="5962918" y="3155950"/>
            <a:ext cx="5654072" cy="2446338"/>
          </a:xfrm>
        </p:spPr>
        <p:txBody>
          <a:bodyPr/>
          <a:lstStyle>
            <a:lvl1pPr marL="0" indent="0">
              <a:buNone/>
              <a:defRPr>
                <a:solidFill>
                  <a:srgbClr val="005EA4"/>
                </a:solidFill>
                <a:latin typeface="Arial" panose="020B0604020202020204" pitchFamily="34" charset="0"/>
                <a:cs typeface="Arial" panose="020B0604020202020204" pitchFamily="34" charset="0"/>
              </a:defRPr>
            </a:lvl1pPr>
            <a:lvl2pPr>
              <a:defRPr>
                <a:solidFill>
                  <a:srgbClr val="005EA4"/>
                </a:solidFill>
                <a:latin typeface="Arial" panose="020B0604020202020204" pitchFamily="34" charset="0"/>
                <a:cs typeface="Arial" panose="020B0604020202020204" pitchFamily="34" charset="0"/>
              </a:defRPr>
            </a:lvl2pPr>
            <a:lvl3pPr>
              <a:defRPr>
                <a:solidFill>
                  <a:srgbClr val="005EA4"/>
                </a:solidFill>
                <a:latin typeface="Arial" panose="020B0604020202020204" pitchFamily="34" charset="0"/>
                <a:cs typeface="Arial" panose="020B0604020202020204" pitchFamily="34" charset="0"/>
              </a:defRPr>
            </a:lvl3pPr>
            <a:lvl4pPr>
              <a:defRPr>
                <a:solidFill>
                  <a:srgbClr val="005EA4"/>
                </a:solidFill>
                <a:latin typeface="Arial" panose="020B0604020202020204" pitchFamily="34" charset="0"/>
                <a:cs typeface="Arial" panose="020B0604020202020204" pitchFamily="34" charset="0"/>
              </a:defRPr>
            </a:lvl4pPr>
            <a:lvl5pPr>
              <a:defRPr>
                <a:solidFill>
                  <a:srgbClr val="005EA4"/>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descr="A picture containing graphical user interface&#10;&#10;Description automatically generated">
            <a:extLst>
              <a:ext uri="{FF2B5EF4-FFF2-40B4-BE49-F238E27FC236}">
                <a16:creationId xmlns:a16="http://schemas.microsoft.com/office/drawing/2014/main" id="{F84FFB36-5E89-45E0-8114-7A70E8C6CD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409917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2_Blank">
    <p:bg>
      <p:bgPr>
        <a:solidFill>
          <a:srgbClr val="F3F2E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17/07/2026</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37513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17/07/2026</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E170FD47-281E-FA6D-C875-3D1DB69ADF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3788647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17/07/2026</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p>
            <a:endParaRPr lang="en-GB"/>
          </a:p>
        </p:txBody>
      </p:sp>
      <p:pic>
        <p:nvPicPr>
          <p:cNvPr id="5" name="Picture 12" descr="CEQ">
            <a:extLst>
              <a:ext uri="{FF2B5EF4-FFF2-40B4-BE49-F238E27FC236}">
                <a16:creationId xmlns:a16="http://schemas.microsoft.com/office/drawing/2014/main" id="{A4A125A3-B9B6-D2A9-A063-53F45919D4DA}"/>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NHSBT logo">
            <a:extLst>
              <a:ext uri="{FF2B5EF4-FFF2-40B4-BE49-F238E27FC236}">
                <a16:creationId xmlns:a16="http://schemas.microsoft.com/office/drawing/2014/main" id="{A34DEC93-99F3-CCF6-EDA3-2BB5CBF382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432047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10.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jpeg"/><Relationship Id="rId5" Type="http://schemas.microsoft.com/office/2007/relationships/hdphoto" Target="../media/hdphoto2.wdp"/><Relationship Id="rId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4.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1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5.xml"/><Relationship Id="rId1" Type="http://schemas.openxmlformats.org/officeDocument/2006/relationships/slideLayout" Target="../slideLayouts/slideLayout19.xml"/><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theme" Target="../theme/theme7.xml"/><Relationship Id="rId1" Type="http://schemas.openxmlformats.org/officeDocument/2006/relationships/slideLayout" Target="../slideLayouts/slideLayout22.xml"/><Relationship Id="rId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9.xml"/><Relationship Id="rId1" Type="http://schemas.openxmlformats.org/officeDocument/2006/relationships/slideLayout" Target="../slideLayouts/slideLayout25.xml"/><Relationship Id="rId4"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2E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13C621-16F5-4456-8016-419C6C67E77D}"/>
              </a:ext>
            </a:extLst>
          </p:cNvPr>
          <p:cNvSpPr>
            <a:spLocks noGrp="1"/>
          </p:cNvSpPr>
          <p:nvPr>
            <p:ph type="title"/>
          </p:nvPr>
        </p:nvSpPr>
        <p:spPr>
          <a:xfrm>
            <a:off x="838200" y="365125"/>
            <a:ext cx="8640651"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448272F-6422-4E6F-B594-20F793F471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3BD94D-F10F-4283-ADCB-2EBADC92A7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latin typeface="Arial" panose="020B0604020202020204" pitchFamily="34" charset="0"/>
                <a:cs typeface="Arial" panose="020B0604020202020204" pitchFamily="34" charset="0"/>
              </a:defRPr>
            </a:lvl1pPr>
          </a:lstStyle>
          <a:p>
            <a:fld id="{73F58354-0876-448A-89C0-E86F45F4CBB6}" type="datetimeFigureOut">
              <a:rPr lang="en-GB" smtClean="0"/>
              <a:pPr/>
              <a:t>17/07/2026</a:t>
            </a:fld>
            <a:endParaRPr lang="en-GB"/>
          </a:p>
        </p:txBody>
      </p:sp>
      <p:sp>
        <p:nvSpPr>
          <p:cNvPr id="5" name="Footer Placeholder 4">
            <a:extLst>
              <a:ext uri="{FF2B5EF4-FFF2-40B4-BE49-F238E27FC236}">
                <a16:creationId xmlns:a16="http://schemas.microsoft.com/office/drawing/2014/main" id="{06FAA339-DD58-41A6-801B-4E6FCC73C7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a:extLst>
              <a:ext uri="{FF2B5EF4-FFF2-40B4-BE49-F238E27FC236}">
                <a16:creationId xmlns:a16="http://schemas.microsoft.com/office/drawing/2014/main" id="{E4197CB5-C9B1-4107-A75F-6475553F40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latin typeface="Arial" panose="020B0604020202020204" pitchFamily="34" charset="0"/>
                <a:cs typeface="Arial" panose="020B0604020202020204" pitchFamily="34" charset="0"/>
              </a:defRPr>
            </a:lvl1pPr>
          </a:lstStyle>
          <a:p>
            <a:fld id="{FB6083EF-2684-40D5-B43E-01D5B4D976DC}" type="slidenum">
              <a:rPr lang="en-GB" smtClean="0"/>
              <a:pPr/>
              <a:t>‹#›</a:t>
            </a:fld>
            <a:endParaRPr lang="en-GB"/>
          </a:p>
        </p:txBody>
      </p:sp>
      <p:pic>
        <p:nvPicPr>
          <p:cNvPr id="7" name="Picture 12" descr="CEQ">
            <a:extLst>
              <a:ext uri="{FF2B5EF4-FFF2-40B4-BE49-F238E27FC236}">
                <a16:creationId xmlns:a16="http://schemas.microsoft.com/office/drawing/2014/main" id="{B2EC9A1C-370C-8BF8-F6FB-38B037A3688D}"/>
              </a:ext>
            </a:extLst>
          </p:cNvPr>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368059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61" r:id="rId6"/>
    <p:sldLayoutId id="2147483662" r:id="rId7"/>
    <p:sldLayoutId id="2147483655" r:id="rId8"/>
    <p:sldLayoutId id="2147483685" r:id="rId9"/>
    <p:sldLayoutId id="2147483654" r:id="rId10"/>
    <p:sldLayoutId id="2147483656" r:id="rId11"/>
    <p:sldLayoutId id="2147483657" r:id="rId12"/>
  </p:sldLayoutIdLst>
  <p:txStyles>
    <p:titleStyle>
      <a:lvl1pPr algn="l" defTabSz="914400" rtl="0" eaLnBrk="1" latinLnBrk="0" hangingPunct="1">
        <a:lnSpc>
          <a:spcPct val="90000"/>
        </a:lnSpc>
        <a:spcBef>
          <a:spcPct val="0"/>
        </a:spcBef>
        <a:buNone/>
        <a:defRPr sz="3200" kern="1200">
          <a:solidFill>
            <a:schemeClr val="accent1">
              <a:lumMod val="75000"/>
            </a:schemeClr>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Clr>
          <a:srgbClr val="005EA4"/>
        </a:buClr>
        <a:buSzPct val="50000"/>
        <a:buFont typeface="Wingdings" panose="05000000000000000000" pitchFamily="2" charset="2"/>
        <a:buNone/>
        <a:defRPr sz="3600" kern="1200">
          <a:solidFill>
            <a:schemeClr val="accent1">
              <a:lumMod val="7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4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000" kern="1200">
          <a:solidFill>
            <a:schemeClr val="accent1">
              <a:lumMod val="75000"/>
            </a:schemeClr>
          </a:solidFill>
          <a:latin typeface="+mn-lt"/>
          <a:ea typeface="+mn-ea"/>
          <a:cs typeface="+mn-cs"/>
        </a:defRPr>
      </a:lvl3pPr>
      <a:lvl4pPr marL="16002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mn-lt"/>
          <a:ea typeface="+mn-ea"/>
          <a:cs typeface="+mn-cs"/>
        </a:defRPr>
      </a:lvl4pPr>
      <a:lvl5pPr marL="20574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13C621-16F5-4456-8016-419C6C67E77D}"/>
              </a:ext>
            </a:extLst>
          </p:cNvPr>
          <p:cNvSpPr>
            <a:spLocks noGrp="1"/>
          </p:cNvSpPr>
          <p:nvPr>
            <p:ph type="title"/>
          </p:nvPr>
        </p:nvSpPr>
        <p:spPr>
          <a:xfrm>
            <a:off x="838200" y="365125"/>
            <a:ext cx="8640651"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448272F-6422-4E6F-B594-20F793F471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3BD94D-F10F-4283-ADCB-2EBADC92A7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latin typeface="Arial" panose="020B0604020202020204" pitchFamily="34" charset="0"/>
                <a:cs typeface="Arial" panose="020B0604020202020204" pitchFamily="34" charset="0"/>
              </a:defRPr>
            </a:lvl1pPr>
          </a:lstStyle>
          <a:p>
            <a:fld id="{73F58354-0876-448A-89C0-E86F45F4CBB6}" type="datetimeFigureOut">
              <a:rPr lang="en-GB" smtClean="0"/>
              <a:pPr/>
              <a:t>17/07/2026</a:t>
            </a:fld>
            <a:endParaRPr lang="en-GB"/>
          </a:p>
        </p:txBody>
      </p:sp>
      <p:sp>
        <p:nvSpPr>
          <p:cNvPr id="5" name="Footer Placeholder 4">
            <a:extLst>
              <a:ext uri="{FF2B5EF4-FFF2-40B4-BE49-F238E27FC236}">
                <a16:creationId xmlns:a16="http://schemas.microsoft.com/office/drawing/2014/main" id="{06FAA339-DD58-41A6-801B-4E6FCC73C7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a:extLst>
              <a:ext uri="{FF2B5EF4-FFF2-40B4-BE49-F238E27FC236}">
                <a16:creationId xmlns:a16="http://schemas.microsoft.com/office/drawing/2014/main" id="{E4197CB5-C9B1-4107-A75F-6475553F40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latin typeface="Arial" panose="020B0604020202020204" pitchFamily="34" charset="0"/>
                <a:cs typeface="Arial" panose="020B0604020202020204" pitchFamily="34" charset="0"/>
              </a:defRPr>
            </a:lvl1pPr>
          </a:lstStyle>
          <a:p>
            <a:fld id="{FB6083EF-2684-40D5-B43E-01D5B4D976DC}" type="slidenum">
              <a:rPr lang="en-GB" smtClean="0"/>
              <a:pPr/>
              <a:t>‹#›</a:t>
            </a:fld>
            <a:endParaRPr lang="en-GB"/>
          </a:p>
        </p:txBody>
      </p:sp>
    </p:spTree>
    <p:extLst>
      <p:ext uri="{BB962C8B-B14F-4D97-AF65-F5344CB8AC3E}">
        <p14:creationId xmlns:p14="http://schemas.microsoft.com/office/powerpoint/2010/main" val="6654950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6" r:id="rId8"/>
    <p:sldLayoutId id="2147483687" r:id="rId9"/>
    <p:sldLayoutId id="2147483688" r:id="rId10"/>
    <p:sldLayoutId id="2147483691" r:id="rId11"/>
    <p:sldLayoutId id="2147483692" r:id="rId12"/>
  </p:sldLayoutIdLst>
  <p:txStyles>
    <p:titleStyle>
      <a:lvl1pPr algn="l" defTabSz="914400" rtl="0" eaLnBrk="1" latinLnBrk="0" hangingPunct="1">
        <a:lnSpc>
          <a:spcPct val="90000"/>
        </a:lnSpc>
        <a:spcBef>
          <a:spcPct val="0"/>
        </a:spcBef>
        <a:buNone/>
        <a:defRPr sz="3200" kern="1200">
          <a:solidFill>
            <a:schemeClr val="accent1">
              <a:lumMod val="75000"/>
            </a:schemeClr>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Clr>
          <a:srgbClr val="005EA4"/>
        </a:buClr>
        <a:buSzPct val="50000"/>
        <a:buFont typeface="Wingdings" panose="05000000000000000000" pitchFamily="2" charset="2"/>
        <a:buNone/>
        <a:defRPr sz="3600" kern="1200">
          <a:solidFill>
            <a:schemeClr val="accent1">
              <a:lumMod val="7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400" kern="1200">
          <a:solidFill>
            <a:schemeClr val="accent1">
              <a:lumMod val="7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000" kern="1200">
          <a:solidFill>
            <a:schemeClr val="accent1">
              <a:lumMod val="7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pic>
        <p:nvPicPr>
          <p:cNvPr id="2" name="Picture 2" descr="red long ribbon">
            <a:extLst>
              <a:ext uri="{FF2B5EF4-FFF2-40B4-BE49-F238E27FC236}">
                <a16:creationId xmlns:a16="http://schemas.microsoft.com/office/drawing/2014/main" id="{06F190D7-ED5A-F14E-FA95-8935830B3E4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66725"/>
            <a:ext cx="12195175"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descr="SaveALifeGiveBlood_RGB">
            <a:extLst>
              <a:ext uri="{FF2B5EF4-FFF2-40B4-BE49-F238E27FC236}">
                <a16:creationId xmlns:a16="http://schemas.microsoft.com/office/drawing/2014/main" id="{3FCBF565-865E-55C7-EC74-F311B8D7DC84}"/>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605963" y="5861050"/>
            <a:ext cx="21018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icture containing graphical user interface&#10;&#10;Description automatically generated">
            <a:extLst>
              <a:ext uri="{FF2B5EF4-FFF2-40B4-BE49-F238E27FC236}">
                <a16:creationId xmlns:a16="http://schemas.microsoft.com/office/drawing/2014/main" id="{499C412C-2664-E2D8-3C07-1266AF5565D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68509930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xStyles>
    <p:titleStyle>
      <a:lvl1pPr algn="l" defTabSz="457200" rtl="0" eaLnBrk="0" fontAlgn="base" hangingPunct="0">
        <a:spcBef>
          <a:spcPct val="0"/>
        </a:spcBef>
        <a:spcAft>
          <a:spcPct val="0"/>
        </a:spcAft>
        <a:defRPr sz="3800" b="1" kern="1200">
          <a:solidFill>
            <a:srgbClr val="0072C6"/>
          </a:solidFill>
          <a:latin typeface="+mj-lt"/>
          <a:ea typeface="+mj-ea"/>
          <a:cs typeface="+mj-cs"/>
        </a:defRPr>
      </a:lvl1pPr>
      <a:lvl2pPr algn="l" defTabSz="457200" rtl="0" eaLnBrk="0" fontAlgn="base" hangingPunct="0">
        <a:spcBef>
          <a:spcPct val="0"/>
        </a:spcBef>
        <a:spcAft>
          <a:spcPct val="0"/>
        </a:spcAft>
        <a:defRPr sz="3800" b="1">
          <a:solidFill>
            <a:srgbClr val="0072C6"/>
          </a:solidFill>
          <a:latin typeface="Arial" panose="020B0604020202020204" pitchFamily="34" charset="0"/>
        </a:defRPr>
      </a:lvl2pPr>
      <a:lvl3pPr algn="l" defTabSz="457200" rtl="0" eaLnBrk="0" fontAlgn="base" hangingPunct="0">
        <a:spcBef>
          <a:spcPct val="0"/>
        </a:spcBef>
        <a:spcAft>
          <a:spcPct val="0"/>
        </a:spcAft>
        <a:defRPr sz="3800" b="1">
          <a:solidFill>
            <a:srgbClr val="0072C6"/>
          </a:solidFill>
          <a:latin typeface="Arial" panose="020B0604020202020204" pitchFamily="34" charset="0"/>
        </a:defRPr>
      </a:lvl3pPr>
      <a:lvl4pPr algn="l" defTabSz="457200" rtl="0" eaLnBrk="0" fontAlgn="base" hangingPunct="0">
        <a:spcBef>
          <a:spcPct val="0"/>
        </a:spcBef>
        <a:spcAft>
          <a:spcPct val="0"/>
        </a:spcAft>
        <a:defRPr sz="3800" b="1">
          <a:solidFill>
            <a:srgbClr val="0072C6"/>
          </a:solidFill>
          <a:latin typeface="Arial" panose="020B0604020202020204" pitchFamily="34" charset="0"/>
        </a:defRPr>
      </a:lvl4pPr>
      <a:lvl5pPr algn="l" defTabSz="457200" rtl="0" eaLnBrk="0" fontAlgn="base" hangingPunct="0">
        <a:spcBef>
          <a:spcPct val="0"/>
        </a:spcBef>
        <a:spcAft>
          <a:spcPct val="0"/>
        </a:spcAft>
        <a:defRPr sz="3800" b="1">
          <a:solidFill>
            <a:srgbClr val="0072C6"/>
          </a:solidFill>
          <a:latin typeface="Arial" panose="020B0604020202020204" pitchFamily="34" charset="0"/>
        </a:defRPr>
      </a:lvl5pPr>
      <a:lvl6pPr marL="457200" algn="l" defTabSz="457200" rtl="0" fontAlgn="base">
        <a:spcBef>
          <a:spcPct val="0"/>
        </a:spcBef>
        <a:spcAft>
          <a:spcPct val="0"/>
        </a:spcAft>
        <a:defRPr sz="3800" b="1">
          <a:solidFill>
            <a:srgbClr val="0072C6"/>
          </a:solidFill>
          <a:latin typeface="Arial" panose="020B0604020202020204" pitchFamily="34" charset="0"/>
        </a:defRPr>
      </a:lvl6pPr>
      <a:lvl7pPr marL="914400" algn="l" defTabSz="457200" rtl="0" fontAlgn="base">
        <a:spcBef>
          <a:spcPct val="0"/>
        </a:spcBef>
        <a:spcAft>
          <a:spcPct val="0"/>
        </a:spcAft>
        <a:defRPr sz="3800" b="1">
          <a:solidFill>
            <a:srgbClr val="0072C6"/>
          </a:solidFill>
          <a:latin typeface="Arial" panose="020B0604020202020204" pitchFamily="34" charset="0"/>
        </a:defRPr>
      </a:lvl7pPr>
      <a:lvl8pPr marL="1371600" algn="l" defTabSz="457200" rtl="0" fontAlgn="base">
        <a:spcBef>
          <a:spcPct val="0"/>
        </a:spcBef>
        <a:spcAft>
          <a:spcPct val="0"/>
        </a:spcAft>
        <a:defRPr sz="3800" b="1">
          <a:solidFill>
            <a:srgbClr val="0072C6"/>
          </a:solidFill>
          <a:latin typeface="Arial" panose="020B0604020202020204" pitchFamily="34" charset="0"/>
        </a:defRPr>
      </a:lvl8pPr>
      <a:lvl9pPr marL="1828800" algn="l" defTabSz="457200" rtl="0" fontAlgn="base">
        <a:spcBef>
          <a:spcPct val="0"/>
        </a:spcBef>
        <a:spcAft>
          <a:spcPct val="0"/>
        </a:spcAft>
        <a:defRPr sz="3800" b="1">
          <a:solidFill>
            <a:srgbClr val="0072C6"/>
          </a:solidFill>
          <a:latin typeface="Arial" panose="020B0604020202020204" pitchFamily="34" charset="0"/>
        </a:defRPr>
      </a:lvl9pPr>
    </p:titleStyle>
    <p:bodyStyle>
      <a:lvl1pPr marL="177800" indent="-177800" algn="l" defTabSz="457200" rtl="0" eaLnBrk="0" fontAlgn="base" hangingPunct="0">
        <a:spcBef>
          <a:spcPts val="800"/>
        </a:spcBef>
        <a:spcAft>
          <a:spcPts val="800"/>
        </a:spcAft>
        <a:buClr>
          <a:srgbClr val="0072C6"/>
        </a:buClr>
        <a:buFont typeface="Arial" panose="020B0604020202020204" pitchFamily="34" charset="0"/>
        <a:buChar char="•"/>
        <a:defRPr sz="2200" kern="1200">
          <a:solidFill>
            <a:schemeClr val="tx1"/>
          </a:solidFill>
          <a:latin typeface="+mn-lt"/>
          <a:ea typeface="+mn-ea"/>
          <a:cs typeface="+mn-cs"/>
        </a:defRPr>
      </a:lvl1pPr>
      <a:lvl2pPr marL="447675" indent="-269875" algn="l" defTabSz="457200" rtl="0" eaLnBrk="0" fontAlgn="base" hangingPunct="0">
        <a:spcBef>
          <a:spcPts val="400"/>
        </a:spcBef>
        <a:spcAft>
          <a:spcPct val="0"/>
        </a:spcAft>
        <a:buFont typeface="Arial" panose="020B0604020202020204" pitchFamily="34" charset="0"/>
        <a:buChar char="–"/>
        <a:defRPr sz="2200" kern="1200">
          <a:solidFill>
            <a:schemeClr val="tx1"/>
          </a:solidFill>
          <a:latin typeface="+mn-lt"/>
          <a:ea typeface="+mn-ea"/>
          <a:cs typeface="+mn-cs"/>
        </a:defRPr>
      </a:lvl2pPr>
      <a:lvl3pPr marL="625475" indent="-177800"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3pPr>
      <a:lvl4pPr marL="895350" indent="-269875"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4pPr>
      <a:lvl5pPr marL="1165225" indent="-269875"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pic>
        <p:nvPicPr>
          <p:cNvPr id="5" name="Picture 5" descr="_0000_NHSBT_Ribbon_NHS_Blue_RGB_WhiteAbv_DRAFT.png">
            <a:extLst>
              <a:ext uri="{FF2B5EF4-FFF2-40B4-BE49-F238E27FC236}">
                <a16:creationId xmlns:a16="http://schemas.microsoft.com/office/drawing/2014/main" id="{8E99E537-A0B2-4F69-B263-2921F23FA7DC}"/>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l="2162" t="9860" r="3767"/>
          <a:stretch>
            <a:fillRect/>
          </a:stretch>
        </p:blipFill>
        <p:spPr bwMode="auto">
          <a:xfrm>
            <a:off x="0" y="1"/>
            <a:ext cx="121920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2" descr="CEQ">
            <a:extLst>
              <a:ext uri="{FF2B5EF4-FFF2-40B4-BE49-F238E27FC236}">
                <a16:creationId xmlns:a16="http://schemas.microsoft.com/office/drawing/2014/main" id="{4B71260F-E69E-CCED-E460-63F288001CA0}"/>
              </a:ext>
            </a:extLst>
          </p:cNvPr>
          <p:cNvPicPr>
            <a:picLocks noChangeAspect="1" noChangeArrowheads="1"/>
          </p:cNvPicPr>
          <p:nvPr userDrawn="1"/>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8661373"/>
      </p:ext>
    </p:extLst>
  </p:cSld>
  <p:clrMap bg1="lt1" tx1="dk1" bg2="lt2" tx2="dk2" accent1="accent1" accent2="accent2" accent3="accent3" accent4="accent4" accent5="accent5" accent6="accent6" hlink="hlink" folHlink="folHlink"/>
  <p:sldLayoutIdLst>
    <p:sldLayoutId id="2147483694" r:id="rId1"/>
    <p:sldLayoutId id="2147483695" r:id="rId2"/>
  </p:sldLayoutIdLst>
  <p:txStyles>
    <p:titleStyle>
      <a:lvl1pPr algn="l" defTabSz="457200" rtl="0" eaLnBrk="0" fontAlgn="base" hangingPunct="0">
        <a:spcBef>
          <a:spcPct val="0"/>
        </a:spcBef>
        <a:spcAft>
          <a:spcPct val="0"/>
        </a:spcAft>
        <a:defRPr sz="3800" b="1" kern="1200">
          <a:solidFill>
            <a:srgbClr val="0072C6"/>
          </a:solidFill>
          <a:latin typeface="+mj-lt"/>
          <a:ea typeface="+mj-ea"/>
          <a:cs typeface="+mj-cs"/>
        </a:defRPr>
      </a:lvl1pPr>
      <a:lvl2pPr algn="l" defTabSz="457200" rtl="0" eaLnBrk="0" fontAlgn="base" hangingPunct="0">
        <a:spcBef>
          <a:spcPct val="0"/>
        </a:spcBef>
        <a:spcAft>
          <a:spcPct val="0"/>
        </a:spcAft>
        <a:defRPr sz="3800" b="1">
          <a:solidFill>
            <a:srgbClr val="0072C6"/>
          </a:solidFill>
          <a:latin typeface="Arial" panose="020B0604020202020204" pitchFamily="34" charset="0"/>
        </a:defRPr>
      </a:lvl2pPr>
      <a:lvl3pPr algn="l" defTabSz="457200" rtl="0" eaLnBrk="0" fontAlgn="base" hangingPunct="0">
        <a:spcBef>
          <a:spcPct val="0"/>
        </a:spcBef>
        <a:spcAft>
          <a:spcPct val="0"/>
        </a:spcAft>
        <a:defRPr sz="3800" b="1">
          <a:solidFill>
            <a:srgbClr val="0072C6"/>
          </a:solidFill>
          <a:latin typeface="Arial" panose="020B0604020202020204" pitchFamily="34" charset="0"/>
        </a:defRPr>
      </a:lvl3pPr>
      <a:lvl4pPr algn="l" defTabSz="457200" rtl="0" eaLnBrk="0" fontAlgn="base" hangingPunct="0">
        <a:spcBef>
          <a:spcPct val="0"/>
        </a:spcBef>
        <a:spcAft>
          <a:spcPct val="0"/>
        </a:spcAft>
        <a:defRPr sz="3800" b="1">
          <a:solidFill>
            <a:srgbClr val="0072C6"/>
          </a:solidFill>
          <a:latin typeface="Arial" panose="020B0604020202020204" pitchFamily="34" charset="0"/>
        </a:defRPr>
      </a:lvl4pPr>
      <a:lvl5pPr algn="l" defTabSz="457200" rtl="0" eaLnBrk="0" fontAlgn="base" hangingPunct="0">
        <a:spcBef>
          <a:spcPct val="0"/>
        </a:spcBef>
        <a:spcAft>
          <a:spcPct val="0"/>
        </a:spcAft>
        <a:defRPr sz="3800" b="1">
          <a:solidFill>
            <a:srgbClr val="0072C6"/>
          </a:solidFill>
          <a:latin typeface="Arial" panose="020B0604020202020204" pitchFamily="34" charset="0"/>
        </a:defRPr>
      </a:lvl5pPr>
      <a:lvl6pPr marL="457200" algn="l" defTabSz="457200" rtl="0" fontAlgn="base">
        <a:spcBef>
          <a:spcPct val="0"/>
        </a:spcBef>
        <a:spcAft>
          <a:spcPct val="0"/>
        </a:spcAft>
        <a:defRPr sz="3800" b="1">
          <a:solidFill>
            <a:srgbClr val="0072C6"/>
          </a:solidFill>
          <a:latin typeface="Arial" panose="020B0604020202020204" pitchFamily="34" charset="0"/>
        </a:defRPr>
      </a:lvl6pPr>
      <a:lvl7pPr marL="914400" algn="l" defTabSz="457200" rtl="0" fontAlgn="base">
        <a:spcBef>
          <a:spcPct val="0"/>
        </a:spcBef>
        <a:spcAft>
          <a:spcPct val="0"/>
        </a:spcAft>
        <a:defRPr sz="3800" b="1">
          <a:solidFill>
            <a:srgbClr val="0072C6"/>
          </a:solidFill>
          <a:latin typeface="Arial" panose="020B0604020202020204" pitchFamily="34" charset="0"/>
        </a:defRPr>
      </a:lvl7pPr>
      <a:lvl8pPr marL="1371600" algn="l" defTabSz="457200" rtl="0" fontAlgn="base">
        <a:spcBef>
          <a:spcPct val="0"/>
        </a:spcBef>
        <a:spcAft>
          <a:spcPct val="0"/>
        </a:spcAft>
        <a:defRPr sz="3800" b="1">
          <a:solidFill>
            <a:srgbClr val="0072C6"/>
          </a:solidFill>
          <a:latin typeface="Arial" panose="020B0604020202020204" pitchFamily="34" charset="0"/>
        </a:defRPr>
      </a:lvl8pPr>
      <a:lvl9pPr marL="1828800" algn="l" defTabSz="457200" rtl="0" fontAlgn="base">
        <a:spcBef>
          <a:spcPct val="0"/>
        </a:spcBef>
        <a:spcAft>
          <a:spcPct val="0"/>
        </a:spcAft>
        <a:defRPr sz="3800" b="1">
          <a:solidFill>
            <a:srgbClr val="0072C6"/>
          </a:solidFill>
          <a:latin typeface="Arial" panose="020B0604020202020204" pitchFamily="34" charset="0"/>
        </a:defRPr>
      </a:lvl9pPr>
    </p:titleStyle>
    <p:bodyStyle>
      <a:lvl1pPr marL="177800" indent="-177800" algn="l" defTabSz="457200" rtl="0" eaLnBrk="0" fontAlgn="base" hangingPunct="0">
        <a:spcBef>
          <a:spcPts val="800"/>
        </a:spcBef>
        <a:spcAft>
          <a:spcPts val="800"/>
        </a:spcAft>
        <a:buClr>
          <a:srgbClr val="0072C6"/>
        </a:buClr>
        <a:buFont typeface="Arial" panose="020B0604020202020204" pitchFamily="34" charset="0"/>
        <a:buChar char="•"/>
        <a:defRPr sz="2200" kern="1200">
          <a:solidFill>
            <a:schemeClr val="tx1"/>
          </a:solidFill>
          <a:latin typeface="+mn-lt"/>
          <a:ea typeface="+mn-ea"/>
          <a:cs typeface="+mn-cs"/>
        </a:defRPr>
      </a:lvl1pPr>
      <a:lvl2pPr marL="447675" indent="-269875" algn="l" defTabSz="457200" rtl="0" eaLnBrk="0" fontAlgn="base" hangingPunct="0">
        <a:spcBef>
          <a:spcPts val="400"/>
        </a:spcBef>
        <a:spcAft>
          <a:spcPct val="0"/>
        </a:spcAft>
        <a:buFont typeface="Arial" panose="020B0604020202020204" pitchFamily="34" charset="0"/>
        <a:buChar char="–"/>
        <a:defRPr sz="2200" kern="1200">
          <a:solidFill>
            <a:schemeClr val="tx1"/>
          </a:solidFill>
          <a:latin typeface="+mn-lt"/>
          <a:ea typeface="+mn-ea"/>
          <a:cs typeface="+mn-cs"/>
        </a:defRPr>
      </a:lvl2pPr>
      <a:lvl3pPr marL="625475" indent="-177800"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3pPr>
      <a:lvl4pPr marL="895350" indent="-269875"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4pPr>
      <a:lvl5pPr marL="1165225" indent="-269875"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sp>
        <p:nvSpPr>
          <p:cNvPr id="2051" name="Title Placeholder 1">
            <a:extLst>
              <a:ext uri="{FF2B5EF4-FFF2-40B4-BE49-F238E27FC236}">
                <a16:creationId xmlns:a16="http://schemas.microsoft.com/office/drawing/2014/main" id="{DD5AF31E-995C-43C6-A536-B3F15BED2C8C}"/>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2052" name="Text Placeholder 2">
            <a:extLst>
              <a:ext uri="{FF2B5EF4-FFF2-40B4-BE49-F238E27FC236}">
                <a16:creationId xmlns:a16="http://schemas.microsoft.com/office/drawing/2014/main" id="{CE5747E3-E306-4EEB-AB53-24089FB8CFB6}"/>
              </a:ext>
            </a:extLst>
          </p:cNvPr>
          <p:cNvSpPr>
            <a:spLocks noGrp="1"/>
          </p:cNvSpPr>
          <p:nvPr>
            <p:ph type="body" idx="1"/>
          </p:nvPr>
        </p:nvSpPr>
        <p:spPr bwMode="auto">
          <a:xfrm>
            <a:off x="609442" y="250666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3" name="Picture 2" descr="A picture containing icon&#10;&#10;Description automatically generated">
            <a:extLst>
              <a:ext uri="{FF2B5EF4-FFF2-40B4-BE49-F238E27FC236}">
                <a16:creationId xmlns:a16="http://schemas.microsoft.com/office/drawing/2014/main" id="{811B5F40-2536-4D83-A2F8-08B9415370BF}"/>
              </a:ext>
            </a:extLst>
          </p:cNvPr>
          <p:cNvPicPr>
            <a:picLocks noChangeAspect="1"/>
          </p:cNvPicPr>
          <p:nvPr userDrawn="1"/>
        </p:nvPicPr>
        <p:blipFill>
          <a:blip r:embed="rId3"/>
          <a:stretch>
            <a:fillRect/>
          </a:stretch>
        </p:blipFill>
        <p:spPr>
          <a:xfrm>
            <a:off x="9009079" y="5873954"/>
            <a:ext cx="2691439" cy="728663"/>
          </a:xfrm>
          <a:prstGeom prst="rect">
            <a:avLst/>
          </a:prstGeom>
        </p:spPr>
      </p:pic>
      <p:pic>
        <p:nvPicPr>
          <p:cNvPr id="5" name="Picture 4">
            <a:extLst>
              <a:ext uri="{FF2B5EF4-FFF2-40B4-BE49-F238E27FC236}">
                <a16:creationId xmlns:a16="http://schemas.microsoft.com/office/drawing/2014/main" id="{F67FEAD2-6AEC-4BB0-8A4D-2143FE9D9C87}"/>
              </a:ext>
            </a:extLst>
          </p:cNvPr>
          <p:cNvPicPr>
            <a:picLocks noChangeAspect="1"/>
          </p:cNvPicPr>
          <p:nvPr userDrawn="1"/>
        </p:nvPicPr>
        <p:blipFill rotWithShape="1">
          <a:blip r:embed="rId4"/>
          <a:srcRect l="26715" t="12705" r="11162" b="-12705"/>
          <a:stretch/>
        </p:blipFill>
        <p:spPr>
          <a:xfrm rot="21429317">
            <a:off x="3211" y="1026260"/>
            <a:ext cx="12236813" cy="2062315"/>
          </a:xfrm>
          <a:prstGeom prst="rect">
            <a:avLst/>
          </a:prstGeom>
        </p:spPr>
      </p:pic>
      <p:pic>
        <p:nvPicPr>
          <p:cNvPr id="2" name="Picture 1" descr="A picture containing graphical user interface&#10;&#10;Description automatically generated">
            <a:extLst>
              <a:ext uri="{FF2B5EF4-FFF2-40B4-BE49-F238E27FC236}">
                <a16:creationId xmlns:a16="http://schemas.microsoft.com/office/drawing/2014/main" id="{FAE097DD-F426-5A00-57DE-EE82A5F510C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34525548"/>
      </p:ext>
    </p:extLst>
  </p:cSld>
  <p:clrMap bg1="lt1" tx1="dk1" bg2="lt2" tx2="dk2" accent1="accent1" accent2="accent2" accent3="accent3" accent4="accent4" accent5="accent5" accent6="accent6" hlink="hlink" folHlink="folHlink"/>
  <p:sldLayoutIdLst>
    <p:sldLayoutId id="2147483701" r:id="rId1"/>
  </p:sldLayoutIdLst>
  <p:txStyles>
    <p:titleStyle>
      <a:lvl1pPr algn="l" defTabSz="457063" rtl="0" eaLnBrk="0" fontAlgn="base" hangingPunct="0">
        <a:spcBef>
          <a:spcPct val="0"/>
        </a:spcBef>
        <a:spcAft>
          <a:spcPct val="0"/>
        </a:spcAft>
        <a:defRPr sz="3799" b="1" kern="1200">
          <a:solidFill>
            <a:srgbClr val="ED8B00"/>
          </a:solidFill>
          <a:latin typeface="+mj-lt"/>
          <a:ea typeface="+mj-ea"/>
          <a:cs typeface="+mj-cs"/>
        </a:defRPr>
      </a:lvl1pPr>
      <a:lvl2pPr algn="l" defTabSz="457063" rtl="0" eaLnBrk="0" fontAlgn="base" hangingPunct="0">
        <a:spcBef>
          <a:spcPct val="0"/>
        </a:spcBef>
        <a:spcAft>
          <a:spcPct val="0"/>
        </a:spcAft>
        <a:defRPr sz="3799" b="1">
          <a:solidFill>
            <a:srgbClr val="D81E05"/>
          </a:solidFill>
          <a:latin typeface="Arial" panose="020B0604020202020204" pitchFamily="34" charset="0"/>
        </a:defRPr>
      </a:lvl2pPr>
      <a:lvl3pPr algn="l" defTabSz="457063" rtl="0" eaLnBrk="0" fontAlgn="base" hangingPunct="0">
        <a:spcBef>
          <a:spcPct val="0"/>
        </a:spcBef>
        <a:spcAft>
          <a:spcPct val="0"/>
        </a:spcAft>
        <a:defRPr sz="3799" b="1">
          <a:solidFill>
            <a:srgbClr val="D81E05"/>
          </a:solidFill>
          <a:latin typeface="Arial" panose="020B0604020202020204" pitchFamily="34" charset="0"/>
        </a:defRPr>
      </a:lvl3pPr>
      <a:lvl4pPr algn="l" defTabSz="457063" rtl="0" eaLnBrk="0" fontAlgn="base" hangingPunct="0">
        <a:spcBef>
          <a:spcPct val="0"/>
        </a:spcBef>
        <a:spcAft>
          <a:spcPct val="0"/>
        </a:spcAft>
        <a:defRPr sz="3799" b="1">
          <a:solidFill>
            <a:srgbClr val="D81E05"/>
          </a:solidFill>
          <a:latin typeface="Arial" panose="020B0604020202020204" pitchFamily="34" charset="0"/>
        </a:defRPr>
      </a:lvl4pPr>
      <a:lvl5pPr algn="l" defTabSz="457063" rtl="0" eaLnBrk="0" fontAlgn="base" hangingPunct="0">
        <a:spcBef>
          <a:spcPct val="0"/>
        </a:spcBef>
        <a:spcAft>
          <a:spcPct val="0"/>
        </a:spcAft>
        <a:defRPr sz="3799" b="1">
          <a:solidFill>
            <a:srgbClr val="D81E05"/>
          </a:solidFill>
          <a:latin typeface="Arial" panose="020B0604020202020204" pitchFamily="34" charset="0"/>
        </a:defRPr>
      </a:lvl5pPr>
      <a:lvl6pPr marL="457063" algn="l" defTabSz="457063" rtl="0" fontAlgn="base">
        <a:spcBef>
          <a:spcPct val="0"/>
        </a:spcBef>
        <a:spcAft>
          <a:spcPct val="0"/>
        </a:spcAft>
        <a:defRPr sz="3799" b="1">
          <a:solidFill>
            <a:srgbClr val="D81E05"/>
          </a:solidFill>
          <a:latin typeface="Arial" panose="020B0604020202020204" pitchFamily="34" charset="0"/>
        </a:defRPr>
      </a:lvl6pPr>
      <a:lvl7pPr marL="914126" algn="l" defTabSz="457063" rtl="0" fontAlgn="base">
        <a:spcBef>
          <a:spcPct val="0"/>
        </a:spcBef>
        <a:spcAft>
          <a:spcPct val="0"/>
        </a:spcAft>
        <a:defRPr sz="3799" b="1">
          <a:solidFill>
            <a:srgbClr val="D81E05"/>
          </a:solidFill>
          <a:latin typeface="Arial" panose="020B0604020202020204" pitchFamily="34" charset="0"/>
        </a:defRPr>
      </a:lvl7pPr>
      <a:lvl8pPr marL="1371189" algn="l" defTabSz="457063" rtl="0" fontAlgn="base">
        <a:spcBef>
          <a:spcPct val="0"/>
        </a:spcBef>
        <a:spcAft>
          <a:spcPct val="0"/>
        </a:spcAft>
        <a:defRPr sz="3799" b="1">
          <a:solidFill>
            <a:srgbClr val="D81E05"/>
          </a:solidFill>
          <a:latin typeface="Arial" panose="020B0604020202020204" pitchFamily="34" charset="0"/>
        </a:defRPr>
      </a:lvl8pPr>
      <a:lvl9pPr marL="1828251" algn="l" defTabSz="457063" rtl="0" fontAlgn="base">
        <a:spcBef>
          <a:spcPct val="0"/>
        </a:spcBef>
        <a:spcAft>
          <a:spcPct val="0"/>
        </a:spcAft>
        <a:defRPr sz="3799" b="1">
          <a:solidFill>
            <a:srgbClr val="D81E05"/>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ED8B00"/>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DE7A00"/>
            </a:gs>
            <a:gs pos="100000">
              <a:srgbClr val="ED8B00"/>
            </a:gs>
          </a:gsLst>
          <a:lin ang="5400000" scaled="1"/>
        </a:gradFill>
        <a:effectLst/>
      </p:bgPr>
    </p:bg>
    <p:spTree>
      <p:nvGrpSpPr>
        <p:cNvPr id="1" name=""/>
        <p:cNvGrpSpPr/>
        <p:nvPr/>
      </p:nvGrpSpPr>
      <p:grpSpPr>
        <a:xfrm>
          <a:off x="0" y="0"/>
          <a:ext cx="0" cy="0"/>
          <a:chOff x="0" y="0"/>
          <a:chExt cx="0" cy="0"/>
        </a:xfrm>
      </p:grpSpPr>
      <p:sp>
        <p:nvSpPr>
          <p:cNvPr id="9218" name="Freeform 5">
            <a:extLst>
              <a:ext uri="{FF2B5EF4-FFF2-40B4-BE49-F238E27FC236}">
                <a16:creationId xmlns:a16="http://schemas.microsoft.com/office/drawing/2014/main" id="{EAA20C54-904F-42B4-95E6-8D90B6C2738C}"/>
              </a:ext>
            </a:extLst>
          </p:cNvPr>
          <p:cNvSpPr>
            <a:spLocks/>
          </p:cNvSpPr>
          <p:nvPr/>
        </p:nvSpPr>
        <p:spPr bwMode="auto">
          <a:xfrm>
            <a:off x="-6348" y="-9525"/>
            <a:ext cx="12212633" cy="6181725"/>
          </a:xfrm>
          <a:custGeom>
            <a:avLst/>
            <a:gdLst>
              <a:gd name="T0" fmla="*/ 2147483646 w 5770"/>
              <a:gd name="T1" fmla="*/ 2147483646 h 3894"/>
              <a:gd name="T2" fmla="*/ 2147483646 w 5770"/>
              <a:gd name="T3" fmla="*/ 2147483646 h 3894"/>
              <a:gd name="T4" fmla="*/ 2147483646 w 5770"/>
              <a:gd name="T5" fmla="*/ 2147483646 h 3894"/>
              <a:gd name="T6" fmla="*/ 2147483646 w 5770"/>
              <a:gd name="T7" fmla="*/ 2147483646 h 3894"/>
              <a:gd name="T8" fmla="*/ 2147483646 w 5770"/>
              <a:gd name="T9" fmla="*/ 2147483646 h 3894"/>
              <a:gd name="T10" fmla="*/ 2147483646 w 5770"/>
              <a:gd name="T11" fmla="*/ 0 h 3894"/>
              <a:gd name="T12" fmla="*/ 0 w 5770"/>
              <a:gd name="T13" fmla="*/ 2147483646 h 3894"/>
              <a:gd name="T14" fmla="*/ 2147483646 w 5770"/>
              <a:gd name="T15" fmla="*/ 2147483646 h 38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70" h="3894">
                <a:moveTo>
                  <a:pt x="4" y="3538"/>
                </a:moveTo>
                <a:lnTo>
                  <a:pt x="1184" y="3404"/>
                </a:lnTo>
                <a:lnTo>
                  <a:pt x="2854" y="3765"/>
                </a:lnTo>
                <a:cubicBezTo>
                  <a:pt x="3386" y="3840"/>
                  <a:pt x="3893" y="3894"/>
                  <a:pt x="4378" y="3852"/>
                </a:cubicBezTo>
                <a:cubicBezTo>
                  <a:pt x="4863" y="3810"/>
                  <a:pt x="4989" y="3759"/>
                  <a:pt x="5763" y="3512"/>
                </a:cubicBezTo>
                <a:cubicBezTo>
                  <a:pt x="5763" y="2874"/>
                  <a:pt x="5768" y="1495"/>
                  <a:pt x="5770" y="0"/>
                </a:cubicBezTo>
                <a:lnTo>
                  <a:pt x="0" y="5"/>
                </a:lnTo>
                <a:cubicBezTo>
                  <a:pt x="1" y="1182"/>
                  <a:pt x="3" y="2360"/>
                  <a:pt x="4" y="3538"/>
                </a:cubicBezTo>
                <a:close/>
              </a:path>
            </a:pathLst>
          </a:custGeom>
          <a:solidFill>
            <a:srgbClr val="F3F2E1"/>
          </a:solidFill>
          <a:ln>
            <a:noFill/>
          </a:ln>
        </p:spPr>
        <p:txBody>
          <a:bodyPr anchor="ctr"/>
          <a:lstStyle/>
          <a:p>
            <a:endParaRPr lang="en-GB" sz="1799"/>
          </a:p>
        </p:txBody>
      </p:sp>
      <p:pic>
        <p:nvPicPr>
          <p:cNvPr id="7" name="Picture 6">
            <a:extLst>
              <a:ext uri="{FF2B5EF4-FFF2-40B4-BE49-F238E27FC236}">
                <a16:creationId xmlns:a16="http://schemas.microsoft.com/office/drawing/2014/main" id="{07B52947-76EB-45E2-AE72-114A2914ADB1}"/>
              </a:ext>
            </a:extLst>
          </p:cNvPr>
          <p:cNvPicPr>
            <a:picLocks noChangeAspect="1"/>
          </p:cNvPicPr>
          <p:nvPr userDrawn="1"/>
        </p:nvPicPr>
        <p:blipFill rotWithShape="1">
          <a:blip r:embed="rId3"/>
          <a:srcRect l="26715" t="12705" r="11162" b="-12705"/>
          <a:stretch/>
        </p:blipFill>
        <p:spPr>
          <a:xfrm rot="21429317">
            <a:off x="3211" y="4919842"/>
            <a:ext cx="12236813" cy="2062315"/>
          </a:xfrm>
          <a:prstGeom prst="rect">
            <a:avLst/>
          </a:prstGeom>
        </p:spPr>
      </p:pic>
      <p:sp>
        <p:nvSpPr>
          <p:cNvPr id="9220" name="Title Placeholder 1">
            <a:extLst>
              <a:ext uri="{FF2B5EF4-FFF2-40B4-BE49-F238E27FC236}">
                <a16:creationId xmlns:a16="http://schemas.microsoft.com/office/drawing/2014/main" id="{ECB8EE05-8531-4001-88F7-D6C4F0A9C607}"/>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9221" name="Text Placeholder 2">
            <a:extLst>
              <a:ext uri="{FF2B5EF4-FFF2-40B4-BE49-F238E27FC236}">
                <a16:creationId xmlns:a16="http://schemas.microsoft.com/office/drawing/2014/main" id="{B8516435-DB63-482D-A469-C4ECE17AC567}"/>
              </a:ext>
            </a:extLst>
          </p:cNvPr>
          <p:cNvSpPr>
            <a:spLocks noGrp="1"/>
          </p:cNvSpPr>
          <p:nvPr>
            <p:ph type="body" idx="1"/>
          </p:nvPr>
        </p:nvSpPr>
        <p:spPr bwMode="auto">
          <a:xfrm>
            <a:off x="609442" y="185896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2" name="Picture 1" descr="A picture containing graphical user interface&#10;&#10;Description automatically generated">
            <a:extLst>
              <a:ext uri="{FF2B5EF4-FFF2-40B4-BE49-F238E27FC236}">
                <a16:creationId xmlns:a16="http://schemas.microsoft.com/office/drawing/2014/main" id="{8D881B48-307A-46E2-4A98-8C19231D98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500251593"/>
      </p:ext>
    </p:extLst>
  </p:cSld>
  <p:clrMap bg1="lt1" tx1="dk1" bg2="lt2" tx2="dk2" accent1="accent1" accent2="accent2" accent3="accent3" accent4="accent4" accent5="accent5" accent6="accent6" hlink="hlink" folHlink="folHlink"/>
  <p:sldLayoutIdLst>
    <p:sldLayoutId id="2147483703" r:id="rId1"/>
  </p:sldLayoutIdLst>
  <p:txStyles>
    <p:titleStyle>
      <a:lvl1pPr algn="l" defTabSz="457063" rtl="0" eaLnBrk="0" fontAlgn="base" hangingPunct="0">
        <a:spcBef>
          <a:spcPct val="0"/>
        </a:spcBef>
        <a:spcAft>
          <a:spcPct val="0"/>
        </a:spcAft>
        <a:defRPr sz="3799" b="1" kern="1200">
          <a:solidFill>
            <a:srgbClr val="ED8B00"/>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ED8B00"/>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ED8B00"/>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ED8B00"/>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ED8B00"/>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ED8B00"/>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pic>
        <p:nvPicPr>
          <p:cNvPr id="6146" name="Picture 2" descr="short_idonate_ribbon">
            <a:extLst>
              <a:ext uri="{FF2B5EF4-FFF2-40B4-BE49-F238E27FC236}">
                <a16:creationId xmlns:a16="http://schemas.microsoft.com/office/drawing/2014/main" id="{C86BF643-F6E1-4EB9-81D5-49453F6687A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26721" r="9932"/>
          <a:stretch>
            <a:fillRect/>
          </a:stretch>
        </p:blipFill>
        <p:spPr bwMode="auto">
          <a:xfrm rot="-233764">
            <a:off x="-1587" y="798514"/>
            <a:ext cx="12263419"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Placeholder 1">
            <a:extLst>
              <a:ext uri="{FF2B5EF4-FFF2-40B4-BE49-F238E27FC236}">
                <a16:creationId xmlns:a16="http://schemas.microsoft.com/office/drawing/2014/main" id="{8DB49886-2F3D-44F6-B111-0FD7AF6AE8DC}"/>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6148" name="Text Placeholder 2">
            <a:extLst>
              <a:ext uri="{FF2B5EF4-FFF2-40B4-BE49-F238E27FC236}">
                <a16:creationId xmlns:a16="http://schemas.microsoft.com/office/drawing/2014/main" id="{0A065896-F98A-4AC4-8218-D07F343FFF97}"/>
              </a:ext>
            </a:extLst>
          </p:cNvPr>
          <p:cNvSpPr>
            <a:spLocks noGrp="1"/>
          </p:cNvSpPr>
          <p:nvPr>
            <p:ph type="body" idx="1"/>
          </p:nvPr>
        </p:nvSpPr>
        <p:spPr bwMode="auto">
          <a:xfrm>
            <a:off x="609442" y="241141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6150" name="Picture 8" descr="OD_yes_RGB_L150">
            <a:extLst>
              <a:ext uri="{FF2B5EF4-FFF2-40B4-BE49-F238E27FC236}">
                <a16:creationId xmlns:a16="http://schemas.microsoft.com/office/drawing/2014/main" id="{0D640E92-32FB-4770-A9FE-573A65399F1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62292" y="5854700"/>
            <a:ext cx="2842473"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picture containing graphical user interface&#10;&#10;Description automatically generated">
            <a:extLst>
              <a:ext uri="{FF2B5EF4-FFF2-40B4-BE49-F238E27FC236}">
                <a16:creationId xmlns:a16="http://schemas.microsoft.com/office/drawing/2014/main" id="{13D5456D-60A3-2617-1F58-E1E97642D9A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763651546"/>
      </p:ext>
    </p:extLst>
  </p:cSld>
  <p:clrMap bg1="lt1" tx1="dk1" bg2="lt2" tx2="dk2" accent1="accent1" accent2="accent2" accent3="accent3" accent4="accent4" accent5="accent5" accent6="accent6" hlink="hlink" folHlink="folHlink"/>
  <p:sldLayoutIdLst>
    <p:sldLayoutId id="2147483705" r:id="rId1"/>
    <p:sldLayoutId id="2147483706" r:id="rId2"/>
  </p:sldLayoutIdLst>
  <p:txStyles>
    <p:titleStyle>
      <a:lvl1pPr algn="l" defTabSz="457063" rtl="0" eaLnBrk="0" fontAlgn="base" hangingPunct="0">
        <a:spcBef>
          <a:spcPct val="0"/>
        </a:spcBef>
        <a:spcAft>
          <a:spcPct val="0"/>
        </a:spcAft>
        <a:defRPr sz="3799" b="1" kern="1200">
          <a:solidFill>
            <a:srgbClr val="E0119D"/>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E0119D"/>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E0119D"/>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6E2C6B"/>
            </a:gs>
            <a:gs pos="100000">
              <a:srgbClr val="E0119D"/>
            </a:gs>
          </a:gsLst>
          <a:lin ang="5400000" scaled="1"/>
        </a:gradFill>
        <a:effectLst/>
      </p:bgPr>
    </p:bg>
    <p:spTree>
      <p:nvGrpSpPr>
        <p:cNvPr id="1" name=""/>
        <p:cNvGrpSpPr/>
        <p:nvPr/>
      </p:nvGrpSpPr>
      <p:grpSpPr>
        <a:xfrm>
          <a:off x="0" y="0"/>
          <a:ext cx="0" cy="0"/>
          <a:chOff x="0" y="0"/>
          <a:chExt cx="0" cy="0"/>
        </a:xfrm>
      </p:grpSpPr>
      <p:sp>
        <p:nvSpPr>
          <p:cNvPr id="9218" name="Freeform 5">
            <a:extLst>
              <a:ext uri="{FF2B5EF4-FFF2-40B4-BE49-F238E27FC236}">
                <a16:creationId xmlns:a16="http://schemas.microsoft.com/office/drawing/2014/main" id="{EAA20C54-904F-42B4-95E6-8D90B6C2738C}"/>
              </a:ext>
            </a:extLst>
          </p:cNvPr>
          <p:cNvSpPr>
            <a:spLocks/>
          </p:cNvSpPr>
          <p:nvPr/>
        </p:nvSpPr>
        <p:spPr bwMode="auto">
          <a:xfrm>
            <a:off x="-6348" y="-9525"/>
            <a:ext cx="12212633" cy="6181725"/>
          </a:xfrm>
          <a:custGeom>
            <a:avLst/>
            <a:gdLst>
              <a:gd name="T0" fmla="*/ 2147483646 w 5770"/>
              <a:gd name="T1" fmla="*/ 2147483646 h 3894"/>
              <a:gd name="T2" fmla="*/ 2147483646 w 5770"/>
              <a:gd name="T3" fmla="*/ 2147483646 h 3894"/>
              <a:gd name="T4" fmla="*/ 2147483646 w 5770"/>
              <a:gd name="T5" fmla="*/ 2147483646 h 3894"/>
              <a:gd name="T6" fmla="*/ 2147483646 w 5770"/>
              <a:gd name="T7" fmla="*/ 2147483646 h 3894"/>
              <a:gd name="T8" fmla="*/ 2147483646 w 5770"/>
              <a:gd name="T9" fmla="*/ 2147483646 h 3894"/>
              <a:gd name="T10" fmla="*/ 2147483646 w 5770"/>
              <a:gd name="T11" fmla="*/ 0 h 3894"/>
              <a:gd name="T12" fmla="*/ 0 w 5770"/>
              <a:gd name="T13" fmla="*/ 2147483646 h 3894"/>
              <a:gd name="T14" fmla="*/ 2147483646 w 5770"/>
              <a:gd name="T15" fmla="*/ 2147483646 h 38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70" h="3894">
                <a:moveTo>
                  <a:pt x="4" y="3538"/>
                </a:moveTo>
                <a:lnTo>
                  <a:pt x="1184" y="3404"/>
                </a:lnTo>
                <a:lnTo>
                  <a:pt x="2854" y="3765"/>
                </a:lnTo>
                <a:cubicBezTo>
                  <a:pt x="3386" y="3840"/>
                  <a:pt x="3893" y="3894"/>
                  <a:pt x="4378" y="3852"/>
                </a:cubicBezTo>
                <a:cubicBezTo>
                  <a:pt x="4863" y="3810"/>
                  <a:pt x="4989" y="3759"/>
                  <a:pt x="5763" y="3512"/>
                </a:cubicBezTo>
                <a:cubicBezTo>
                  <a:pt x="5763" y="2874"/>
                  <a:pt x="5768" y="1495"/>
                  <a:pt x="5770" y="0"/>
                </a:cubicBezTo>
                <a:lnTo>
                  <a:pt x="0" y="5"/>
                </a:lnTo>
                <a:cubicBezTo>
                  <a:pt x="1" y="1182"/>
                  <a:pt x="3" y="2360"/>
                  <a:pt x="4" y="3538"/>
                </a:cubicBezTo>
                <a:close/>
              </a:path>
            </a:pathLst>
          </a:custGeom>
          <a:solidFill>
            <a:srgbClr val="F3F2E1"/>
          </a:solidFill>
          <a:ln>
            <a:noFill/>
          </a:ln>
        </p:spPr>
        <p:txBody>
          <a:bodyPr anchor="ctr"/>
          <a:lstStyle/>
          <a:p>
            <a:endParaRPr lang="en-GB" sz="1799"/>
          </a:p>
        </p:txBody>
      </p:sp>
      <p:pic>
        <p:nvPicPr>
          <p:cNvPr id="9219" name="Picture 3" descr="short_idonate_ribbon">
            <a:extLst>
              <a:ext uri="{FF2B5EF4-FFF2-40B4-BE49-F238E27FC236}">
                <a16:creationId xmlns:a16="http://schemas.microsoft.com/office/drawing/2014/main" id="{2D793981-8F1D-4792-B33E-8398B8F3732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26721" r="9929"/>
          <a:stretch>
            <a:fillRect/>
          </a:stretch>
        </p:blipFill>
        <p:spPr bwMode="auto">
          <a:xfrm rot="-153831">
            <a:off x="-6348" y="4727575"/>
            <a:ext cx="12249135"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itle Placeholder 1">
            <a:extLst>
              <a:ext uri="{FF2B5EF4-FFF2-40B4-BE49-F238E27FC236}">
                <a16:creationId xmlns:a16="http://schemas.microsoft.com/office/drawing/2014/main" id="{ECB8EE05-8531-4001-88F7-D6C4F0A9C607}"/>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9221" name="Text Placeholder 2">
            <a:extLst>
              <a:ext uri="{FF2B5EF4-FFF2-40B4-BE49-F238E27FC236}">
                <a16:creationId xmlns:a16="http://schemas.microsoft.com/office/drawing/2014/main" id="{B8516435-DB63-482D-A469-C4ECE17AC567}"/>
              </a:ext>
            </a:extLst>
          </p:cNvPr>
          <p:cNvSpPr>
            <a:spLocks noGrp="1"/>
          </p:cNvSpPr>
          <p:nvPr>
            <p:ph type="body" idx="1"/>
          </p:nvPr>
        </p:nvSpPr>
        <p:spPr bwMode="auto">
          <a:xfrm>
            <a:off x="609442" y="185896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2" name="Picture 1" descr="A picture containing graphical user interface&#10;&#10;Description automatically generated">
            <a:extLst>
              <a:ext uri="{FF2B5EF4-FFF2-40B4-BE49-F238E27FC236}">
                <a16:creationId xmlns:a16="http://schemas.microsoft.com/office/drawing/2014/main" id="{3DEC0E4A-94CD-24B6-079E-E9A8F968442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576690930"/>
      </p:ext>
    </p:extLst>
  </p:cSld>
  <p:clrMap bg1="lt1" tx1="dk1" bg2="lt2" tx2="dk2" accent1="accent1" accent2="accent2" accent3="accent3" accent4="accent4" accent5="accent5" accent6="accent6" hlink="hlink" folHlink="folHlink"/>
  <p:sldLayoutIdLst>
    <p:sldLayoutId id="2147483708" r:id="rId1"/>
  </p:sldLayoutIdLst>
  <p:txStyles>
    <p:titleStyle>
      <a:lvl1pPr algn="l" defTabSz="457063" rtl="0" eaLnBrk="0" fontAlgn="base" hangingPunct="0">
        <a:spcBef>
          <a:spcPct val="0"/>
        </a:spcBef>
        <a:spcAft>
          <a:spcPct val="0"/>
        </a:spcAft>
        <a:defRPr sz="3799" b="1" kern="1200">
          <a:solidFill>
            <a:srgbClr val="E0119D"/>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E0119D"/>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E0119D"/>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sp>
        <p:nvSpPr>
          <p:cNvPr id="6147" name="Title Placeholder 1">
            <a:extLst>
              <a:ext uri="{FF2B5EF4-FFF2-40B4-BE49-F238E27FC236}">
                <a16:creationId xmlns:a16="http://schemas.microsoft.com/office/drawing/2014/main" id="{8DB49886-2F3D-44F6-B111-0FD7AF6AE8DC}"/>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6148" name="Text Placeholder 2">
            <a:extLst>
              <a:ext uri="{FF2B5EF4-FFF2-40B4-BE49-F238E27FC236}">
                <a16:creationId xmlns:a16="http://schemas.microsoft.com/office/drawing/2014/main" id="{0A065896-F98A-4AC4-8218-D07F343FFF97}"/>
              </a:ext>
            </a:extLst>
          </p:cNvPr>
          <p:cNvSpPr>
            <a:spLocks noGrp="1"/>
          </p:cNvSpPr>
          <p:nvPr>
            <p:ph type="body" idx="1"/>
          </p:nvPr>
        </p:nvSpPr>
        <p:spPr bwMode="auto">
          <a:xfrm>
            <a:off x="609442" y="241141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2" name="Picture 1" descr="A picture containing graphical user interface&#10;&#10;Description automatically generated">
            <a:extLst>
              <a:ext uri="{FF2B5EF4-FFF2-40B4-BE49-F238E27FC236}">
                <a16:creationId xmlns:a16="http://schemas.microsoft.com/office/drawing/2014/main" id="{13D5456D-60A3-2617-1F58-E1E97642D9A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F9EE3DFB-1C6D-33E5-01CF-043A1F08D2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06355" y="5826780"/>
            <a:ext cx="2498410" cy="750888"/>
          </a:xfrm>
          <a:prstGeom prst="rect">
            <a:avLst/>
          </a:prstGeom>
        </p:spPr>
      </p:pic>
      <p:pic>
        <p:nvPicPr>
          <p:cNvPr id="11" name="Picture 10" descr="A blue line on a black background&#10;&#10;Description automatically generated">
            <a:extLst>
              <a:ext uri="{FF2B5EF4-FFF2-40B4-BE49-F238E27FC236}">
                <a16:creationId xmlns:a16="http://schemas.microsoft.com/office/drawing/2014/main" id="{28930239-282F-13DB-B9BE-CA3FE53B9CB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13837" t="31204" r="15623" b="30988"/>
          <a:stretch/>
        </p:blipFill>
        <p:spPr>
          <a:xfrm rot="21437387">
            <a:off x="-80102" y="519840"/>
            <a:ext cx="12358244" cy="2298477"/>
          </a:xfrm>
          <a:prstGeom prst="rect">
            <a:avLst/>
          </a:prstGeom>
        </p:spPr>
      </p:pic>
    </p:spTree>
    <p:extLst>
      <p:ext uri="{BB962C8B-B14F-4D97-AF65-F5344CB8AC3E}">
        <p14:creationId xmlns:p14="http://schemas.microsoft.com/office/powerpoint/2010/main" val="2239317350"/>
      </p:ext>
    </p:extLst>
  </p:cSld>
  <p:clrMap bg1="lt1" tx1="dk1" bg2="lt2" tx2="dk2" accent1="accent1" accent2="accent2" accent3="accent3" accent4="accent4" accent5="accent5" accent6="accent6" hlink="hlink" folHlink="folHlink"/>
  <p:sldLayoutIdLst>
    <p:sldLayoutId id="2147483710" r:id="rId1"/>
    <p:sldLayoutId id="2147483711" r:id="rId2"/>
  </p:sldLayoutIdLst>
  <p:txStyles>
    <p:titleStyle>
      <a:lvl1pPr algn="l" defTabSz="457063" rtl="0" eaLnBrk="0" fontAlgn="base" hangingPunct="0">
        <a:spcBef>
          <a:spcPct val="0"/>
        </a:spcBef>
        <a:spcAft>
          <a:spcPct val="0"/>
        </a:spcAft>
        <a:defRPr sz="3799" b="1" kern="1200">
          <a:solidFill>
            <a:srgbClr val="0069B4"/>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005EA4"/>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005EA4"/>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tx2"/>
            </a:gs>
            <a:gs pos="100000">
              <a:srgbClr val="005EA4"/>
            </a:gs>
          </a:gsLst>
          <a:lin ang="5400000" scaled="1"/>
        </a:gradFill>
        <a:effectLst/>
      </p:bgPr>
    </p:bg>
    <p:spTree>
      <p:nvGrpSpPr>
        <p:cNvPr id="1" name=""/>
        <p:cNvGrpSpPr/>
        <p:nvPr/>
      </p:nvGrpSpPr>
      <p:grpSpPr>
        <a:xfrm>
          <a:off x="0" y="0"/>
          <a:ext cx="0" cy="0"/>
          <a:chOff x="0" y="0"/>
          <a:chExt cx="0" cy="0"/>
        </a:xfrm>
      </p:grpSpPr>
      <p:sp>
        <p:nvSpPr>
          <p:cNvPr id="9218" name="Freeform 5">
            <a:extLst>
              <a:ext uri="{FF2B5EF4-FFF2-40B4-BE49-F238E27FC236}">
                <a16:creationId xmlns:a16="http://schemas.microsoft.com/office/drawing/2014/main" id="{EAA20C54-904F-42B4-95E6-8D90B6C2738C}"/>
              </a:ext>
            </a:extLst>
          </p:cNvPr>
          <p:cNvSpPr>
            <a:spLocks/>
          </p:cNvSpPr>
          <p:nvPr/>
        </p:nvSpPr>
        <p:spPr bwMode="auto">
          <a:xfrm>
            <a:off x="-6348" y="-9525"/>
            <a:ext cx="12212633" cy="6242050"/>
          </a:xfrm>
          <a:custGeom>
            <a:avLst/>
            <a:gdLst>
              <a:gd name="T0" fmla="*/ 2147483646 w 5770"/>
              <a:gd name="T1" fmla="*/ 2147483646 h 3894"/>
              <a:gd name="T2" fmla="*/ 2147483646 w 5770"/>
              <a:gd name="T3" fmla="*/ 2147483646 h 3894"/>
              <a:gd name="T4" fmla="*/ 2147483646 w 5770"/>
              <a:gd name="T5" fmla="*/ 2147483646 h 3894"/>
              <a:gd name="T6" fmla="*/ 2147483646 w 5770"/>
              <a:gd name="T7" fmla="*/ 2147483646 h 3894"/>
              <a:gd name="T8" fmla="*/ 2147483646 w 5770"/>
              <a:gd name="T9" fmla="*/ 2147483646 h 3894"/>
              <a:gd name="T10" fmla="*/ 2147483646 w 5770"/>
              <a:gd name="T11" fmla="*/ 0 h 3894"/>
              <a:gd name="T12" fmla="*/ 0 w 5770"/>
              <a:gd name="T13" fmla="*/ 2147483646 h 3894"/>
              <a:gd name="T14" fmla="*/ 2147483646 w 5770"/>
              <a:gd name="T15" fmla="*/ 2147483646 h 38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70" h="3894">
                <a:moveTo>
                  <a:pt x="4" y="3538"/>
                </a:moveTo>
                <a:lnTo>
                  <a:pt x="1184" y="3404"/>
                </a:lnTo>
                <a:lnTo>
                  <a:pt x="2854" y="3765"/>
                </a:lnTo>
                <a:cubicBezTo>
                  <a:pt x="3386" y="3840"/>
                  <a:pt x="3893" y="3894"/>
                  <a:pt x="4378" y="3852"/>
                </a:cubicBezTo>
                <a:cubicBezTo>
                  <a:pt x="4863" y="3810"/>
                  <a:pt x="4989" y="3759"/>
                  <a:pt x="5763" y="3512"/>
                </a:cubicBezTo>
                <a:cubicBezTo>
                  <a:pt x="5763" y="2874"/>
                  <a:pt x="5768" y="1495"/>
                  <a:pt x="5770" y="0"/>
                </a:cubicBezTo>
                <a:lnTo>
                  <a:pt x="0" y="5"/>
                </a:lnTo>
                <a:cubicBezTo>
                  <a:pt x="1" y="1182"/>
                  <a:pt x="3" y="2360"/>
                  <a:pt x="4" y="3538"/>
                </a:cubicBezTo>
                <a:close/>
              </a:path>
            </a:pathLst>
          </a:custGeom>
          <a:solidFill>
            <a:srgbClr val="F3F2E1"/>
          </a:solidFill>
          <a:ln>
            <a:noFill/>
          </a:ln>
        </p:spPr>
        <p:txBody>
          <a:bodyPr anchor="ctr"/>
          <a:lstStyle/>
          <a:p>
            <a:endParaRPr lang="en-GB" sz="1799"/>
          </a:p>
        </p:txBody>
      </p:sp>
      <p:sp>
        <p:nvSpPr>
          <p:cNvPr id="9220" name="Title Placeholder 1">
            <a:extLst>
              <a:ext uri="{FF2B5EF4-FFF2-40B4-BE49-F238E27FC236}">
                <a16:creationId xmlns:a16="http://schemas.microsoft.com/office/drawing/2014/main" id="{ECB8EE05-8531-4001-88F7-D6C4F0A9C607}"/>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9221" name="Text Placeholder 2">
            <a:extLst>
              <a:ext uri="{FF2B5EF4-FFF2-40B4-BE49-F238E27FC236}">
                <a16:creationId xmlns:a16="http://schemas.microsoft.com/office/drawing/2014/main" id="{B8516435-DB63-482D-A469-C4ECE17AC567}"/>
              </a:ext>
            </a:extLst>
          </p:cNvPr>
          <p:cNvSpPr>
            <a:spLocks noGrp="1"/>
          </p:cNvSpPr>
          <p:nvPr>
            <p:ph type="body" idx="1"/>
          </p:nvPr>
        </p:nvSpPr>
        <p:spPr bwMode="auto">
          <a:xfrm>
            <a:off x="609442" y="185896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2" name="Picture 1" descr="A picture containing graphical user interface&#10;&#10;Description automatically generated">
            <a:extLst>
              <a:ext uri="{FF2B5EF4-FFF2-40B4-BE49-F238E27FC236}">
                <a16:creationId xmlns:a16="http://schemas.microsoft.com/office/drawing/2014/main" id="{3DEC0E4A-94CD-24B6-079E-E9A8F96844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8" name="Picture 7" descr="A blue line on a black background&#10;&#10;Description automatically generated">
            <a:extLst>
              <a:ext uri="{FF2B5EF4-FFF2-40B4-BE49-F238E27FC236}">
                <a16:creationId xmlns:a16="http://schemas.microsoft.com/office/drawing/2014/main" id="{AD1E299C-A462-6E93-57E5-DAE00FA711A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4294" t="31204" r="16115" b="30988"/>
          <a:stretch/>
        </p:blipFill>
        <p:spPr>
          <a:xfrm>
            <a:off x="3652" y="4763387"/>
            <a:ext cx="12192000" cy="1879892"/>
          </a:xfrm>
          <a:prstGeom prst="rect">
            <a:avLst/>
          </a:prstGeom>
        </p:spPr>
      </p:pic>
    </p:spTree>
    <p:extLst>
      <p:ext uri="{BB962C8B-B14F-4D97-AF65-F5344CB8AC3E}">
        <p14:creationId xmlns:p14="http://schemas.microsoft.com/office/powerpoint/2010/main" val="969779029"/>
      </p:ext>
    </p:extLst>
  </p:cSld>
  <p:clrMap bg1="lt1" tx1="dk1" bg2="lt2" tx2="dk2" accent1="accent1" accent2="accent2" accent3="accent3" accent4="accent4" accent5="accent5" accent6="accent6" hlink="hlink" folHlink="folHlink"/>
  <p:sldLayoutIdLst>
    <p:sldLayoutId id="2147483713" r:id="rId1"/>
  </p:sldLayoutIdLst>
  <p:txStyles>
    <p:titleStyle>
      <a:lvl1pPr algn="l" defTabSz="457063" rtl="0" eaLnBrk="0" fontAlgn="base" hangingPunct="0">
        <a:spcBef>
          <a:spcPct val="0"/>
        </a:spcBef>
        <a:spcAft>
          <a:spcPct val="0"/>
        </a:spcAft>
        <a:defRPr sz="3799" b="1" kern="1200">
          <a:solidFill>
            <a:srgbClr val="0069B4"/>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005EA4"/>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005EA4"/>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C7A47-F365-281E-D4D3-1B6BEDA5AF15}"/>
              </a:ext>
            </a:extLst>
          </p:cNvPr>
          <p:cNvSpPr txBox="1">
            <a:spLocks noGrp="1"/>
          </p:cNvSpPr>
          <p:nvPr>
            <p:ph type="title" idx="4294967295"/>
          </p:nvPr>
        </p:nvSpPr>
        <p:spPr>
          <a:xfrm>
            <a:off x="596900" y="3243263"/>
            <a:ext cx="9612313" cy="8413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0" fontAlgn="base" hangingPunct="0">
              <a:spcBef>
                <a:spcPct val="0"/>
              </a:spcBef>
              <a:spcAft>
                <a:spcPct val="0"/>
              </a:spcAft>
              <a:defRPr sz="3600" b="0" kern="1200" cap="none">
                <a:solidFill>
                  <a:schemeClr val="bg1">
                    <a:lumMod val="95000"/>
                  </a:schemeClr>
                </a:solidFill>
                <a:latin typeface="+mj-lt"/>
                <a:ea typeface="+mj-ea"/>
                <a:cs typeface="Calibri" panose="020F0502020204030204" pitchFamily="34" charset="0"/>
              </a:defRPr>
            </a:lvl1pPr>
            <a:lvl2pPr algn="l" defTabSz="457200" rtl="0" eaLnBrk="0" fontAlgn="base" hangingPunct="0">
              <a:spcBef>
                <a:spcPct val="0"/>
              </a:spcBef>
              <a:spcAft>
                <a:spcPct val="0"/>
              </a:spcAft>
              <a:defRPr sz="3800" b="1">
                <a:solidFill>
                  <a:srgbClr val="0072C6"/>
                </a:solidFill>
                <a:latin typeface="Arial" panose="020B0604020202020204" pitchFamily="34" charset="0"/>
              </a:defRPr>
            </a:lvl2pPr>
            <a:lvl3pPr algn="l" defTabSz="457200" rtl="0" eaLnBrk="0" fontAlgn="base" hangingPunct="0">
              <a:spcBef>
                <a:spcPct val="0"/>
              </a:spcBef>
              <a:spcAft>
                <a:spcPct val="0"/>
              </a:spcAft>
              <a:defRPr sz="3800" b="1">
                <a:solidFill>
                  <a:srgbClr val="0072C6"/>
                </a:solidFill>
                <a:latin typeface="Arial" panose="020B0604020202020204" pitchFamily="34" charset="0"/>
              </a:defRPr>
            </a:lvl3pPr>
            <a:lvl4pPr algn="l" defTabSz="457200" rtl="0" eaLnBrk="0" fontAlgn="base" hangingPunct="0">
              <a:spcBef>
                <a:spcPct val="0"/>
              </a:spcBef>
              <a:spcAft>
                <a:spcPct val="0"/>
              </a:spcAft>
              <a:defRPr sz="3800" b="1">
                <a:solidFill>
                  <a:srgbClr val="0072C6"/>
                </a:solidFill>
                <a:latin typeface="Arial" panose="020B0604020202020204" pitchFamily="34" charset="0"/>
              </a:defRPr>
            </a:lvl4pPr>
            <a:lvl5pPr algn="l" defTabSz="457200" rtl="0" eaLnBrk="0" fontAlgn="base" hangingPunct="0">
              <a:spcBef>
                <a:spcPct val="0"/>
              </a:spcBef>
              <a:spcAft>
                <a:spcPct val="0"/>
              </a:spcAft>
              <a:defRPr sz="3800" b="1">
                <a:solidFill>
                  <a:srgbClr val="0072C6"/>
                </a:solidFill>
                <a:latin typeface="Arial" panose="020B0604020202020204" pitchFamily="34" charset="0"/>
              </a:defRPr>
            </a:lvl5pPr>
            <a:lvl6pPr marL="457200" algn="l" defTabSz="457200" rtl="0" fontAlgn="base">
              <a:spcBef>
                <a:spcPct val="0"/>
              </a:spcBef>
              <a:spcAft>
                <a:spcPct val="0"/>
              </a:spcAft>
              <a:defRPr sz="3800" b="1">
                <a:solidFill>
                  <a:srgbClr val="0072C6"/>
                </a:solidFill>
                <a:latin typeface="Arial" panose="020B0604020202020204" pitchFamily="34" charset="0"/>
              </a:defRPr>
            </a:lvl6pPr>
            <a:lvl7pPr marL="914400" algn="l" defTabSz="457200" rtl="0" fontAlgn="base">
              <a:spcBef>
                <a:spcPct val="0"/>
              </a:spcBef>
              <a:spcAft>
                <a:spcPct val="0"/>
              </a:spcAft>
              <a:defRPr sz="3800" b="1">
                <a:solidFill>
                  <a:srgbClr val="0072C6"/>
                </a:solidFill>
                <a:latin typeface="Arial" panose="020B0604020202020204" pitchFamily="34" charset="0"/>
              </a:defRPr>
            </a:lvl7pPr>
            <a:lvl8pPr marL="1371600" algn="l" defTabSz="457200" rtl="0" fontAlgn="base">
              <a:spcBef>
                <a:spcPct val="0"/>
              </a:spcBef>
              <a:spcAft>
                <a:spcPct val="0"/>
              </a:spcAft>
              <a:defRPr sz="3800" b="1">
                <a:solidFill>
                  <a:srgbClr val="0072C6"/>
                </a:solidFill>
                <a:latin typeface="Arial" panose="020B0604020202020204" pitchFamily="34" charset="0"/>
              </a:defRPr>
            </a:lvl8pPr>
            <a:lvl9pPr marL="1828800" algn="l" defTabSz="457200" rtl="0" fontAlgn="base">
              <a:spcBef>
                <a:spcPct val="0"/>
              </a:spcBef>
              <a:spcAft>
                <a:spcPct val="0"/>
              </a:spcAft>
              <a:defRPr sz="3800" b="1">
                <a:solidFill>
                  <a:srgbClr val="0072C6"/>
                </a:solidFill>
                <a:latin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5000" b="1" i="0" u="none" strike="noStrike" kern="1200" cap="none" spc="0" normalizeH="0" baseline="0" noProof="0">
                <a:ln>
                  <a:noFill/>
                </a:ln>
                <a:solidFill>
                  <a:schemeClr val="bg1">
                    <a:lumMod val="95000"/>
                  </a:schemeClr>
                </a:solidFill>
                <a:effectLst/>
                <a:uLnTx/>
                <a:uFillTx/>
                <a:latin typeface="+mj-lt"/>
                <a:ea typeface="+mj-ea"/>
                <a:cs typeface="Calibri" panose="020F0502020204030204" pitchFamily="34" charset="0"/>
              </a:rPr>
              <a:t>Iron Deficiency in Pregnancy</a:t>
            </a:r>
          </a:p>
        </p:txBody>
      </p:sp>
      <p:sp>
        <p:nvSpPr>
          <p:cNvPr id="3" name="Subtitle 2">
            <a:extLst>
              <a:ext uri="{FF2B5EF4-FFF2-40B4-BE49-F238E27FC236}">
                <a16:creationId xmlns:a16="http://schemas.microsoft.com/office/drawing/2014/main" id="{FDC1C966-939C-832E-AB44-76B5EEC3F9E2}"/>
              </a:ext>
            </a:extLst>
          </p:cNvPr>
          <p:cNvSpPr txBox="1">
            <a:spLocks/>
          </p:cNvSpPr>
          <p:nvPr/>
        </p:nvSpPr>
        <p:spPr>
          <a:xfrm>
            <a:off x="596900" y="4084638"/>
            <a:ext cx="9325576" cy="509587"/>
          </a:xfrm>
          <a:prstGeom prst="rect">
            <a:avLst/>
          </a:prstGeom>
        </p:spPr>
        <p:txBody>
          <a:bodyPr/>
          <a:lstStyle>
            <a:lvl1pPr marL="0" indent="0" algn="l" defTabSz="457200" rtl="0" eaLnBrk="0" fontAlgn="base" hangingPunct="0">
              <a:spcBef>
                <a:spcPts val="800"/>
              </a:spcBef>
              <a:spcAft>
                <a:spcPts val="800"/>
              </a:spcAft>
              <a:buClr>
                <a:srgbClr val="0072C6"/>
              </a:buClr>
              <a:buFont typeface="Arial" panose="020B0604020202020204" pitchFamily="34" charset="0"/>
              <a:buNone/>
              <a:defRPr sz="3200" kern="1200">
                <a:solidFill>
                  <a:schemeClr val="bg1">
                    <a:lumMod val="95000"/>
                  </a:schemeClr>
                </a:solidFill>
                <a:latin typeface="+mn-lt"/>
                <a:ea typeface="+mn-ea"/>
                <a:cs typeface="Calibri Light" panose="020F0302020204030204" pitchFamily="34" charset="0"/>
              </a:defRPr>
            </a:lvl1pPr>
            <a:lvl2pPr marL="457200" indent="0" algn="l" defTabSz="457200" rtl="0" eaLnBrk="0" fontAlgn="base" hangingPunct="0">
              <a:spcBef>
                <a:spcPts val="400"/>
              </a:spcBef>
              <a:spcAft>
                <a:spcPct val="0"/>
              </a:spcAft>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457200" rtl="0" eaLnBrk="0" fontAlgn="base" hangingPunct="0">
              <a:spcBef>
                <a:spcPts val="400"/>
              </a:spcBef>
              <a:spcAft>
                <a:spcPct val="0"/>
              </a:spcAft>
              <a:buFont typeface="Lucida Grande"/>
              <a:buNone/>
              <a:defRPr sz="1600" kern="1200">
                <a:solidFill>
                  <a:schemeClr val="tx1">
                    <a:tint val="75000"/>
                  </a:schemeClr>
                </a:solidFill>
                <a:latin typeface="+mn-lt"/>
                <a:ea typeface="+mn-ea"/>
                <a:cs typeface="+mn-cs"/>
              </a:defRPr>
            </a:lvl3pPr>
            <a:lvl4pPr marL="1371600" indent="0" algn="l" defTabSz="457200" rtl="0" eaLnBrk="0" fontAlgn="base" hangingPunct="0">
              <a:spcBef>
                <a:spcPts val="400"/>
              </a:spcBef>
              <a:spcAft>
                <a:spcPct val="0"/>
              </a:spcAft>
              <a:buFont typeface="Lucida Grande"/>
              <a:buNone/>
              <a:defRPr sz="1400" kern="1200">
                <a:solidFill>
                  <a:schemeClr val="tx1">
                    <a:tint val="75000"/>
                  </a:schemeClr>
                </a:solidFill>
                <a:latin typeface="+mn-lt"/>
                <a:ea typeface="+mn-ea"/>
                <a:cs typeface="+mn-cs"/>
              </a:defRPr>
            </a:lvl4pPr>
            <a:lvl5pPr marL="1828800" indent="0" algn="l" defTabSz="457200" rtl="0" eaLnBrk="0" fontAlgn="base" hangingPunct="0">
              <a:spcBef>
                <a:spcPts val="400"/>
              </a:spcBef>
              <a:spcAft>
                <a:spcPct val="0"/>
              </a:spcAft>
              <a:buFont typeface="Lucida Grande"/>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eaLnBrk="1" hangingPunct="1"/>
            <a:r>
              <a:rPr lang="en-GB" altLang="en-US" sz="3500"/>
              <a:t>Bringing Patient Blood Management to Maternity at [insert local hospital name here]</a:t>
            </a:r>
          </a:p>
        </p:txBody>
      </p:sp>
      <p:sp>
        <p:nvSpPr>
          <p:cNvPr id="4" name="TextBox 3">
            <a:extLst>
              <a:ext uri="{FF2B5EF4-FFF2-40B4-BE49-F238E27FC236}">
                <a16:creationId xmlns:a16="http://schemas.microsoft.com/office/drawing/2014/main" id="{61876AB2-7092-3EBF-B2F8-014EB74DBC35}"/>
              </a:ext>
            </a:extLst>
          </p:cNvPr>
          <p:cNvSpPr txBox="1"/>
          <p:nvPr/>
        </p:nvSpPr>
        <p:spPr>
          <a:xfrm>
            <a:off x="703943" y="6208486"/>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0" i="0" u="none" strike="noStrike" baseline="0">
                <a:solidFill>
                  <a:srgbClr val="FFFFFF"/>
                </a:solidFill>
                <a:latin typeface="Arial MT Pro"/>
              </a:rPr>
              <a:t>Version </a:t>
            </a:r>
            <a:r>
              <a:rPr lang="en-US">
                <a:solidFill>
                  <a:srgbClr val="FFFFFF"/>
                </a:solidFill>
                <a:latin typeface="Arial MT Pro"/>
              </a:rPr>
              <a:t>3</a:t>
            </a:r>
            <a:endParaRPr lang="en-US"/>
          </a:p>
          <a:p>
            <a:pPr algn="ctr"/>
            <a:endParaRPr lang="en-US"/>
          </a:p>
        </p:txBody>
      </p:sp>
    </p:spTree>
    <p:extLst>
      <p:ext uri="{BB962C8B-B14F-4D97-AF65-F5344CB8AC3E}">
        <p14:creationId xmlns:p14="http://schemas.microsoft.com/office/powerpoint/2010/main" val="2080347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9973A-3019-F17F-8224-55FF02B50E8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F74C14B-42B0-8FA0-5F97-D5AC3C8B0ABA}"/>
              </a:ext>
            </a:extLst>
          </p:cNvPr>
          <p:cNvSpPr>
            <a:spLocks noGrp="1"/>
          </p:cNvSpPr>
          <p:nvPr>
            <p:ph type="title"/>
          </p:nvPr>
        </p:nvSpPr>
        <p:spPr/>
        <p:txBody>
          <a:bodyPr/>
          <a:lstStyle/>
          <a:p>
            <a:r>
              <a:rPr lang="en-GB" b="1">
                <a:solidFill>
                  <a:srgbClr val="002060"/>
                </a:solidFill>
                <a:latin typeface="Arial"/>
                <a:cs typeface="Arial"/>
              </a:rPr>
              <a:t>34 Weeks Onwards</a:t>
            </a:r>
          </a:p>
        </p:txBody>
      </p:sp>
      <p:sp>
        <p:nvSpPr>
          <p:cNvPr id="7" name="Content Placeholder 6">
            <a:extLst>
              <a:ext uri="{FF2B5EF4-FFF2-40B4-BE49-F238E27FC236}">
                <a16:creationId xmlns:a16="http://schemas.microsoft.com/office/drawing/2014/main" id="{50CE2E1F-ECB6-59F3-CAEA-3786DBC389D3}"/>
              </a:ext>
            </a:extLst>
          </p:cNvPr>
          <p:cNvSpPr>
            <a:spLocks noGrp="1"/>
          </p:cNvSpPr>
          <p:nvPr>
            <p:ph idx="1"/>
          </p:nvPr>
        </p:nvSpPr>
        <p:spPr/>
        <p:txBody>
          <a:bodyPr vert="horz" lIns="91440" tIns="45720" rIns="91440" bIns="45720" rtlCol="0" anchor="t">
            <a:normAutofit/>
          </a:bodyPr>
          <a:lstStyle/>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If Hb &lt;105g/dl refer to secondary care, </a:t>
            </a: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haematinics</a:t>
            </a: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 screen to confirm iron deficiency</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Consider IV iron if iron deficiency confirmed and Hb &lt;100g/dl</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endParaRPr lang="en-GB"/>
          </a:p>
        </p:txBody>
      </p:sp>
      <p:sp>
        <p:nvSpPr>
          <p:cNvPr id="2" name="TextBox 1">
            <a:extLst>
              <a:ext uri="{FF2B5EF4-FFF2-40B4-BE49-F238E27FC236}">
                <a16:creationId xmlns:a16="http://schemas.microsoft.com/office/drawing/2014/main" id="{0DC89B03-8905-6EF8-6D1D-3E178CB293A2}"/>
              </a:ext>
            </a:extLst>
          </p:cNvPr>
          <p:cNvSpPr txBox="1"/>
          <p:nvPr/>
        </p:nvSpPr>
        <p:spPr>
          <a:xfrm>
            <a:off x="841828" y="6368142"/>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3281008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13F13-57EC-B5E3-E179-227013A1E1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0C933C-F436-6E7B-15F2-2FA8FAF638AF}"/>
              </a:ext>
            </a:extLst>
          </p:cNvPr>
          <p:cNvSpPr>
            <a:spLocks noGrp="1"/>
          </p:cNvSpPr>
          <p:nvPr>
            <p:ph type="title"/>
          </p:nvPr>
        </p:nvSpPr>
        <p:spPr>
          <a:xfrm>
            <a:off x="838200" y="344294"/>
            <a:ext cx="8745860" cy="1325563"/>
          </a:xfrm>
        </p:spPr>
        <p:txBody>
          <a:bodyPr vert="horz" lIns="91440" tIns="45720" rIns="91440" bIns="45720" rtlCol="0" anchor="b">
            <a:normAutofit/>
          </a:bodyPr>
          <a:lstStyle/>
          <a:p>
            <a:r>
              <a:rPr lang="en-GB" b="1" dirty="0">
                <a:solidFill>
                  <a:srgbClr val="002060"/>
                </a:solidFill>
                <a:latin typeface="Arial"/>
                <a:cs typeface="Arial"/>
              </a:rPr>
              <a:t>Other Indications for IV Iron?</a:t>
            </a:r>
            <a:br>
              <a:rPr lang="en-GB" b="1" dirty="0">
                <a:latin typeface="Arial"/>
                <a:cs typeface="Arial"/>
              </a:rPr>
            </a:br>
            <a:endParaRPr lang="en-GB" b="1" dirty="0">
              <a:latin typeface="Arial"/>
              <a:cs typeface="Arial"/>
            </a:endParaRPr>
          </a:p>
        </p:txBody>
      </p:sp>
      <p:sp>
        <p:nvSpPr>
          <p:cNvPr id="4" name="Content Placeholder 3">
            <a:extLst>
              <a:ext uri="{FF2B5EF4-FFF2-40B4-BE49-F238E27FC236}">
                <a16:creationId xmlns:a16="http://schemas.microsoft.com/office/drawing/2014/main" id="{B27874FA-5C16-870D-9F8E-67E44FD967B9}"/>
              </a:ext>
            </a:extLst>
          </p:cNvPr>
          <p:cNvSpPr>
            <a:spLocks noGrp="1"/>
          </p:cNvSpPr>
          <p:nvPr>
            <p:ph idx="1"/>
          </p:nvPr>
        </p:nvSpPr>
        <p:spPr/>
        <p:txBody>
          <a:bodyPr vert="horz" lIns="91440" tIns="45720" rIns="91440" bIns="45720" rtlCol="0" anchor="t">
            <a:normAutofit/>
          </a:bodyPr>
          <a:lstStyle/>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There are significant symptoms of </a:t>
            </a: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anaemia</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Poor response/unable to tolerate oral iron</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Hb &lt;70g/dl</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lvl="1" indent="-345440">
              <a:lnSpc>
                <a:spcPts val="3840"/>
              </a:lnSpc>
              <a:spcBef>
                <a:spcPts val="0"/>
              </a:spcBef>
              <a:buClrTx/>
              <a:buSzTx/>
              <a:buFont typeface="Arial"/>
              <a:buChar char="•"/>
              <a:defRPr/>
            </a:pPr>
            <a:endParaRPr lang="en-US" sz="2800" dirty="0">
              <a:solidFill>
                <a:srgbClr val="002060"/>
              </a:solidFill>
              <a:latin typeface="Arial"/>
              <a:ea typeface="Arial"/>
              <a:cs typeface="Arial"/>
              <a:sym typeface="Arial"/>
            </a:endParaRPr>
          </a:p>
          <a:p>
            <a:pPr marL="0" marR="0" lvl="0" indent="0" algn="l" defTabSz="914400" rtl="0" eaLnBrk="1" fontAlgn="auto" latinLnBrk="0" hangingPunct="1">
              <a:lnSpc>
                <a:spcPts val="3840"/>
              </a:lnSpc>
              <a:spcBef>
                <a:spcPct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In these cases, refer to secondary care</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endParaRPr lang="en-GB" sz="2800" dirty="0">
              <a:solidFill>
                <a:srgbClr val="002060"/>
              </a:solidFill>
            </a:endParaRPr>
          </a:p>
        </p:txBody>
      </p:sp>
      <p:sp>
        <p:nvSpPr>
          <p:cNvPr id="3" name="TextBox 2">
            <a:extLst>
              <a:ext uri="{FF2B5EF4-FFF2-40B4-BE49-F238E27FC236}">
                <a16:creationId xmlns:a16="http://schemas.microsoft.com/office/drawing/2014/main" id="{0FF8A162-FA96-39BA-EE63-626F2389CD99}"/>
              </a:ext>
            </a:extLst>
          </p:cNvPr>
          <p:cNvSpPr txBox="1"/>
          <p:nvPr/>
        </p:nvSpPr>
        <p:spPr>
          <a:xfrm>
            <a:off x="841828" y="63028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4025265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21F94-C4B5-72C1-12E3-34B77DB9B4D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95B07E3-B43B-17C7-23C9-22427273A8CD}"/>
              </a:ext>
            </a:extLst>
          </p:cNvPr>
          <p:cNvSpPr>
            <a:spLocks noGrp="1"/>
          </p:cNvSpPr>
          <p:nvPr>
            <p:ph type="title"/>
          </p:nvPr>
        </p:nvSpPr>
        <p:spPr/>
        <p:txBody>
          <a:bodyPr/>
          <a:lstStyle/>
          <a:p>
            <a:r>
              <a:rPr lang="en-GB" b="1">
                <a:solidFill>
                  <a:srgbClr val="002060"/>
                </a:solidFill>
                <a:latin typeface="Arial"/>
                <a:cs typeface="Arial"/>
              </a:rPr>
              <a:t>Contraindications for IV Iron?</a:t>
            </a:r>
          </a:p>
        </p:txBody>
      </p:sp>
      <p:sp>
        <p:nvSpPr>
          <p:cNvPr id="7" name="Content Placeholder 6">
            <a:extLst>
              <a:ext uri="{FF2B5EF4-FFF2-40B4-BE49-F238E27FC236}">
                <a16:creationId xmlns:a16="http://schemas.microsoft.com/office/drawing/2014/main" id="{C51B98D5-7D01-EA53-5DF9-48CCA6A6F5ED}"/>
              </a:ext>
            </a:extLst>
          </p:cNvPr>
          <p:cNvSpPr>
            <a:spLocks noGrp="1"/>
          </p:cNvSpPr>
          <p:nvPr>
            <p:ph idx="1"/>
          </p:nvPr>
        </p:nvSpPr>
        <p:spPr/>
        <p:txBody>
          <a:bodyPr vert="horz" lIns="91440" tIns="45720" rIns="91440" bIns="45720" rtlCol="0" anchor="t">
            <a:normAutofit/>
          </a:bodyPr>
          <a:lstStyle/>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The first trimester </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Active acute or chronic </a:t>
            </a: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bacteraemia</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Sepsis (but can be given post sepsis)</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Chronic liver disease </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Iron overload or haemochromatosis</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Non-iron deficiency </a:t>
            </a: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anaemia</a:t>
            </a:r>
            <a:endParaRPr lang="en-US" sz="2800" b="0" i="0" u="none" strike="noStrike" kern="1200" cap="none" spc="0" normalizeH="0" baseline="0" noProof="0" dirty="0" err="1">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Known serious hypersensitivity to any parenteral iron products</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endParaRPr lang="en-GB" sz="2800" dirty="0"/>
          </a:p>
        </p:txBody>
      </p:sp>
      <p:sp>
        <p:nvSpPr>
          <p:cNvPr id="2" name="TextBox 1">
            <a:extLst>
              <a:ext uri="{FF2B5EF4-FFF2-40B4-BE49-F238E27FC236}">
                <a16:creationId xmlns:a16="http://schemas.microsoft.com/office/drawing/2014/main" id="{3B829B62-0D0F-321A-12A0-D564602CD697}"/>
              </a:ext>
            </a:extLst>
          </p:cNvPr>
          <p:cNvSpPr txBox="1"/>
          <p:nvPr/>
        </p:nvSpPr>
        <p:spPr>
          <a:xfrm>
            <a:off x="841828" y="6302828"/>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2461687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B9F1A-52F0-7C43-4A51-8B0FEAE49B2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2FC382-2A78-78FA-0264-6AE14B1FE797}"/>
              </a:ext>
            </a:extLst>
          </p:cNvPr>
          <p:cNvSpPr>
            <a:spLocks noGrp="1"/>
          </p:cNvSpPr>
          <p:nvPr>
            <p:ph type="title"/>
          </p:nvPr>
        </p:nvSpPr>
        <p:spPr/>
        <p:txBody>
          <a:bodyPr/>
          <a:lstStyle/>
          <a:p>
            <a:r>
              <a:rPr lang="en-GB" b="1">
                <a:solidFill>
                  <a:srgbClr val="002060"/>
                </a:solidFill>
                <a:latin typeface="Arial"/>
                <a:cs typeface="Arial"/>
              </a:rPr>
              <a:t>Advice for Taking Oral Iron</a:t>
            </a:r>
          </a:p>
        </p:txBody>
      </p:sp>
      <p:sp>
        <p:nvSpPr>
          <p:cNvPr id="7" name="Content Placeholder 6">
            <a:extLst>
              <a:ext uri="{FF2B5EF4-FFF2-40B4-BE49-F238E27FC236}">
                <a16:creationId xmlns:a16="http://schemas.microsoft.com/office/drawing/2014/main" id="{98385AAE-D3E0-CD67-88E0-B603219DFF96}"/>
              </a:ext>
            </a:extLst>
          </p:cNvPr>
          <p:cNvSpPr>
            <a:spLocks noGrp="1"/>
          </p:cNvSpPr>
          <p:nvPr>
            <p:ph idx="1"/>
          </p:nvPr>
        </p:nvSpPr>
        <p:spPr>
          <a:xfrm>
            <a:off x="642257" y="1690688"/>
            <a:ext cx="11353800" cy="4351338"/>
          </a:xfrm>
        </p:spPr>
        <p:txBody>
          <a:bodyPr vert="horz" lIns="91440" tIns="45720" rIns="91440" bIns="45720" rtlCol="0" anchor="t">
            <a:normAutofit/>
          </a:bodyPr>
          <a:lstStyle/>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Once Hb is normal, continue for at least 3 months, and until at least 6 weeks postpartum</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3087"/>
                </a:solidFill>
                <a:effectLst/>
                <a:uLnTx/>
                <a:uFillTx/>
                <a:latin typeface="Arial"/>
                <a:ea typeface="Arial"/>
                <a:cs typeface="Arial"/>
                <a:sym typeface="Arial"/>
              </a:rPr>
              <a:t>Take iron first thing in the morning</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3087"/>
                </a:solidFill>
                <a:effectLst/>
                <a:uLnTx/>
                <a:uFillTx/>
                <a:latin typeface="Arial"/>
                <a:ea typeface="Arial"/>
                <a:cs typeface="Arial"/>
                <a:sym typeface="Arial"/>
              </a:rPr>
              <a:t>Take with water on an empty stomach</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3087"/>
                </a:solidFill>
                <a:effectLst/>
                <a:uLnTx/>
                <a:uFillTx/>
                <a:latin typeface="Arial"/>
                <a:ea typeface="Arial"/>
                <a:cs typeface="Arial"/>
                <a:sym typeface="Arial"/>
              </a:rPr>
              <a:t>No other medications or over the counter supplements</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lvl="1" indent="-345440">
              <a:lnSpc>
                <a:spcPts val="3840"/>
              </a:lnSpc>
              <a:spcBef>
                <a:spcPts val="0"/>
              </a:spcBef>
              <a:buClrTx/>
              <a:buSzTx/>
              <a:buFont typeface="Arial"/>
              <a:buChar char="•"/>
              <a:defRPr/>
            </a:pP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Vitamin C may aid </a:t>
            </a:r>
            <a:r>
              <a:rPr lang="en-US" sz="2800">
                <a:solidFill>
                  <a:srgbClr val="003087"/>
                </a:solidFill>
                <a:latin typeface="Arial"/>
                <a:ea typeface="Arial"/>
                <a:cs typeface="Arial"/>
                <a:sym typeface="Arial"/>
              </a:rPr>
              <a:t>absorption</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lvl="1" indent="-345440">
              <a:lnSpc>
                <a:spcPts val="3840"/>
              </a:lnSpc>
              <a:spcBef>
                <a:spcPts val="0"/>
              </a:spcBef>
              <a:buClrTx/>
              <a:buSzTx/>
              <a:buFont typeface="Arial"/>
              <a:buChar char="•"/>
            </a:pPr>
            <a:r>
              <a:rPr lang="en-US" sz="2800" dirty="0">
                <a:solidFill>
                  <a:srgbClr val="003087"/>
                </a:solidFill>
                <a:latin typeface="Arial"/>
                <a:cs typeface="Arial"/>
              </a:rPr>
              <a:t>If side effects are not tolerated, take on alternate days, or consider an </a:t>
            </a:r>
            <a:r>
              <a:rPr lang="en-US" sz="2800">
                <a:solidFill>
                  <a:srgbClr val="003087"/>
                </a:solidFill>
                <a:latin typeface="Arial"/>
                <a:cs typeface="Arial"/>
              </a:rPr>
              <a:t>alternative</a:t>
            </a:r>
            <a:r>
              <a:rPr lang="en-US" sz="2800" dirty="0">
                <a:solidFill>
                  <a:srgbClr val="003087"/>
                </a:solidFill>
                <a:latin typeface="Arial"/>
                <a:cs typeface="Arial"/>
              </a:rPr>
              <a:t> preparation</a:t>
            </a:r>
            <a:endParaRPr lang="en-US" sz="2800" dirty="0">
              <a:solidFill>
                <a:srgbClr val="003087"/>
              </a:solidFill>
            </a:endParaRPr>
          </a:p>
          <a:p>
            <a:endParaRPr lang="en-GB" dirty="0"/>
          </a:p>
        </p:txBody>
      </p:sp>
      <p:sp>
        <p:nvSpPr>
          <p:cNvPr id="2" name="TextBox 1">
            <a:extLst>
              <a:ext uri="{FF2B5EF4-FFF2-40B4-BE49-F238E27FC236}">
                <a16:creationId xmlns:a16="http://schemas.microsoft.com/office/drawing/2014/main" id="{FE30196D-4DB8-C3AB-41BB-E62A78ED28D7}"/>
              </a:ext>
            </a:extLst>
          </p:cNvPr>
          <p:cNvSpPr txBox="1"/>
          <p:nvPr/>
        </p:nvSpPr>
        <p:spPr>
          <a:xfrm>
            <a:off x="834571" y="62012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301137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D522E-B012-6BD1-49AB-7DAF1B3C9E8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502C357-D790-6890-E55F-970BDFA28D62}"/>
              </a:ext>
            </a:extLst>
          </p:cNvPr>
          <p:cNvSpPr>
            <a:spLocks noGrp="1"/>
          </p:cNvSpPr>
          <p:nvPr>
            <p:ph type="title"/>
          </p:nvPr>
        </p:nvSpPr>
        <p:spPr/>
        <p:txBody>
          <a:bodyPr/>
          <a:lstStyle/>
          <a:p>
            <a:r>
              <a:rPr lang="en-GB" b="1" dirty="0"/>
              <a:t>Care in Labour</a:t>
            </a:r>
          </a:p>
        </p:txBody>
      </p:sp>
      <p:sp>
        <p:nvSpPr>
          <p:cNvPr id="7" name="Content Placeholder 6">
            <a:extLst>
              <a:ext uri="{FF2B5EF4-FFF2-40B4-BE49-F238E27FC236}">
                <a16:creationId xmlns:a16="http://schemas.microsoft.com/office/drawing/2014/main" id="{9D550156-07C9-5FD9-35D2-548B4C42F059}"/>
              </a:ext>
            </a:extLst>
          </p:cNvPr>
          <p:cNvSpPr>
            <a:spLocks noGrp="1"/>
          </p:cNvSpPr>
          <p:nvPr>
            <p:ph idx="1"/>
          </p:nvPr>
        </p:nvSpPr>
        <p:spPr>
          <a:xfrm>
            <a:off x="642257" y="1690688"/>
            <a:ext cx="11353800" cy="4351338"/>
          </a:xfrm>
        </p:spPr>
        <p:txBody>
          <a:bodyPr vert="horz" lIns="91440" tIns="45720" rIns="91440" bIns="45720" rtlCol="0" anchor="t">
            <a:normAutofit/>
          </a:bodyPr>
          <a:lstStyle/>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The mode and timing of delivery should not be affected by iron deficiency anaemia</a:t>
            </a: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Those with a Hb of &lt;100 g/l should deliver in an obstetrician-led </a:t>
            </a:r>
            <a:r>
              <a:rPr kumimoji="0" lang="en-GB" sz="2800" b="0" i="0" u="none" strike="noStrike" kern="1200" cap="none" spc="0" normalizeH="0" baseline="0" noProof="0">
                <a:ln>
                  <a:noFill/>
                </a:ln>
                <a:solidFill>
                  <a:srgbClr val="003087"/>
                </a:solidFill>
                <a:effectLst/>
                <a:uLnTx/>
                <a:uFillTx/>
                <a:latin typeface="Arial"/>
                <a:ea typeface="Arial"/>
                <a:cs typeface="Arial"/>
                <a:sym typeface="Arial"/>
              </a:rPr>
              <a:t>unit</a:t>
            </a:r>
            <a:endParaRPr lang="en-GB" sz="2800" b="0" i="0" u="none" strike="noStrike" kern="1200" cap="none" spc="0" normalizeH="0" baseline="0" noProof="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Active management of the third stage of labour is recommended </a:t>
            </a:r>
            <a:r>
              <a:rPr kumimoji="0" lang="en-GB" sz="2800" b="0" i="0" u="none" strike="noStrike" kern="1200" cap="none" spc="0" normalizeH="0" baseline="0" noProof="0">
                <a:ln>
                  <a:noFill/>
                </a:ln>
                <a:solidFill>
                  <a:srgbClr val="003087"/>
                </a:solidFill>
                <a:effectLst/>
                <a:uLnTx/>
                <a:uFillTx/>
                <a:latin typeface="Arial"/>
                <a:ea typeface="Arial"/>
                <a:cs typeface="Arial"/>
                <a:sym typeface="Arial"/>
              </a:rPr>
              <a:t>for people with anaemia</a:t>
            </a:r>
            <a:endParaRPr lang="en-US" sz="2800" b="0" i="0" u="none" strike="noStrike" kern="1200" cap="none" spc="0" normalizeH="0" baseline="0" noProof="0">
              <a:ln>
                <a:noFill/>
              </a:ln>
              <a:solidFill>
                <a:srgbClr val="003087"/>
              </a:solidFill>
              <a:effectLst/>
              <a:uLnTx/>
              <a:uFillTx/>
              <a:latin typeface="Arial"/>
              <a:ea typeface="Arial"/>
              <a:cs typeface="Arial"/>
            </a:endParaRPr>
          </a:p>
          <a:p>
            <a:pPr marL="0" marR="0" lvl="0" indent="0" algn="l" defTabSz="914400" rtl="0" eaLnBrk="1" fontAlgn="auto" latinLnBrk="0" hangingPunct="1">
              <a:lnSpc>
                <a:spcPts val="3840"/>
              </a:lnSpc>
              <a:spcBef>
                <a:spcPts val="0"/>
              </a:spcBef>
              <a:spcAft>
                <a:spcPts val="0"/>
              </a:spcAft>
              <a:buClrTx/>
              <a:buSzTx/>
              <a:buFontTx/>
              <a:buNone/>
              <a:tabLst/>
              <a:defRPr/>
            </a:pPr>
            <a:endParaRPr kumimoji="0" lang="en-US" sz="11200" b="0" i="0" u="none" strike="noStrike" kern="1200" cap="none" spc="0" normalizeH="0" baseline="0" noProof="0" dirty="0">
              <a:ln>
                <a:noFill/>
              </a:ln>
              <a:solidFill>
                <a:srgbClr val="003087"/>
              </a:solidFill>
              <a:effectLst/>
              <a:uLnTx/>
              <a:uFillTx/>
              <a:latin typeface="Arial"/>
              <a:ea typeface="Arial"/>
              <a:cs typeface="Arial"/>
              <a:sym typeface="Arial"/>
            </a:endParaRPr>
          </a:p>
          <a:p>
            <a:pPr marL="0" marR="0" lvl="0" indent="0" algn="l" defTabSz="914400" rtl="0" eaLnBrk="1" fontAlgn="auto" latinLnBrk="0" hangingPunct="1">
              <a:lnSpc>
                <a:spcPts val="3840"/>
              </a:lnSpc>
              <a:spcBef>
                <a:spcPts val="0"/>
              </a:spcBef>
              <a:spcAft>
                <a:spcPts val="0"/>
              </a:spcAft>
              <a:buClrTx/>
              <a:buSzTx/>
              <a:buFontTx/>
              <a:buNone/>
              <a:tabLst/>
              <a:defRPr/>
            </a:pPr>
            <a:endParaRPr kumimoji="0" lang="en-US" sz="11200" b="0" i="0" u="none" strike="noStrike" kern="1200" cap="none" spc="0" normalizeH="0" baseline="0" noProof="0" dirty="0">
              <a:ln>
                <a:noFill/>
              </a:ln>
              <a:solidFill>
                <a:srgbClr val="003087"/>
              </a:solidFill>
              <a:effectLst/>
              <a:uLnTx/>
              <a:uFillTx/>
              <a:latin typeface="Arial"/>
              <a:ea typeface="Arial"/>
              <a:cs typeface="Arial"/>
              <a:sym typeface="Arial"/>
            </a:endParaRPr>
          </a:p>
          <a:p>
            <a:pPr>
              <a:lnSpc>
                <a:spcPts val="3840"/>
              </a:lnSpc>
              <a:spcBef>
                <a:spcPts val="0"/>
              </a:spcBef>
              <a:defRPr/>
            </a:pPr>
            <a:endParaRPr lang="en-US" sz="1200" dirty="0">
              <a:solidFill>
                <a:srgbClr val="002060"/>
              </a:solidFill>
            </a:endParaRPr>
          </a:p>
          <a:p>
            <a:endParaRPr lang="en-GB" dirty="0"/>
          </a:p>
        </p:txBody>
      </p:sp>
      <p:sp>
        <p:nvSpPr>
          <p:cNvPr id="2" name="TextBox 1">
            <a:extLst>
              <a:ext uri="{FF2B5EF4-FFF2-40B4-BE49-F238E27FC236}">
                <a16:creationId xmlns:a16="http://schemas.microsoft.com/office/drawing/2014/main" id="{A019D0B5-BCB0-C117-0DEE-EE8FA32CBE31}"/>
              </a:ext>
            </a:extLst>
          </p:cNvPr>
          <p:cNvSpPr txBox="1"/>
          <p:nvPr/>
        </p:nvSpPr>
        <p:spPr>
          <a:xfrm>
            <a:off x="841828" y="63028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963959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7B844-33BE-C233-5288-6382FE66BE3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14ABC9B-F007-BCBE-31F0-8991AFCF43CD}"/>
              </a:ext>
            </a:extLst>
          </p:cNvPr>
          <p:cNvSpPr>
            <a:spLocks noGrp="1"/>
          </p:cNvSpPr>
          <p:nvPr>
            <p:ph type="title"/>
          </p:nvPr>
        </p:nvSpPr>
        <p:spPr/>
        <p:txBody>
          <a:bodyPr/>
          <a:lstStyle/>
          <a:p>
            <a:r>
              <a:rPr lang="en-GB" b="1" dirty="0"/>
              <a:t>Postpartum Care</a:t>
            </a:r>
          </a:p>
        </p:txBody>
      </p:sp>
      <p:sp>
        <p:nvSpPr>
          <p:cNvPr id="7" name="Content Placeholder 6">
            <a:extLst>
              <a:ext uri="{FF2B5EF4-FFF2-40B4-BE49-F238E27FC236}">
                <a16:creationId xmlns:a16="http://schemas.microsoft.com/office/drawing/2014/main" id="{5A94FBDE-BED5-EEF5-1F78-18A610AF809C}"/>
              </a:ext>
            </a:extLst>
          </p:cNvPr>
          <p:cNvSpPr>
            <a:spLocks noGrp="1"/>
          </p:cNvSpPr>
          <p:nvPr>
            <p:ph idx="1"/>
          </p:nvPr>
        </p:nvSpPr>
        <p:spPr>
          <a:xfrm>
            <a:off x="642257" y="1690687"/>
            <a:ext cx="11353800" cy="3880530"/>
          </a:xfrm>
        </p:spPr>
        <p:txBody>
          <a:bodyPr vert="horz" lIns="91440" tIns="45720" rIns="91440" bIns="45720" rtlCol="0" anchor="t">
            <a:normAutofit/>
          </a:bodyPr>
          <a:lstStyle/>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lang="en-GB" sz="2800" dirty="0">
                <a:solidFill>
                  <a:srgbClr val="003087"/>
                </a:solidFill>
                <a:latin typeface="Arial"/>
                <a:ea typeface="Arial"/>
                <a:cs typeface="Arial"/>
                <a:sym typeface="Arial"/>
              </a:rPr>
              <a:t>Check the Hb 48 hours after birth for those who lost &gt;500mls at delivery, or had uncorrected anaemia during pregnancy, or are symptomatic </a:t>
            </a:r>
            <a:endParaRPr lang="en-GB" sz="2800">
              <a:solidFill>
                <a:srgbClr val="003087"/>
              </a:solidFill>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If Hb &lt;100g/dl, asymptomatic, or mildly symptomatic, </a:t>
            </a:r>
            <a:r>
              <a:rPr kumimoji="0" lang="en-GB" sz="2800" b="0" i="0" u="none" strike="noStrike" kern="1200" cap="none" spc="0" normalizeH="0" baseline="0" noProof="0">
                <a:ln>
                  <a:noFill/>
                </a:ln>
                <a:solidFill>
                  <a:srgbClr val="003087"/>
                </a:solidFill>
                <a:effectLst/>
                <a:uLnTx/>
                <a:uFillTx/>
                <a:latin typeface="Arial"/>
                <a:ea typeface="Arial"/>
                <a:cs typeface="Arial"/>
                <a:sym typeface="Arial"/>
              </a:rPr>
              <a:t>haemodynamically stable, offer oral iron</a:t>
            </a:r>
            <a:endParaRPr lang="en-GB" sz="2800" b="0" i="0" u="none" strike="noStrike" kern="1200" cap="none" spc="0" normalizeH="0" baseline="0" noProof="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Consider IV iron if intolerant of oral iron, or more severe </a:t>
            </a:r>
            <a:r>
              <a:rPr kumimoji="0" lang="en-GB" sz="2800" b="0" i="0" u="none" strike="noStrike" kern="1200" cap="none" spc="0" normalizeH="0" baseline="0" noProof="0">
                <a:ln>
                  <a:noFill/>
                </a:ln>
                <a:solidFill>
                  <a:srgbClr val="003087"/>
                </a:solidFill>
                <a:effectLst/>
                <a:uLnTx/>
                <a:uFillTx/>
                <a:latin typeface="Arial"/>
                <a:ea typeface="Arial"/>
                <a:cs typeface="Arial"/>
                <a:sym typeface="Arial"/>
              </a:rPr>
              <a:t>symptoms</a:t>
            </a:r>
            <a:endParaRPr lang="en-GB" sz="2800" b="0" i="0" u="none" strike="noStrike" kern="1200" cap="none" spc="0" normalizeH="0" baseline="0" noProof="0">
              <a:ln>
                <a:noFill/>
              </a:ln>
              <a:solidFill>
                <a:srgbClr val="003087"/>
              </a:solidFill>
              <a:effectLst/>
              <a:uLnTx/>
              <a:uFillTx/>
              <a:latin typeface="Arial"/>
              <a:ea typeface="Arial"/>
              <a:cs typeface="Arial"/>
            </a:endParaRPr>
          </a:p>
          <a:p>
            <a:pPr marL="345440" marR="0" lvl="1" indent="0" algn="l" defTabSz="914400" rtl="0" eaLnBrk="1" fontAlgn="auto" latinLnBrk="0" hangingPunct="1">
              <a:lnSpc>
                <a:spcPts val="3840"/>
              </a:lnSpc>
              <a:spcBef>
                <a:spcPts val="0"/>
              </a:spcBef>
              <a:spcAft>
                <a:spcPts val="0"/>
              </a:spcAft>
              <a:buClrTx/>
              <a:buSzTx/>
              <a:buNone/>
              <a:tabLst/>
              <a:defRPr/>
            </a:pPr>
            <a:endParaRPr lang="en-US" sz="1200" b="0" i="0" u="none" strike="noStrike" kern="1200" cap="none" spc="0" normalizeH="0" baseline="0" noProof="0" dirty="0">
              <a:ln>
                <a:noFill/>
              </a:ln>
              <a:solidFill>
                <a:srgbClr val="002060"/>
              </a:solidFill>
              <a:effectLst/>
              <a:uLnTx/>
              <a:uFillTx/>
              <a:latin typeface="Arial"/>
              <a:ea typeface="Arial"/>
              <a:cs typeface="Arial"/>
            </a:endParaRPr>
          </a:p>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endParaRPr lang="en-GB" sz="7000" b="0" i="0" u="none" strike="noStrike" kern="1200" cap="none" spc="0" normalizeH="0" baseline="0" noProof="0" dirty="0">
              <a:ln>
                <a:noFill/>
              </a:ln>
              <a:solidFill>
                <a:srgbClr val="003087"/>
              </a:solidFill>
              <a:effectLst/>
              <a:uLnTx/>
              <a:uFillTx/>
              <a:latin typeface="Arial"/>
              <a:ea typeface="Arial"/>
              <a:cs typeface="Arial"/>
            </a:endParaRPr>
          </a:p>
          <a:p>
            <a:pPr>
              <a:lnSpc>
                <a:spcPts val="3840"/>
              </a:lnSpc>
              <a:spcBef>
                <a:spcPts val="0"/>
              </a:spcBef>
              <a:defRPr/>
            </a:pPr>
            <a:endParaRPr lang="en-US" sz="1200" dirty="0">
              <a:solidFill>
                <a:srgbClr val="002060"/>
              </a:solidFill>
            </a:endParaRPr>
          </a:p>
          <a:p>
            <a:pPr>
              <a:lnSpc>
                <a:spcPts val="3840"/>
              </a:lnSpc>
              <a:spcBef>
                <a:spcPts val="0"/>
              </a:spcBef>
              <a:buClrTx/>
              <a:buSzTx/>
              <a:buFontTx/>
              <a:defRPr/>
            </a:pPr>
            <a:endParaRPr lang="en-US" sz="11200" b="0" i="0" u="none" strike="noStrike" kern="1200" cap="none" spc="0" normalizeH="0" baseline="0" noProof="0" dirty="0">
              <a:ln>
                <a:noFill/>
              </a:ln>
              <a:solidFill>
                <a:srgbClr val="003087"/>
              </a:solidFill>
              <a:effectLst/>
              <a:uLnTx/>
              <a:uFillTx/>
              <a:latin typeface="Arial"/>
              <a:ea typeface="Arial"/>
              <a:cs typeface="Arial"/>
            </a:endParaRPr>
          </a:p>
          <a:p>
            <a:pPr marR="0" algn="l" defTabSz="914400" rtl="0" eaLnBrk="1" fontAlgn="auto" latinLnBrk="0" hangingPunct="1">
              <a:lnSpc>
                <a:spcPts val="3840"/>
              </a:lnSpc>
              <a:spcBef>
                <a:spcPts val="0"/>
              </a:spcBef>
              <a:spcAft>
                <a:spcPts val="0"/>
              </a:spcAft>
              <a:buClrTx/>
              <a:buSzTx/>
              <a:buFontTx/>
              <a:tabLst/>
              <a:defRPr/>
            </a:pPr>
            <a:endParaRPr lang="en-US" sz="3200" b="0" i="0" u="none" strike="noStrike" kern="1200" cap="none" spc="0" normalizeH="0" baseline="0" noProof="0" dirty="0">
              <a:ln>
                <a:noFill/>
              </a:ln>
              <a:solidFill>
                <a:srgbClr val="003087"/>
              </a:solidFill>
              <a:effectLst/>
              <a:uLnTx/>
              <a:uFillTx/>
              <a:latin typeface="Arial"/>
              <a:ea typeface="Arial"/>
              <a:cs typeface="Arial"/>
            </a:endParaRPr>
          </a:p>
          <a:p>
            <a:pPr marL="0" marR="0" lvl="0" indent="0" algn="l" defTabSz="914400" rtl="0" eaLnBrk="1" fontAlgn="auto" latinLnBrk="0" hangingPunct="1">
              <a:spcAft>
                <a:spcPts val="0"/>
              </a:spcAft>
              <a:buFont typeface="Wingdings" panose="05000000000000000000" pitchFamily="2" charset="2"/>
              <a:buNone/>
              <a:tabLst/>
              <a:defRPr/>
            </a:pPr>
            <a:endParaRPr lang="en-GB" b="0" i="0" u="none" strike="noStrike" kern="1200" cap="none" spc="0" normalizeH="0" baseline="0" noProof="0" dirty="0">
              <a:ln>
                <a:noFill/>
              </a:ln>
              <a:solidFill>
                <a:srgbClr val="2F5597"/>
              </a:solidFill>
              <a:effectLst/>
              <a:uLnTx/>
              <a:uFillTx/>
              <a:ea typeface="Arial"/>
            </a:endParaRPr>
          </a:p>
        </p:txBody>
      </p:sp>
      <p:sp>
        <p:nvSpPr>
          <p:cNvPr id="2" name="TextBox 1">
            <a:extLst>
              <a:ext uri="{FF2B5EF4-FFF2-40B4-BE49-F238E27FC236}">
                <a16:creationId xmlns:a16="http://schemas.microsoft.com/office/drawing/2014/main" id="{47DE05C6-E358-5E5D-8C24-87950AC1A1F0}"/>
              </a:ext>
            </a:extLst>
          </p:cNvPr>
          <p:cNvSpPr txBox="1"/>
          <p:nvPr/>
        </p:nvSpPr>
        <p:spPr>
          <a:xfrm>
            <a:off x="841828" y="63028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3008016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F75B0-47F9-33B5-8A73-33D8F952769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435786D-5A99-48A4-EE72-7DD04CD3EFB6}"/>
              </a:ext>
            </a:extLst>
          </p:cNvPr>
          <p:cNvSpPr>
            <a:spLocks noGrp="1"/>
          </p:cNvSpPr>
          <p:nvPr>
            <p:ph type="title"/>
          </p:nvPr>
        </p:nvSpPr>
        <p:spPr/>
        <p:txBody>
          <a:bodyPr/>
          <a:lstStyle/>
          <a:p>
            <a:r>
              <a:rPr lang="en-GB" b="1" dirty="0"/>
              <a:t>Consideration of Red Cell Transfusion</a:t>
            </a:r>
          </a:p>
        </p:txBody>
      </p:sp>
      <p:sp>
        <p:nvSpPr>
          <p:cNvPr id="7" name="Content Placeholder 6">
            <a:extLst>
              <a:ext uri="{FF2B5EF4-FFF2-40B4-BE49-F238E27FC236}">
                <a16:creationId xmlns:a16="http://schemas.microsoft.com/office/drawing/2014/main" id="{739EC8E6-C5AB-287E-B4B5-8E3BA9BE8036}"/>
              </a:ext>
            </a:extLst>
          </p:cNvPr>
          <p:cNvSpPr>
            <a:spLocks noGrp="1"/>
          </p:cNvSpPr>
          <p:nvPr>
            <p:ph idx="1"/>
          </p:nvPr>
        </p:nvSpPr>
        <p:spPr>
          <a:xfrm>
            <a:off x="508145" y="1690688"/>
            <a:ext cx="11353800" cy="4713098"/>
          </a:xfrm>
        </p:spPr>
        <p:txBody>
          <a:bodyPr vert="horz" lIns="91440" tIns="45720" rIns="91440" bIns="45720" rtlCol="0" anchor="t">
            <a:normAutofit/>
          </a:bodyPr>
          <a:lstStyle/>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r>
              <a:rPr lang="en-GB" sz="2800" dirty="0">
                <a:solidFill>
                  <a:srgbClr val="003087"/>
                </a:solidFill>
                <a:latin typeface="Arial"/>
                <a:ea typeface="Arial"/>
                <a:cs typeface="Arial"/>
                <a:sym typeface="Arial"/>
              </a:rPr>
              <a:t>Refer to unit policy on transfusion for postpartum anaemia</a:t>
            </a:r>
            <a:endParaRPr kumimoji="0" lang="en-GB" sz="2800" b="0" i="0" u="none" strike="noStrike" kern="1200" cap="none" spc="0" normalizeH="0" baseline="0" noProof="0" dirty="0">
              <a:ln>
                <a:noFill/>
              </a:ln>
              <a:solidFill>
                <a:srgbClr val="003087"/>
              </a:solidFill>
              <a:effectLst/>
              <a:uLnTx/>
              <a:uFillTx/>
              <a:latin typeface="Arial"/>
              <a:ea typeface="Arial"/>
              <a:cs typeface="Arial"/>
              <a:sym typeface="Arial"/>
            </a:endParaRPr>
          </a:p>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Consider all suitable alternatives</a:t>
            </a:r>
          </a:p>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r>
              <a:rPr lang="en-GB" sz="2800" dirty="0">
                <a:solidFill>
                  <a:srgbClr val="003087"/>
                </a:solidFill>
                <a:latin typeface="Arial"/>
                <a:ea typeface="Arial"/>
                <a:cs typeface="Arial"/>
                <a:sym typeface="Arial"/>
              </a:rPr>
              <a:t>Facilitate informed decision making – indication, benefits, risks, alternatives</a:t>
            </a:r>
          </a:p>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Provide verbal and written information</a:t>
            </a:r>
          </a:p>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r>
              <a:rPr lang="en-GB" sz="2800" dirty="0">
                <a:solidFill>
                  <a:srgbClr val="003087"/>
                </a:solidFill>
                <a:latin typeface="Arial"/>
                <a:ea typeface="Arial"/>
                <a:cs typeface="Arial"/>
                <a:sym typeface="Arial"/>
              </a:rPr>
              <a:t>Document conversation and consent</a:t>
            </a:r>
          </a:p>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Inform they will no longer be eligible as a blood donor</a:t>
            </a: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a:ln>
                  <a:noFill/>
                </a:ln>
                <a:solidFill>
                  <a:srgbClr val="003087"/>
                </a:solidFill>
                <a:effectLst/>
                <a:uLnTx/>
                <a:uFillTx/>
                <a:latin typeface="Arial"/>
                <a:ea typeface="Arial"/>
                <a:cs typeface="Arial"/>
                <a:sym typeface="Arial"/>
              </a:rPr>
              <a:t>Restrictive transfusion policy </a:t>
            </a: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if haemodynamically table</a:t>
            </a:r>
            <a:endParaRPr lang="en-GB" sz="2800" b="0" i="0" u="none" strike="noStrike" kern="1200" cap="none" spc="0" normalizeH="0" baseline="0" noProof="0" dirty="0">
              <a:ln>
                <a:noFill/>
              </a:ln>
              <a:solidFill>
                <a:srgbClr val="003087"/>
              </a:solidFill>
              <a:effectLst/>
              <a:uLnTx/>
              <a:uFillTx/>
              <a:latin typeface="Arial"/>
              <a:ea typeface="Arial"/>
              <a:cs typeface="Arial"/>
            </a:endParaRPr>
          </a:p>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GB" sz="2800" b="0" i="0" u="none" strike="noStrike" kern="1200" cap="none" spc="0" normalizeH="0" baseline="0" noProof="0" dirty="0">
                <a:ln>
                  <a:noFill/>
                </a:ln>
                <a:solidFill>
                  <a:srgbClr val="003087"/>
                </a:solidFill>
                <a:effectLst/>
                <a:uLnTx/>
                <a:uFillTx/>
                <a:latin typeface="Arial"/>
                <a:ea typeface="Arial"/>
                <a:cs typeface="Arial"/>
                <a:sym typeface="Arial"/>
              </a:rPr>
              <a:t>Iron will still need to be replaced – 1 bag red cells = 200mg iron!</a:t>
            </a:r>
          </a:p>
          <a:p>
            <a:pPr marL="345440" lvl="1" indent="0">
              <a:lnSpc>
                <a:spcPts val="3840"/>
              </a:lnSpc>
              <a:spcBef>
                <a:spcPts val="0"/>
              </a:spcBef>
              <a:buNone/>
              <a:defRPr/>
            </a:pPr>
            <a:endParaRPr lang="en-US" sz="1200" dirty="0">
              <a:solidFill>
                <a:srgbClr val="002060"/>
              </a:solidFill>
              <a:latin typeface="Arial"/>
              <a:cs typeface="Arial"/>
            </a:endParaRPr>
          </a:p>
          <a:p>
            <a:pPr marL="345441" marR="0" lvl="1" indent="0" algn="l" defTabSz="914400" rtl="0" eaLnBrk="1" fontAlgn="auto" latinLnBrk="0" hangingPunct="1">
              <a:lnSpc>
                <a:spcPts val="3840"/>
              </a:lnSpc>
              <a:spcBef>
                <a:spcPts val="0"/>
              </a:spcBef>
              <a:spcAft>
                <a:spcPts val="0"/>
              </a:spcAft>
              <a:buClrTx/>
              <a:buSzTx/>
              <a:buNone/>
              <a:tabLst/>
              <a:defRPr/>
            </a:pPr>
            <a:endParaRPr lang="en-GB" sz="7000" b="0" i="0" u="none" strike="noStrike" kern="1200" cap="none" spc="0" normalizeH="0" baseline="0" noProof="0" dirty="0">
              <a:ln>
                <a:noFill/>
              </a:ln>
              <a:solidFill>
                <a:srgbClr val="003087"/>
              </a:solidFill>
              <a:effectLst/>
              <a:uLnTx/>
              <a:uFillTx/>
              <a:latin typeface="Arial"/>
              <a:ea typeface="Arial"/>
              <a:cs typeface="Arial"/>
            </a:endParaRPr>
          </a:p>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endParaRPr lang="en-GB" sz="7000" b="0" i="0" u="none" strike="noStrike" kern="1200" cap="none" spc="0" normalizeH="0" baseline="0" noProof="0" dirty="0">
              <a:ln>
                <a:noFill/>
              </a:ln>
              <a:solidFill>
                <a:srgbClr val="003087"/>
              </a:solidFill>
              <a:effectLst/>
              <a:uLnTx/>
              <a:uFillTx/>
              <a:latin typeface="Arial"/>
              <a:ea typeface="Arial"/>
              <a:cs typeface="Arial"/>
            </a:endParaRPr>
          </a:p>
          <a:p>
            <a:pPr marL="690881" marR="0" lvl="1" indent="-345440" algn="l" defTabSz="914400" rtl="0" eaLnBrk="1" fontAlgn="auto" latinLnBrk="0" hangingPunct="1">
              <a:lnSpc>
                <a:spcPts val="3840"/>
              </a:lnSpc>
              <a:spcBef>
                <a:spcPts val="0"/>
              </a:spcBef>
              <a:spcAft>
                <a:spcPts val="0"/>
              </a:spcAft>
              <a:buClrTx/>
              <a:buSzTx/>
              <a:buFont typeface="Arial"/>
              <a:buChar char="•"/>
              <a:tabLst/>
              <a:defRPr/>
            </a:pPr>
            <a:endParaRPr kumimoji="0" lang="en-GB" sz="7000" b="0" i="0" u="none" strike="noStrike" kern="1200" cap="none" spc="0" normalizeH="0" baseline="0" noProof="0" dirty="0">
              <a:ln>
                <a:noFill/>
              </a:ln>
              <a:solidFill>
                <a:srgbClr val="003087"/>
              </a:solidFill>
              <a:effectLst/>
              <a:uLnTx/>
              <a:uFillTx/>
              <a:latin typeface="Arial"/>
              <a:ea typeface="Arial"/>
              <a:cs typeface="Arial"/>
              <a:sym typeface="Arial"/>
            </a:endParaRPr>
          </a:p>
          <a:p>
            <a:pPr marR="0" algn="l" defTabSz="914400" rtl="0" eaLnBrk="1" fontAlgn="auto" latinLnBrk="0" hangingPunct="1">
              <a:lnSpc>
                <a:spcPts val="3840"/>
              </a:lnSpc>
              <a:spcBef>
                <a:spcPts val="0"/>
              </a:spcBef>
              <a:spcAft>
                <a:spcPts val="0"/>
              </a:spcAft>
              <a:buClrTx/>
              <a:buSzTx/>
              <a:tabLst/>
              <a:defRPr/>
            </a:pPr>
            <a:endParaRPr lang="en-US" sz="11200" b="0" i="0" u="none" strike="noStrike" kern="1200" cap="none" spc="0" normalizeH="0" baseline="0" noProof="0" dirty="0">
              <a:ln>
                <a:noFill/>
              </a:ln>
              <a:solidFill>
                <a:srgbClr val="003087"/>
              </a:solidFill>
              <a:effectLst/>
              <a:uLnTx/>
              <a:uFillTx/>
              <a:latin typeface="Arial"/>
              <a:ea typeface="Arial"/>
              <a:cs typeface="Arial"/>
            </a:endParaRPr>
          </a:p>
          <a:p>
            <a:pPr marL="0" marR="0" lvl="0" indent="0" algn="l" defTabSz="914400" rtl="0" eaLnBrk="1" fontAlgn="auto" latinLnBrk="0" hangingPunct="1">
              <a:lnSpc>
                <a:spcPts val="3840"/>
              </a:lnSpc>
              <a:spcBef>
                <a:spcPts val="0"/>
              </a:spcBef>
              <a:spcAft>
                <a:spcPts val="0"/>
              </a:spcAft>
              <a:buClrTx/>
              <a:buSzTx/>
              <a:buFontTx/>
              <a:buNone/>
              <a:tabLst/>
              <a:defRPr/>
            </a:pPr>
            <a:endParaRPr kumimoji="0" lang="en-US" sz="11200" b="0" i="0" u="none" strike="noStrike" kern="1200" cap="none" spc="0" normalizeH="0" baseline="0" noProof="0" dirty="0">
              <a:ln>
                <a:noFill/>
              </a:ln>
              <a:solidFill>
                <a:srgbClr val="003087"/>
              </a:solidFill>
              <a:effectLst/>
              <a:uLnTx/>
              <a:uFillTx/>
              <a:latin typeface="Arial"/>
              <a:ea typeface="Arial"/>
              <a:cs typeface="Arial"/>
              <a:sym typeface="Arial"/>
            </a:endParaRPr>
          </a:p>
          <a:p>
            <a:pPr marL="0" marR="0" lvl="0" indent="0" algn="l" defTabSz="914400" rtl="0" eaLnBrk="1" fontAlgn="auto" latinLnBrk="0" hangingPunct="1">
              <a:lnSpc>
                <a:spcPts val="3840"/>
              </a:lnSpc>
              <a:spcBef>
                <a:spcPts val="0"/>
              </a:spcBef>
              <a:spcAft>
                <a:spcPts val="0"/>
              </a:spcAft>
              <a:buClrTx/>
              <a:buSzTx/>
              <a:buFontTx/>
              <a:buNone/>
              <a:tabLst/>
              <a:defRPr/>
            </a:pPr>
            <a:endParaRPr lang="en-US" sz="3200" b="0" i="0" u="none" strike="noStrike" kern="1200" cap="none" spc="0" normalizeH="0" baseline="0" noProof="0" dirty="0">
              <a:ln>
                <a:noFill/>
              </a:ln>
              <a:solidFill>
                <a:srgbClr val="003087"/>
              </a:solidFill>
              <a:effectLst/>
              <a:uLnTx/>
              <a:uFillTx/>
              <a:latin typeface="Arial"/>
              <a:ea typeface="Arial"/>
              <a:cs typeface="Arial"/>
            </a:endParaRPr>
          </a:p>
          <a:p>
            <a:pPr marL="0" marR="0" lvl="0" indent="0" algn="l" defTabSz="914400" rtl="0" eaLnBrk="1" fontAlgn="auto" latinLnBrk="0" hangingPunct="1">
              <a:spcAft>
                <a:spcPts val="0"/>
              </a:spcAft>
              <a:buFont typeface="Wingdings" panose="05000000000000000000" pitchFamily="2" charset="2"/>
              <a:buNone/>
              <a:tabLst/>
              <a:defRPr/>
            </a:pPr>
            <a:endParaRPr lang="en-GB" b="0" i="0" u="none" strike="noStrike" kern="1200" cap="none" spc="0" normalizeH="0" baseline="0" noProof="0" dirty="0">
              <a:ln>
                <a:noFill/>
              </a:ln>
              <a:solidFill>
                <a:srgbClr val="2F5597"/>
              </a:solidFill>
              <a:effectLst/>
              <a:uLnTx/>
              <a:uFillTx/>
              <a:ea typeface="Arial"/>
            </a:endParaRPr>
          </a:p>
        </p:txBody>
      </p:sp>
      <p:sp>
        <p:nvSpPr>
          <p:cNvPr id="2" name="TextBox 1">
            <a:extLst>
              <a:ext uri="{FF2B5EF4-FFF2-40B4-BE49-F238E27FC236}">
                <a16:creationId xmlns:a16="http://schemas.microsoft.com/office/drawing/2014/main" id="{048C2BB9-8127-4078-D4D1-A651AFEB4E08}"/>
              </a:ext>
            </a:extLst>
          </p:cNvPr>
          <p:cNvSpPr txBox="1"/>
          <p:nvPr/>
        </p:nvSpPr>
        <p:spPr>
          <a:xfrm>
            <a:off x="841828" y="6302828"/>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2348975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DEB25-9A41-F86C-51FE-41DB3A6759E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3C0F989-F5A4-B8B8-C717-2F3B38B06299}"/>
              </a:ext>
            </a:extLst>
          </p:cNvPr>
          <p:cNvSpPr>
            <a:spLocks noGrp="1"/>
          </p:cNvSpPr>
          <p:nvPr>
            <p:ph type="title"/>
          </p:nvPr>
        </p:nvSpPr>
        <p:spPr/>
        <p:txBody>
          <a:bodyPr/>
          <a:lstStyle/>
          <a:p>
            <a:r>
              <a:rPr lang="en-GB" b="1"/>
              <a:t>Audit Results for [insert hospital]</a:t>
            </a:r>
            <a:br>
              <a:rPr lang="en-GB" b="1"/>
            </a:br>
            <a:endParaRPr lang="en-GB" b="1"/>
          </a:p>
        </p:txBody>
      </p:sp>
      <p:sp>
        <p:nvSpPr>
          <p:cNvPr id="7" name="Content Placeholder 6">
            <a:extLst>
              <a:ext uri="{FF2B5EF4-FFF2-40B4-BE49-F238E27FC236}">
                <a16:creationId xmlns:a16="http://schemas.microsoft.com/office/drawing/2014/main" id="{E85B5CCE-2248-9C85-61EB-76B59136182B}"/>
              </a:ext>
            </a:extLst>
          </p:cNvPr>
          <p:cNvSpPr>
            <a:spLocks noGrp="1"/>
          </p:cNvSpPr>
          <p:nvPr>
            <p:ph idx="1"/>
          </p:nvPr>
        </p:nvSpPr>
        <p:spPr>
          <a:xfrm>
            <a:off x="616132" y="1287655"/>
            <a:ext cx="11353800" cy="4956391"/>
          </a:xfrm>
        </p:spPr>
        <p:txBody>
          <a:bodyPr vert="horz" lIns="91440" tIns="45720" rIns="91440" bIns="45720" rtlCol="0" anchor="t">
            <a:normAutofit/>
          </a:bodyPr>
          <a:lstStyle/>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of women were </a:t>
            </a:r>
            <a:r>
              <a:rPr kumimoji="0" lang="en-US" sz="2800" b="0" i="0" u="none" strike="noStrike" kern="1200" cap="none" spc="0" normalizeH="0" baseline="0" noProof="0" dirty="0" err="1">
                <a:ln>
                  <a:noFill/>
                </a:ln>
                <a:solidFill>
                  <a:srgbClr val="003087"/>
                </a:solidFill>
                <a:effectLst/>
                <a:uLnTx/>
                <a:uFillTx/>
                <a:latin typeface="Arial"/>
                <a:ea typeface="Arial"/>
                <a:cs typeface="Arial"/>
                <a:sym typeface="Arial"/>
              </a:rPr>
              <a:t>anaemic</a:t>
            </a: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at booking?% of women were </a:t>
            </a:r>
            <a:r>
              <a:rPr kumimoji="0" lang="en-US" sz="2800" b="0" i="0" u="none" strike="noStrike" kern="1200" cap="none" spc="0" normalizeH="0" baseline="0" noProof="0" dirty="0" err="1">
                <a:ln>
                  <a:noFill/>
                </a:ln>
                <a:solidFill>
                  <a:srgbClr val="003087"/>
                </a:solidFill>
                <a:effectLst/>
                <a:uLnTx/>
                <a:uFillTx/>
                <a:latin typeface="Arial"/>
                <a:ea typeface="Arial"/>
                <a:cs typeface="Arial"/>
                <a:sym typeface="Arial"/>
              </a:rPr>
              <a:t>anaemic</a:t>
            </a: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at 28 weeks</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of women were </a:t>
            </a:r>
            <a:r>
              <a:rPr kumimoji="0" lang="en-US" sz="2800" b="0" i="0" u="none" strike="noStrike" kern="1200" cap="none" spc="0" normalizeH="0" baseline="0" noProof="0" dirty="0" err="1">
                <a:ln>
                  <a:noFill/>
                </a:ln>
                <a:solidFill>
                  <a:srgbClr val="003087"/>
                </a:solidFill>
                <a:effectLst/>
                <a:uLnTx/>
                <a:uFillTx/>
                <a:latin typeface="Arial"/>
                <a:ea typeface="Arial"/>
                <a:cs typeface="Arial"/>
                <a:sym typeface="Arial"/>
              </a:rPr>
              <a:t>anaemic</a:t>
            </a: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pre delivery</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of women were </a:t>
            </a:r>
            <a:r>
              <a:rPr kumimoji="0" lang="en-US" sz="2800" b="0" i="0" u="none" strike="noStrike" kern="1200" cap="none" spc="0" normalizeH="0" baseline="0" noProof="0" dirty="0" err="1">
                <a:ln>
                  <a:noFill/>
                </a:ln>
                <a:solidFill>
                  <a:srgbClr val="003087"/>
                </a:solidFill>
                <a:effectLst/>
                <a:uLnTx/>
                <a:uFillTx/>
                <a:latin typeface="Arial"/>
                <a:ea typeface="Arial"/>
                <a:cs typeface="Arial"/>
                <a:sym typeface="Arial"/>
              </a:rPr>
              <a:t>anaemic</a:t>
            </a: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post delivery</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of women had a transfusion </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of women were prescribed oral iron post delivery</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of women who had a caesarean section had a EBL of 500 ml or more</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0" marR="0" lvl="0" indent="0" algn="l" defTabSz="914400" rtl="0" eaLnBrk="1" fontAlgn="auto" latinLnBrk="0" hangingPunct="1">
              <a:lnSpc>
                <a:spcPts val="3840"/>
              </a:lnSpc>
              <a:spcBef>
                <a:spcPts val="0"/>
              </a:spcBef>
              <a:spcAft>
                <a:spcPts val="0"/>
              </a:spcAft>
              <a:buClrTx/>
              <a:buSzTx/>
              <a:buFontTx/>
              <a:buNone/>
              <a:tabLst/>
              <a:defRPr/>
            </a:pPr>
            <a:endParaRPr lang="en-US" sz="2800" b="0" i="0" u="none" strike="noStrike" kern="1200" cap="none" spc="0" normalizeH="0" baseline="0" noProof="0" dirty="0">
              <a:ln>
                <a:noFill/>
              </a:ln>
              <a:solidFill>
                <a:srgbClr val="003087"/>
              </a:solidFill>
              <a:effectLst/>
              <a:uLnTx/>
              <a:uFillTx/>
              <a:latin typeface="Arial"/>
              <a:ea typeface="Arial"/>
              <a:cs typeface="Arial"/>
            </a:endParaRPr>
          </a:p>
          <a:p>
            <a:pPr marL="0" marR="0" lvl="0" indent="0" algn="l" defTabSz="914400" rtl="0" eaLnBrk="1" fontAlgn="auto" latinLnBrk="0" hangingPunct="1">
              <a:lnSpc>
                <a:spcPts val="384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3087"/>
                </a:solidFill>
                <a:effectLst/>
                <a:uLnTx/>
                <a:uFillTx/>
                <a:latin typeface="Arial"/>
                <a:ea typeface="Arial"/>
                <a:cs typeface="Arial"/>
                <a:sym typeface="Arial"/>
              </a:rPr>
              <a:t> ?= replace with local hospital data and delete this line</a:t>
            </a:r>
            <a:endParaRPr lang="en-US" sz="2800" b="0" i="0" u="none" strike="noStrike" kern="1200" cap="none" spc="0" normalizeH="0" baseline="0" noProof="0" dirty="0">
              <a:ln>
                <a:noFill/>
              </a:ln>
              <a:solidFill>
                <a:srgbClr val="003087"/>
              </a:solidFill>
              <a:effectLst/>
              <a:uLnTx/>
              <a:uFillTx/>
              <a:latin typeface="Arial"/>
              <a:ea typeface="Arial"/>
              <a:cs typeface="Arial"/>
            </a:endParaRPr>
          </a:p>
          <a:p>
            <a:endParaRPr lang="en-GB" dirty="0"/>
          </a:p>
        </p:txBody>
      </p:sp>
      <p:sp>
        <p:nvSpPr>
          <p:cNvPr id="2" name="TextBox 1">
            <a:extLst>
              <a:ext uri="{FF2B5EF4-FFF2-40B4-BE49-F238E27FC236}">
                <a16:creationId xmlns:a16="http://schemas.microsoft.com/office/drawing/2014/main" id="{7E26BD87-E7B5-5748-F82A-13B9841F8FF7}"/>
              </a:ext>
            </a:extLst>
          </p:cNvPr>
          <p:cNvSpPr txBox="1"/>
          <p:nvPr/>
        </p:nvSpPr>
        <p:spPr>
          <a:xfrm>
            <a:off x="834571" y="63028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213939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1E07C-F3BD-125C-49B6-FFDCBDD1276E}"/>
              </a:ext>
            </a:extLst>
          </p:cNvPr>
          <p:cNvSpPr>
            <a:spLocks noGrp="1"/>
          </p:cNvSpPr>
          <p:nvPr>
            <p:ph type="title"/>
          </p:nvPr>
        </p:nvSpPr>
        <p:spPr>
          <a:xfrm>
            <a:off x="838200" y="18255"/>
            <a:ext cx="8745860" cy="1325563"/>
          </a:xfrm>
        </p:spPr>
        <p:txBody>
          <a:bodyPr vert="horz" lIns="91440" tIns="45720" rIns="91440" bIns="45720" rtlCol="0" anchor="b">
            <a:normAutofit/>
          </a:bodyPr>
          <a:lstStyle/>
          <a:p>
            <a:r>
              <a:rPr lang="en-GB" b="1">
                <a:solidFill>
                  <a:srgbClr val="002060"/>
                </a:solidFill>
                <a:latin typeface="Arial"/>
                <a:cs typeface="Arial"/>
              </a:rPr>
              <a:t>Disclaimer</a:t>
            </a:r>
            <a:r>
              <a:rPr lang="en-GB" dirty="0">
                <a:solidFill>
                  <a:srgbClr val="002060"/>
                </a:solidFill>
                <a:latin typeface="Arial"/>
                <a:cs typeface="Arial"/>
              </a:rPr>
              <a:t> </a:t>
            </a:r>
            <a:r>
              <a:rPr lang="en-GB" dirty="0">
                <a:latin typeface="Arial"/>
                <a:cs typeface="Arial"/>
              </a:rPr>
              <a:t> </a:t>
            </a:r>
          </a:p>
        </p:txBody>
      </p:sp>
      <p:sp>
        <p:nvSpPr>
          <p:cNvPr id="3" name="Content Placeholder 2">
            <a:extLst>
              <a:ext uri="{FF2B5EF4-FFF2-40B4-BE49-F238E27FC236}">
                <a16:creationId xmlns:a16="http://schemas.microsoft.com/office/drawing/2014/main" id="{05C97197-99B3-FE58-D9A1-A33D2E3DB39B}"/>
              </a:ext>
            </a:extLst>
          </p:cNvPr>
          <p:cNvSpPr>
            <a:spLocks noGrp="1"/>
          </p:cNvSpPr>
          <p:nvPr>
            <p:ph idx="1"/>
          </p:nvPr>
        </p:nvSpPr>
        <p:spPr>
          <a:xfrm>
            <a:off x="838200" y="1504349"/>
            <a:ext cx="10515600" cy="4351338"/>
          </a:xfrm>
        </p:spPr>
        <p:txBody>
          <a:bodyPr vert="horz" lIns="91440" tIns="45720" rIns="91440" bIns="45720" rtlCol="0" anchor="t">
            <a:noAutofit/>
          </a:bodyPr>
          <a:lstStyle/>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060"/>
                </a:solidFill>
                <a:effectLst/>
                <a:uLnTx/>
                <a:uFillTx/>
                <a:latin typeface="Arial"/>
                <a:ea typeface="Arial"/>
                <a:cs typeface="Arial"/>
                <a:sym typeface="Arial"/>
              </a:rPr>
              <a:t>This presentation has been designed for UK Healthcare Trusts using the British Society for </a:t>
            </a:r>
            <a:r>
              <a:rPr kumimoji="0" lang="en-US" sz="1400" b="0" i="0" u="none" strike="noStrike" kern="1200" cap="none" spc="0" normalizeH="0" baseline="0" noProof="0" dirty="0" err="1">
                <a:ln>
                  <a:noFill/>
                </a:ln>
                <a:solidFill>
                  <a:srgbClr val="002060"/>
                </a:solidFill>
                <a:effectLst/>
                <a:uLnTx/>
                <a:uFillTx/>
                <a:latin typeface="Arial"/>
                <a:ea typeface="Arial"/>
                <a:cs typeface="Arial"/>
                <a:sym typeface="Arial"/>
              </a:rPr>
              <a:t>Haematology</a:t>
            </a:r>
            <a:r>
              <a:rPr kumimoji="0" lang="en-US" sz="1400" b="0" i="0" u="none" strike="noStrike" kern="1200" cap="none" spc="0" normalizeH="0" baseline="0" noProof="0" dirty="0">
                <a:ln>
                  <a:noFill/>
                </a:ln>
                <a:solidFill>
                  <a:srgbClr val="002060"/>
                </a:solidFill>
                <a:effectLst/>
                <a:uLnTx/>
                <a:uFillTx/>
                <a:latin typeface="Arial"/>
                <a:ea typeface="Arial"/>
                <a:cs typeface="Arial"/>
                <a:sym typeface="Arial"/>
              </a:rPr>
              <a:t> UK guidelines on the management of iron deficiency in pregnancy, which was last reviewed in 2021, and NICE </a:t>
            </a:r>
            <a:r>
              <a:rPr kumimoji="0" lang="en-US" sz="1400" b="0" i="0" u="none" strike="noStrike" kern="1200" cap="none" spc="0" normalizeH="0" baseline="0" noProof="0" dirty="0" err="1">
                <a:ln>
                  <a:noFill/>
                </a:ln>
                <a:solidFill>
                  <a:srgbClr val="002060"/>
                </a:solidFill>
                <a:effectLst/>
                <a:uLnTx/>
                <a:uFillTx/>
                <a:latin typeface="Arial"/>
                <a:ea typeface="Arial"/>
                <a:cs typeface="Arial"/>
                <a:sym typeface="Arial"/>
              </a:rPr>
              <a:t>Anaemia</a:t>
            </a:r>
            <a:r>
              <a:rPr kumimoji="0" lang="en-US" sz="1400" b="0" i="0" u="none" strike="noStrike" kern="1200" cap="none" spc="0" normalizeH="0" baseline="0" noProof="0" dirty="0">
                <a:ln>
                  <a:noFill/>
                </a:ln>
                <a:solidFill>
                  <a:srgbClr val="002060"/>
                </a:solidFill>
                <a:effectLst/>
                <a:uLnTx/>
                <a:uFillTx/>
                <a:latin typeface="Arial"/>
                <a:ea typeface="Arial"/>
                <a:cs typeface="Arial"/>
                <a:sym typeface="Arial"/>
              </a:rPr>
              <a:t>- Iron Deficiency, last reviewed 2025. If you wish to use this presentation for your own trust, please make any changes necessary to comply with your local guidelines, and ensure the references used are still valid at the date you are training. </a:t>
            </a:r>
            <a:endParaRPr lang="en-US" sz="1400" b="0" i="0" u="none" strike="noStrike" kern="1200" cap="none" spc="0" normalizeH="0" baseline="0" noProof="0" dirty="0">
              <a:ln>
                <a:noFill/>
              </a:ln>
              <a:solidFill>
                <a:srgbClr val="002060"/>
              </a:solidFill>
              <a:effectLst/>
              <a:uLnTx/>
              <a:uFillTx/>
              <a:latin typeface="Arial"/>
              <a:ea typeface="Arial"/>
              <a:cs typeface="Arial"/>
            </a:endParaRPr>
          </a:p>
          <a:p>
            <a:pPr marL="0" marR="0" lvl="0" indent="0" algn="l" defTabSz="914400" rtl="0" eaLnBrk="1" fontAlgn="auto" latinLnBrk="0" hangingPunct="1">
              <a:lnSpc>
                <a:spcPts val="3240"/>
              </a:lnSpc>
              <a:spcBef>
                <a:spcPts val="0"/>
              </a:spcBef>
              <a:spcAft>
                <a:spcPts val="0"/>
              </a:spcAft>
              <a:buClrTx/>
              <a:buSzTx/>
              <a:buFontTx/>
              <a:buNone/>
              <a:tabLst/>
              <a:defRPr/>
            </a:pPr>
            <a:endParaRPr lang="en-US" sz="1400" b="0" i="0" u="none" strike="noStrike" kern="1200" cap="none" spc="0" normalizeH="0" baseline="0" noProof="0" dirty="0">
              <a:ln>
                <a:noFill/>
              </a:ln>
              <a:solidFill>
                <a:srgbClr val="002060"/>
              </a:solidFill>
              <a:effectLst/>
              <a:uLnTx/>
              <a:uFillTx/>
              <a:latin typeface="Arial"/>
              <a:ea typeface="Arial"/>
              <a:cs typeface="Arial"/>
            </a:endParaRPr>
          </a:p>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060"/>
                </a:solidFill>
                <a:effectLst/>
                <a:uLnTx/>
                <a:uFillTx/>
                <a:latin typeface="Arial"/>
                <a:ea typeface="Arial"/>
                <a:cs typeface="Arial"/>
                <a:sym typeface="Arial"/>
              </a:rPr>
              <a:t>Please note, this presentation also follows the local guidance in the Trust it was first designed for, which involved taking a </a:t>
            </a:r>
            <a:r>
              <a:rPr kumimoji="0" lang="en-US" sz="1400" b="0" i="0" u="none" strike="noStrike" kern="1200" cap="none" spc="0" normalizeH="0" baseline="0" noProof="0" dirty="0" err="1">
                <a:ln>
                  <a:noFill/>
                </a:ln>
                <a:solidFill>
                  <a:srgbClr val="002060"/>
                </a:solidFill>
                <a:effectLst/>
                <a:uLnTx/>
                <a:uFillTx/>
                <a:latin typeface="Arial"/>
                <a:ea typeface="Arial"/>
                <a:cs typeface="Arial"/>
                <a:sym typeface="Arial"/>
              </a:rPr>
              <a:t>haematinic</a:t>
            </a:r>
            <a:r>
              <a:rPr kumimoji="0" lang="en-US" sz="1400" b="0" i="0" u="none" strike="noStrike" kern="1200" cap="none" spc="0" normalizeH="0" baseline="0" noProof="0" dirty="0">
                <a:ln>
                  <a:noFill/>
                </a:ln>
                <a:solidFill>
                  <a:srgbClr val="002060"/>
                </a:solidFill>
                <a:effectLst/>
                <a:uLnTx/>
                <a:uFillTx/>
                <a:latin typeface="Arial"/>
                <a:ea typeface="Arial"/>
                <a:cs typeface="Arial"/>
                <a:sym typeface="Arial"/>
              </a:rPr>
              <a:t> screen in the first instance of </a:t>
            </a:r>
            <a:r>
              <a:rPr kumimoji="0" lang="en-US" sz="1400" b="0" i="0" u="none" strike="noStrike" kern="1200" cap="none" spc="0" normalizeH="0" baseline="0" noProof="0" dirty="0" err="1">
                <a:ln>
                  <a:noFill/>
                </a:ln>
                <a:solidFill>
                  <a:srgbClr val="002060"/>
                </a:solidFill>
                <a:effectLst/>
                <a:uLnTx/>
                <a:uFillTx/>
                <a:latin typeface="Arial"/>
                <a:ea typeface="Arial"/>
                <a:cs typeface="Arial"/>
                <a:sym typeface="Arial"/>
              </a:rPr>
              <a:t>anaemia</a:t>
            </a:r>
            <a:r>
              <a:rPr kumimoji="0" lang="en-US" sz="1400" b="0" i="0" u="none" strike="noStrike" kern="1200" cap="none" spc="0" normalizeH="0" baseline="0" noProof="0" dirty="0">
                <a:ln>
                  <a:noFill/>
                </a:ln>
                <a:solidFill>
                  <a:srgbClr val="002060"/>
                </a:solidFill>
                <a:effectLst/>
                <a:uLnTx/>
                <a:uFillTx/>
                <a:latin typeface="Arial"/>
                <a:ea typeface="Arial"/>
                <a:cs typeface="Arial"/>
                <a:sym typeface="Arial"/>
              </a:rPr>
              <a:t> in pregnancy.</a:t>
            </a:r>
            <a:endParaRPr lang="en-US" sz="1400" b="0" i="0" u="none" strike="noStrike" kern="1200" cap="none" spc="0" normalizeH="0" baseline="0" noProof="0" dirty="0">
              <a:ln>
                <a:noFill/>
              </a:ln>
              <a:solidFill>
                <a:srgbClr val="002060"/>
              </a:solidFill>
              <a:effectLst/>
              <a:uLnTx/>
              <a:uFillTx/>
              <a:latin typeface="Arial"/>
              <a:ea typeface="Arial"/>
              <a:cs typeface="Arial"/>
            </a:endParaRPr>
          </a:p>
          <a:p>
            <a:pPr marL="0" marR="0" lvl="0" indent="0" algn="l" defTabSz="914400" rtl="0" eaLnBrk="1" fontAlgn="auto" latinLnBrk="0" hangingPunct="1">
              <a:lnSpc>
                <a:spcPts val="3240"/>
              </a:lnSpc>
              <a:spcBef>
                <a:spcPts val="0"/>
              </a:spcBef>
              <a:spcAft>
                <a:spcPts val="0"/>
              </a:spcAft>
              <a:buClrTx/>
              <a:buSzTx/>
              <a:buFontTx/>
              <a:buNone/>
              <a:tabLst/>
              <a:defRPr/>
            </a:pPr>
            <a:endParaRPr lang="en-US" sz="1400" b="0" i="0" u="none" strike="noStrike" kern="1200" cap="none" spc="0" normalizeH="0" baseline="0" noProof="0" dirty="0">
              <a:ln>
                <a:noFill/>
              </a:ln>
              <a:solidFill>
                <a:srgbClr val="002060"/>
              </a:solidFill>
              <a:effectLst/>
              <a:uLnTx/>
              <a:uFillTx/>
              <a:latin typeface="Arial"/>
              <a:ea typeface="Arial"/>
              <a:cs typeface="Arial"/>
            </a:endParaRPr>
          </a:p>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060"/>
                </a:solidFill>
                <a:effectLst/>
                <a:uLnTx/>
                <a:uFillTx/>
                <a:latin typeface="Arial"/>
                <a:ea typeface="Arial"/>
                <a:cs typeface="Arial"/>
                <a:sym typeface="Arial"/>
              </a:rPr>
              <a:t>Current national guidance states that iron deficiency </a:t>
            </a:r>
            <a:r>
              <a:rPr kumimoji="0" lang="en-US" sz="1400" b="0" i="0" u="none" strike="noStrike" kern="1200" cap="none" spc="0" normalizeH="0" baseline="0" noProof="0" dirty="0" err="1">
                <a:ln>
                  <a:noFill/>
                </a:ln>
                <a:solidFill>
                  <a:srgbClr val="002060"/>
                </a:solidFill>
                <a:effectLst/>
                <a:uLnTx/>
                <a:uFillTx/>
                <a:latin typeface="Arial"/>
                <a:ea typeface="Arial"/>
                <a:cs typeface="Arial"/>
                <a:sym typeface="Arial"/>
              </a:rPr>
              <a:t>anaemia</a:t>
            </a:r>
            <a:r>
              <a:rPr kumimoji="0" lang="en-US" sz="1400" b="0" i="0" u="none" strike="noStrike" kern="1200" cap="none" spc="0" normalizeH="0" baseline="0" noProof="0" dirty="0">
                <a:ln>
                  <a:noFill/>
                </a:ln>
                <a:solidFill>
                  <a:srgbClr val="002060"/>
                </a:solidFill>
                <a:effectLst/>
                <a:uLnTx/>
                <a:uFillTx/>
                <a:latin typeface="Arial"/>
                <a:ea typeface="Arial"/>
                <a:cs typeface="Arial"/>
                <a:sym typeface="Arial"/>
              </a:rPr>
              <a:t> in pregnancy can be confirmed by administering a trial of oral iron in microcytic or normocytic </a:t>
            </a:r>
            <a:r>
              <a:rPr kumimoji="0" lang="en-US" sz="1400" b="0" i="0" u="none" strike="noStrike" kern="1200" cap="none" spc="0" normalizeH="0" baseline="0" noProof="0" dirty="0" err="1">
                <a:ln>
                  <a:noFill/>
                </a:ln>
                <a:solidFill>
                  <a:srgbClr val="002060"/>
                </a:solidFill>
                <a:effectLst/>
                <a:uLnTx/>
                <a:uFillTx/>
                <a:latin typeface="Arial"/>
                <a:ea typeface="Arial"/>
                <a:cs typeface="Arial"/>
                <a:sym typeface="Arial"/>
              </a:rPr>
              <a:t>anaemia</a:t>
            </a:r>
            <a:r>
              <a:rPr kumimoji="0" lang="en-US" sz="1400" b="0" i="0" u="none" strike="noStrike" kern="1200" cap="none" spc="0" normalizeH="0" baseline="0" noProof="0" dirty="0">
                <a:ln>
                  <a:noFill/>
                </a:ln>
                <a:solidFill>
                  <a:srgbClr val="002060"/>
                </a:solidFill>
                <a:effectLst/>
                <a:uLnTx/>
                <a:uFillTx/>
                <a:latin typeface="Arial"/>
                <a:ea typeface="Arial"/>
                <a:cs typeface="Arial"/>
                <a:sym typeface="Arial"/>
              </a:rPr>
              <a:t> (unless the woman is known to have a haemoglobinopathy). If this is your local policy, you will need to edit the slides accordingly</a:t>
            </a:r>
            <a:endParaRPr lang="en-GB" sz="1400">
              <a:solidFill>
                <a:srgbClr val="002060"/>
              </a:solidFill>
            </a:endParaRPr>
          </a:p>
        </p:txBody>
      </p:sp>
      <p:sp>
        <p:nvSpPr>
          <p:cNvPr id="4" name="TextBox 3">
            <a:extLst>
              <a:ext uri="{FF2B5EF4-FFF2-40B4-BE49-F238E27FC236}">
                <a16:creationId xmlns:a16="http://schemas.microsoft.com/office/drawing/2014/main" id="{0F5E6E9C-A9E3-255E-B724-F903F004B670}"/>
              </a:ext>
            </a:extLst>
          </p:cNvPr>
          <p:cNvSpPr txBox="1"/>
          <p:nvPr/>
        </p:nvSpPr>
        <p:spPr>
          <a:xfrm>
            <a:off x="834571" y="6281057"/>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cs typeface="Arial"/>
              </a:rPr>
              <a:t>Version </a:t>
            </a:r>
            <a:r>
              <a:rPr lang="en-US" sz="1200">
                <a:solidFill>
                  <a:srgbClr val="002060"/>
                </a:solidFill>
                <a:latin typeface="Arial"/>
                <a:cs typeface="Arial"/>
              </a:rPr>
              <a:t>3</a:t>
            </a:r>
          </a:p>
          <a:p>
            <a:pPr algn="ctr"/>
            <a:endParaRPr lang="en-US"/>
          </a:p>
        </p:txBody>
      </p:sp>
    </p:spTree>
    <p:extLst>
      <p:ext uri="{BB962C8B-B14F-4D97-AF65-F5344CB8AC3E}">
        <p14:creationId xmlns:p14="http://schemas.microsoft.com/office/powerpoint/2010/main" val="2784594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A990F9-9679-43C1-B8A0-A76C16E9E667}"/>
              </a:ext>
            </a:extLst>
          </p:cNvPr>
          <p:cNvSpPr>
            <a:spLocks noGrp="1"/>
          </p:cNvSpPr>
          <p:nvPr>
            <p:ph type="title"/>
          </p:nvPr>
        </p:nvSpPr>
        <p:spPr/>
        <p:txBody>
          <a:bodyPr vert="horz" lIns="91440" tIns="45720" rIns="91440" bIns="45720" rtlCol="0" anchor="b">
            <a:normAutofit/>
          </a:bodyPr>
          <a:lstStyle/>
          <a:p>
            <a:r>
              <a:rPr lang="en-GB" b="1">
                <a:solidFill>
                  <a:srgbClr val="002060"/>
                </a:solidFill>
                <a:latin typeface="Arial"/>
                <a:cs typeface="Arial"/>
              </a:rPr>
              <a:t>What is Patient Blood Management?</a:t>
            </a:r>
            <a:br>
              <a:rPr lang="en-GB" dirty="0">
                <a:solidFill>
                  <a:srgbClr val="002060"/>
                </a:solidFill>
              </a:rPr>
            </a:br>
            <a:endParaRPr lang="en-GB"/>
          </a:p>
        </p:txBody>
      </p:sp>
      <p:sp>
        <p:nvSpPr>
          <p:cNvPr id="2" name="Content Placeholder 1">
            <a:extLst>
              <a:ext uri="{FF2B5EF4-FFF2-40B4-BE49-F238E27FC236}">
                <a16:creationId xmlns:a16="http://schemas.microsoft.com/office/drawing/2014/main" id="{E6A93237-C72B-609A-70B3-24E3B9E529BA}"/>
              </a:ext>
            </a:extLst>
          </p:cNvPr>
          <p:cNvSpPr>
            <a:spLocks noGrp="1"/>
          </p:cNvSpPr>
          <p:nvPr>
            <p:ph idx="1"/>
          </p:nvPr>
        </p:nvSpPr>
        <p:spPr/>
        <p:txBody>
          <a:bodyPr vert="horz" lIns="91440" tIns="45720" rIns="91440" bIns="45720" rtlCol="0" anchor="t">
            <a:normAutofit/>
          </a:bodyPr>
          <a:lstStyle/>
          <a:p>
            <a:pPr marL="0" marR="0" lvl="0" indent="0" algn="l" defTabSz="914400" rtl="0" eaLnBrk="1" fontAlgn="auto" latinLnBrk="0" hangingPunct="1">
              <a:lnSpc>
                <a:spcPts val="384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Patient Blood Management (PBM) is a patient-</a:t>
            </a: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centred</a:t>
            </a: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 systematic, evidence-based approach to improve patient outcomes by managing and preserving the patient’s own blood, while promoting patient safety and empowerment.</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0" marR="0" lvl="0" indent="0" algn="l" defTabSz="914400" rtl="0" eaLnBrk="1" fontAlgn="auto" latinLnBrk="0" hangingPunct="1">
              <a:lnSpc>
                <a:spcPts val="3840"/>
              </a:lnSpc>
              <a:spcBef>
                <a:spcPts val="0"/>
              </a:spcBef>
              <a:spcAft>
                <a:spcPts val="0"/>
              </a:spcAft>
              <a:buClrTx/>
              <a:buSzTx/>
              <a:buFontTx/>
              <a:buNone/>
              <a:tabLst/>
              <a:defRPr/>
            </a:pP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0" marR="0" lvl="0" indent="0" algn="l" defTabSz="914400" rtl="0" eaLnBrk="1" fontAlgn="auto" latinLnBrk="0" hangingPunct="1">
              <a:lnSpc>
                <a:spcPts val="3840"/>
              </a:lnSpc>
              <a:spcBef>
                <a:spcPts val="0"/>
              </a:spcBef>
              <a:spcAft>
                <a:spcPts val="0"/>
              </a:spcAft>
              <a:buClrTx/>
              <a:buSzTx/>
              <a:buFontTx/>
              <a:buNone/>
              <a:tabLst/>
              <a:defRPr/>
            </a:pPr>
            <a:r>
              <a:rPr kumimoji="0" lang="da-DK" sz="2000" b="0" i="0" u="none" strike="noStrike" kern="1200" cap="none" spc="0" normalizeH="0" baseline="0" noProof="0">
                <a:ln>
                  <a:noFill/>
                </a:ln>
                <a:solidFill>
                  <a:srgbClr val="002060"/>
                </a:solidFill>
                <a:effectLst/>
                <a:uLnTx/>
                <a:uFillTx/>
                <a:latin typeface="Arial"/>
                <a:ea typeface="Arial"/>
                <a:cs typeface="Arial"/>
                <a:sym typeface="Arial"/>
              </a:rPr>
              <a:t>Shander A. et al. Anesth Analg 2022; 135(3): 476-488</a:t>
            </a:r>
            <a:endParaRPr lang="da-DK" sz="2000" b="0" i="0" u="none" strike="noStrike" kern="1200" cap="none" spc="0" normalizeH="0" baseline="0" noProof="0">
              <a:ln>
                <a:noFill/>
              </a:ln>
              <a:solidFill>
                <a:srgbClr val="002060"/>
              </a:solidFill>
              <a:effectLst/>
              <a:uLnTx/>
              <a:uFillTx/>
              <a:latin typeface="Arial"/>
              <a:ea typeface="Arial"/>
              <a:cs typeface="Arial"/>
            </a:endParaRPr>
          </a:p>
          <a:p>
            <a:pPr marL="0" marR="0" lvl="0" indent="0" algn="l" defTabSz="914400" rtl="0" eaLnBrk="1" fontAlgn="auto" latinLnBrk="0" hangingPunct="1">
              <a:lnSpc>
                <a:spcPts val="3840"/>
              </a:lnSpc>
              <a:spcBef>
                <a:spcPts val="0"/>
              </a:spcBef>
              <a:spcAft>
                <a:spcPts val="0"/>
              </a:spcAft>
              <a:buClrTx/>
              <a:buSzTx/>
              <a:buFontTx/>
              <a:buNone/>
              <a:tabLst/>
              <a:defRPr/>
            </a:pPr>
            <a:endParaRPr lang="en-US" sz="3000" b="0" i="0" u="none" strike="noStrike" kern="1200" cap="none" spc="0" normalizeH="0" baseline="0" noProof="0" dirty="0">
              <a:ln>
                <a:noFill/>
              </a:ln>
              <a:solidFill>
                <a:srgbClr val="002060"/>
              </a:solidFill>
              <a:effectLst/>
              <a:uLnTx/>
              <a:uFillTx/>
              <a:latin typeface="Arial"/>
              <a:ea typeface="Arial"/>
              <a:cs typeface="Arial"/>
            </a:endParaRPr>
          </a:p>
          <a:p>
            <a:endParaRPr lang="en-GB"/>
          </a:p>
        </p:txBody>
      </p:sp>
      <p:sp>
        <p:nvSpPr>
          <p:cNvPr id="3" name="TextBox 2">
            <a:extLst>
              <a:ext uri="{FF2B5EF4-FFF2-40B4-BE49-F238E27FC236}">
                <a16:creationId xmlns:a16="http://schemas.microsoft.com/office/drawing/2014/main" id="{193286C4-B301-30D9-9AAC-E84BEF0E7578}"/>
              </a:ext>
            </a:extLst>
          </p:cNvPr>
          <p:cNvSpPr txBox="1"/>
          <p:nvPr/>
        </p:nvSpPr>
        <p:spPr>
          <a:xfrm>
            <a:off x="834571" y="62012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solidFill>
                <a:srgbClr val="002060"/>
              </a:solidFill>
              <a:latin typeface="Arial"/>
              <a:ea typeface="Calibri"/>
              <a:cs typeface="Arial"/>
            </a:endParaRPr>
          </a:p>
          <a:p>
            <a:pPr algn="ctr"/>
            <a:endParaRPr lang="en-US"/>
          </a:p>
        </p:txBody>
      </p:sp>
    </p:spTree>
    <p:extLst>
      <p:ext uri="{BB962C8B-B14F-4D97-AF65-F5344CB8AC3E}">
        <p14:creationId xmlns:p14="http://schemas.microsoft.com/office/powerpoint/2010/main" val="1923139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6F2C-2423-D656-FF93-32AA7E4EE532}"/>
              </a:ext>
            </a:extLst>
          </p:cNvPr>
          <p:cNvSpPr>
            <a:spLocks noGrp="1"/>
          </p:cNvSpPr>
          <p:nvPr>
            <p:ph type="title"/>
          </p:nvPr>
        </p:nvSpPr>
        <p:spPr>
          <a:xfrm>
            <a:off x="838200" y="654338"/>
            <a:ext cx="8745860" cy="705803"/>
          </a:xfrm>
        </p:spPr>
        <p:txBody>
          <a:bodyPr vert="horz" lIns="91440" tIns="45720" rIns="91440" bIns="45720" rtlCol="0" anchor="b">
            <a:normAutofit/>
          </a:bodyPr>
          <a:lstStyle/>
          <a:p>
            <a:r>
              <a:rPr lang="en-GB" b="1">
                <a:solidFill>
                  <a:srgbClr val="002060"/>
                </a:solidFill>
                <a:latin typeface="Arial"/>
                <a:cs typeface="Arial"/>
              </a:rPr>
              <a:t>Why Does PBM Matter?</a:t>
            </a:r>
          </a:p>
        </p:txBody>
      </p:sp>
      <p:sp>
        <p:nvSpPr>
          <p:cNvPr id="4" name="Content Placeholder 3">
            <a:extLst>
              <a:ext uri="{FF2B5EF4-FFF2-40B4-BE49-F238E27FC236}">
                <a16:creationId xmlns:a16="http://schemas.microsoft.com/office/drawing/2014/main" id="{213E5007-3DBA-EE3F-96B9-CF3E681E282B}"/>
              </a:ext>
            </a:extLst>
          </p:cNvPr>
          <p:cNvSpPr>
            <a:spLocks noGrp="1"/>
          </p:cNvSpPr>
          <p:nvPr>
            <p:ph idx="1"/>
          </p:nvPr>
        </p:nvSpPr>
        <p:spPr/>
        <p:txBody>
          <a:bodyPr vert="horz" lIns="91440" tIns="45720" rIns="91440" bIns="45720" rtlCol="0" anchor="t">
            <a:normAutofit/>
          </a:bodyPr>
          <a:lstStyle/>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Improved health</a:t>
            </a: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 </a:t>
            </a: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outcomes</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Reduced risk of receiving blood components</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Decreased length of stay</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Economic benefit </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endParaRPr lang="en-GB" sz="2800" dirty="0">
              <a:solidFill>
                <a:srgbClr val="002060"/>
              </a:solidFill>
            </a:endParaRPr>
          </a:p>
        </p:txBody>
      </p:sp>
      <p:sp>
        <p:nvSpPr>
          <p:cNvPr id="5" name="TextBox 4">
            <a:extLst>
              <a:ext uri="{FF2B5EF4-FFF2-40B4-BE49-F238E27FC236}">
                <a16:creationId xmlns:a16="http://schemas.microsoft.com/office/drawing/2014/main" id="{34FC99A8-04FA-D78C-0988-828E10079DBF}"/>
              </a:ext>
            </a:extLst>
          </p:cNvPr>
          <p:cNvSpPr txBox="1"/>
          <p:nvPr/>
        </p:nvSpPr>
        <p:spPr>
          <a:xfrm>
            <a:off x="994229" y="6164943"/>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2384989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CCEE9-DE05-28D0-7C6D-643B95BD9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7C68B3-EB74-9EC5-FF9B-BD1280A39041}"/>
              </a:ext>
            </a:extLst>
          </p:cNvPr>
          <p:cNvSpPr>
            <a:spLocks noGrp="1"/>
          </p:cNvSpPr>
          <p:nvPr>
            <p:ph type="title"/>
          </p:nvPr>
        </p:nvSpPr>
        <p:spPr>
          <a:xfrm>
            <a:off x="838200" y="344294"/>
            <a:ext cx="8745860" cy="1325563"/>
          </a:xfrm>
        </p:spPr>
        <p:txBody>
          <a:bodyPr vert="horz" lIns="91440" tIns="45720" rIns="91440" bIns="45720" rtlCol="0" anchor="b">
            <a:normAutofit/>
          </a:bodyPr>
          <a:lstStyle/>
          <a:p>
            <a:r>
              <a:rPr lang="en-GB" b="1">
                <a:solidFill>
                  <a:srgbClr val="002060"/>
                </a:solidFill>
                <a:latin typeface="Arial"/>
                <a:cs typeface="Arial"/>
              </a:rPr>
              <a:t>How can PBM support healthy pregnancy?</a:t>
            </a:r>
            <a:br>
              <a:rPr lang="en-GB" b="1" dirty="0">
                <a:solidFill>
                  <a:srgbClr val="002060"/>
                </a:solidFill>
              </a:rPr>
            </a:br>
            <a:endParaRPr lang="en-GB" b="1"/>
          </a:p>
        </p:txBody>
      </p:sp>
      <p:sp>
        <p:nvSpPr>
          <p:cNvPr id="4" name="Content Placeholder 3">
            <a:extLst>
              <a:ext uri="{FF2B5EF4-FFF2-40B4-BE49-F238E27FC236}">
                <a16:creationId xmlns:a16="http://schemas.microsoft.com/office/drawing/2014/main" id="{9F0E9A08-E9E4-C4BB-1461-E35620A2AB83}"/>
              </a:ext>
            </a:extLst>
          </p:cNvPr>
          <p:cNvSpPr>
            <a:spLocks noGrp="1"/>
          </p:cNvSpPr>
          <p:nvPr>
            <p:ph idx="1"/>
          </p:nvPr>
        </p:nvSpPr>
        <p:spPr>
          <a:xfrm>
            <a:off x="838200" y="1470024"/>
            <a:ext cx="10515600" cy="5043681"/>
          </a:xfrm>
        </p:spPr>
        <p:txBody>
          <a:bodyPr vert="horz" lIns="91440" tIns="45720" rIns="91440" bIns="45720" rtlCol="0" anchor="t">
            <a:noAutofit/>
          </a:bodyPr>
          <a:lstStyle/>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Early identification and correction of </a:t>
            </a: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anaemia</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Reduction in maternal and fetal/neonatal risks associated with </a:t>
            </a: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anaemia</a:t>
            </a:r>
            <a:endParaRPr lang="en-US" sz="2800" b="0" i="0" u="none" strike="noStrike" kern="1200" cap="none" spc="0" normalizeH="0" baseline="0" noProof="0" dirty="0" err="1">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Minimise</a:t>
            </a: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 intrapartum and postpartum blood loss</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Optimise</a:t>
            </a: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 maternal recovery from blood loss</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90880" marR="0" lvl="1" indent="-345440" algn="l" defTabSz="914400" rtl="0" eaLnBrk="1" fontAlgn="auto" latinLnBrk="0" hangingPunct="1">
              <a:lnSpc>
                <a:spcPts val="3840"/>
              </a:lnSpc>
              <a:spcBef>
                <a:spcPts val="0"/>
              </a:spcBef>
              <a:spcAft>
                <a:spcPts val="0"/>
              </a:spcAft>
              <a:buClrTx/>
              <a:buSzTx/>
              <a:buFont typeface="Arial"/>
              <a:buChar char="•"/>
              <a:tabLst/>
              <a:defRPr/>
            </a:pP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Optimise</a:t>
            </a: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 neonatal red cell mass</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endParaRPr lang="en-GB" dirty="0">
              <a:solidFill>
                <a:srgbClr val="002060"/>
              </a:solidFill>
            </a:endParaRPr>
          </a:p>
        </p:txBody>
      </p:sp>
      <p:sp>
        <p:nvSpPr>
          <p:cNvPr id="3" name="TextBox 2">
            <a:extLst>
              <a:ext uri="{FF2B5EF4-FFF2-40B4-BE49-F238E27FC236}">
                <a16:creationId xmlns:a16="http://schemas.microsoft.com/office/drawing/2014/main" id="{99B2D07F-B908-9EFD-91A7-226D00DD88A6}"/>
              </a:ext>
            </a:extLst>
          </p:cNvPr>
          <p:cNvSpPr txBox="1"/>
          <p:nvPr/>
        </p:nvSpPr>
        <p:spPr>
          <a:xfrm>
            <a:off x="834571" y="64044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1488335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7D943-B922-D954-7EC8-9DFC0FF25B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8FBCBE-1884-A8CB-7F17-AF55B19601F6}"/>
              </a:ext>
            </a:extLst>
          </p:cNvPr>
          <p:cNvSpPr>
            <a:spLocks noGrp="1"/>
          </p:cNvSpPr>
          <p:nvPr>
            <p:ph type="title"/>
          </p:nvPr>
        </p:nvSpPr>
        <p:spPr>
          <a:xfrm>
            <a:off x="838200" y="344294"/>
            <a:ext cx="8745860" cy="1325563"/>
          </a:xfrm>
        </p:spPr>
        <p:txBody>
          <a:bodyPr vert="horz" lIns="91440" tIns="45720" rIns="91440" bIns="45720" rtlCol="0" anchor="b">
            <a:normAutofit/>
          </a:bodyPr>
          <a:lstStyle/>
          <a:p>
            <a:r>
              <a:rPr lang="en-GB" b="1" dirty="0">
                <a:latin typeface="Arial"/>
                <a:cs typeface="Arial"/>
              </a:rPr>
              <a:t> </a:t>
            </a:r>
            <a:r>
              <a:rPr lang="en-GB" b="1">
                <a:solidFill>
                  <a:srgbClr val="002060"/>
                </a:solidFill>
                <a:latin typeface="Arial"/>
                <a:cs typeface="Arial"/>
              </a:rPr>
              <a:t>The PBM Pillars in Obstetrics</a:t>
            </a:r>
            <a:br>
              <a:rPr lang="en-GB" b="1" dirty="0">
                <a:solidFill>
                  <a:srgbClr val="002060"/>
                </a:solidFill>
              </a:rPr>
            </a:br>
            <a:endParaRPr lang="en-GB" b="1"/>
          </a:p>
        </p:txBody>
      </p:sp>
      <p:sp>
        <p:nvSpPr>
          <p:cNvPr id="7" name="Cylinder 6" descr="Pillar one illustrates the first pillar of PBM optimise red cell mass">
            <a:extLst>
              <a:ext uri="{FF2B5EF4-FFF2-40B4-BE49-F238E27FC236}">
                <a16:creationId xmlns:a16="http://schemas.microsoft.com/office/drawing/2014/main" id="{A178FB14-B266-4977-4D23-A994FD85B813}"/>
              </a:ext>
            </a:extLst>
          </p:cNvPr>
          <p:cNvSpPr/>
          <p:nvPr/>
        </p:nvSpPr>
        <p:spPr>
          <a:xfrm>
            <a:off x="1285101" y="2113005"/>
            <a:ext cx="2306596" cy="3620530"/>
          </a:xfrm>
          <a:prstGeom prst="can">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47B3976-E29A-3884-DAE8-5187E57900AE}"/>
              </a:ext>
            </a:extLst>
          </p:cNvPr>
          <p:cNvSpPr txBox="1"/>
          <p:nvPr/>
        </p:nvSpPr>
        <p:spPr>
          <a:xfrm>
            <a:off x="1607409" y="3215693"/>
            <a:ext cx="1738183" cy="1477328"/>
          </a:xfrm>
          <a:prstGeom prst="rect">
            <a:avLst/>
          </a:prstGeom>
          <a:noFill/>
        </p:spPr>
        <p:txBody>
          <a:bodyPr wrap="square" rtlCol="0">
            <a:spAutoFit/>
          </a:bodyPr>
          <a:lstStyle/>
          <a:p>
            <a:pPr algn="ctr"/>
            <a:r>
              <a:rPr lang="en-GB" sz="3000">
                <a:latin typeface="Arial" panose="020B0604020202020204" pitchFamily="34" charset="0"/>
                <a:cs typeface="Arial" panose="020B0604020202020204" pitchFamily="34" charset="0"/>
              </a:rPr>
              <a:t>Optimise red cell mass</a:t>
            </a:r>
          </a:p>
        </p:txBody>
      </p:sp>
      <p:sp>
        <p:nvSpPr>
          <p:cNvPr id="10" name="Cylinder 9" descr="Pillar two illustrates the second pillar of PBM minimse blood loss">
            <a:extLst>
              <a:ext uri="{FF2B5EF4-FFF2-40B4-BE49-F238E27FC236}">
                <a16:creationId xmlns:a16="http://schemas.microsoft.com/office/drawing/2014/main" id="{EFDFA11C-7DA7-8164-77BC-EB44D8C09FE3}"/>
              </a:ext>
            </a:extLst>
          </p:cNvPr>
          <p:cNvSpPr/>
          <p:nvPr/>
        </p:nvSpPr>
        <p:spPr>
          <a:xfrm>
            <a:off x="4837669" y="2113005"/>
            <a:ext cx="2306597" cy="3620530"/>
          </a:xfrm>
          <a:prstGeom prst="can">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DFD405E5-D343-3711-F210-0DF4E644B20C}"/>
              </a:ext>
            </a:extLst>
          </p:cNvPr>
          <p:cNvSpPr txBox="1"/>
          <p:nvPr/>
        </p:nvSpPr>
        <p:spPr>
          <a:xfrm>
            <a:off x="5148141" y="3215693"/>
            <a:ext cx="1746074" cy="1477328"/>
          </a:xfrm>
          <a:prstGeom prst="rect">
            <a:avLst/>
          </a:prstGeom>
          <a:noFill/>
        </p:spPr>
        <p:txBody>
          <a:bodyPr wrap="square" rtlCol="0">
            <a:spAutoFit/>
          </a:bodyPr>
          <a:lstStyle/>
          <a:p>
            <a:pPr algn="ctr"/>
            <a:r>
              <a:rPr lang="en-GB" sz="3000">
                <a:latin typeface="Arial" panose="020B0604020202020204" pitchFamily="34" charset="0"/>
                <a:cs typeface="Arial" panose="020B0604020202020204" pitchFamily="34" charset="0"/>
              </a:rPr>
              <a:t>Minimise blood loss</a:t>
            </a:r>
          </a:p>
        </p:txBody>
      </p:sp>
      <p:sp>
        <p:nvSpPr>
          <p:cNvPr id="11" name="Cylinder 10" descr="Pillar three illustrates the third pillar of PBM optimise the tolerance of anaemia">
            <a:extLst>
              <a:ext uri="{FF2B5EF4-FFF2-40B4-BE49-F238E27FC236}">
                <a16:creationId xmlns:a16="http://schemas.microsoft.com/office/drawing/2014/main" id="{74CF6477-F141-9CE2-CB56-C325FBFFB5AB}"/>
              </a:ext>
            </a:extLst>
          </p:cNvPr>
          <p:cNvSpPr/>
          <p:nvPr/>
        </p:nvSpPr>
        <p:spPr>
          <a:xfrm>
            <a:off x="8390238" y="2113005"/>
            <a:ext cx="2306597" cy="3620530"/>
          </a:xfrm>
          <a:prstGeom prst="can">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7E15E779-C96B-4FB6-7A64-CEF18A57BC82}"/>
              </a:ext>
            </a:extLst>
          </p:cNvPr>
          <p:cNvSpPr txBox="1"/>
          <p:nvPr/>
        </p:nvSpPr>
        <p:spPr>
          <a:xfrm>
            <a:off x="8677897" y="3030972"/>
            <a:ext cx="1854544" cy="1938992"/>
          </a:xfrm>
          <a:prstGeom prst="rect">
            <a:avLst/>
          </a:prstGeom>
          <a:noFill/>
        </p:spPr>
        <p:txBody>
          <a:bodyPr wrap="square" rtlCol="0">
            <a:spAutoFit/>
          </a:bodyPr>
          <a:lstStyle/>
          <a:p>
            <a:pPr algn="ctr"/>
            <a:r>
              <a:rPr lang="en-GB" sz="3000">
                <a:latin typeface="Arial" panose="020B0604020202020204" pitchFamily="34" charset="0"/>
                <a:cs typeface="Arial" panose="020B0604020202020204" pitchFamily="34" charset="0"/>
              </a:rPr>
              <a:t>Optimise tolerance of anaemia</a:t>
            </a:r>
          </a:p>
        </p:txBody>
      </p:sp>
      <p:sp>
        <p:nvSpPr>
          <p:cNvPr id="3" name="TextBox 2">
            <a:extLst>
              <a:ext uri="{FF2B5EF4-FFF2-40B4-BE49-F238E27FC236}">
                <a16:creationId xmlns:a16="http://schemas.microsoft.com/office/drawing/2014/main" id="{1BA68275-1F66-1D7F-559D-CD1AC72849F1}"/>
              </a:ext>
            </a:extLst>
          </p:cNvPr>
          <p:cNvSpPr txBox="1"/>
          <p:nvPr/>
        </p:nvSpPr>
        <p:spPr>
          <a:xfrm>
            <a:off x="1175658" y="63028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2794582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8E2C3-A87F-F7E9-EBF1-64590341D29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0589850-2923-AACF-13FD-BDEBA8217CC1}"/>
              </a:ext>
            </a:extLst>
          </p:cNvPr>
          <p:cNvSpPr>
            <a:spLocks noGrp="1"/>
          </p:cNvSpPr>
          <p:nvPr>
            <p:ph type="title"/>
          </p:nvPr>
        </p:nvSpPr>
        <p:spPr>
          <a:xfrm>
            <a:off x="838200" y="507365"/>
            <a:ext cx="8745860" cy="1325563"/>
          </a:xfrm>
        </p:spPr>
        <p:txBody>
          <a:bodyPr/>
          <a:lstStyle/>
          <a:p>
            <a:r>
              <a:rPr lang="en-GB" b="1">
                <a:solidFill>
                  <a:srgbClr val="002060"/>
                </a:solidFill>
                <a:latin typeface="Arial"/>
                <a:cs typeface="Arial"/>
              </a:rPr>
              <a:t>First Trimester</a:t>
            </a:r>
            <a:br>
              <a:rPr lang="en-GB" dirty="0">
                <a:solidFill>
                  <a:srgbClr val="002060"/>
                </a:solidFill>
              </a:rPr>
            </a:br>
            <a:endParaRPr lang="en-GB">
              <a:solidFill>
                <a:srgbClr val="002060"/>
              </a:solidFill>
            </a:endParaRPr>
          </a:p>
        </p:txBody>
      </p:sp>
      <p:sp>
        <p:nvSpPr>
          <p:cNvPr id="11" name="Content Placeholder 10">
            <a:extLst>
              <a:ext uri="{FF2B5EF4-FFF2-40B4-BE49-F238E27FC236}">
                <a16:creationId xmlns:a16="http://schemas.microsoft.com/office/drawing/2014/main" id="{97A1BE74-14E5-6A0D-E9C7-6C8F64F90B29}"/>
              </a:ext>
            </a:extLst>
          </p:cNvPr>
          <p:cNvSpPr>
            <a:spLocks noGrp="1"/>
          </p:cNvSpPr>
          <p:nvPr>
            <p:ph idx="1"/>
          </p:nvPr>
        </p:nvSpPr>
        <p:spPr/>
        <p:txBody>
          <a:bodyPr vert="horz" lIns="91440" tIns="45720" rIns="91440" bIns="45720" rtlCol="0" anchor="t">
            <a:normAutofit/>
          </a:bodyPr>
          <a:lstStyle/>
          <a:p>
            <a:pPr marL="603885" marR="0" lvl="1" indent="-302260" algn="l" defTabSz="914400" rtl="0" eaLnBrk="1" fontAlgn="auto" latinLnBrk="0" hangingPunct="1">
              <a:lnSpc>
                <a:spcPts val="3359"/>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Review Hb and </a:t>
            </a: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thalasaemia</a:t>
            </a: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 screen at booking </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03885" marR="0" lvl="1" indent="-302260" algn="l" defTabSz="914400" rtl="0" eaLnBrk="1" fontAlgn="auto" latinLnBrk="0" hangingPunct="1">
              <a:lnSpc>
                <a:spcPts val="3359"/>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If Hb result of &lt;110g/l consider </a:t>
            </a:r>
            <a:r>
              <a:rPr kumimoji="0" lang="en-US" sz="2800" b="0" i="0" u="none" strike="noStrike" kern="1200" cap="none" spc="0" normalizeH="0" baseline="0" noProof="0" dirty="0" err="1">
                <a:ln>
                  <a:noFill/>
                </a:ln>
                <a:solidFill>
                  <a:srgbClr val="002060"/>
                </a:solidFill>
                <a:effectLst/>
                <a:uLnTx/>
                <a:uFillTx/>
                <a:latin typeface="Arial"/>
                <a:ea typeface="Arial"/>
                <a:cs typeface="Arial"/>
                <a:sym typeface="Arial"/>
              </a:rPr>
              <a:t>haematinics</a:t>
            </a:r>
            <a:r>
              <a:rPr kumimoji="0" lang="en-US" sz="2800" b="0" i="0" u="none" strike="noStrike" kern="1200" cap="none" spc="0" normalizeH="0" baseline="0" noProof="0" dirty="0">
                <a:ln>
                  <a:noFill/>
                </a:ln>
                <a:solidFill>
                  <a:srgbClr val="002060"/>
                </a:solidFill>
                <a:effectLst/>
                <a:uLnTx/>
                <a:uFillTx/>
                <a:latin typeface="Arial"/>
                <a:ea typeface="Arial"/>
                <a:cs typeface="Arial"/>
                <a:sym typeface="Arial"/>
              </a:rPr>
              <a:t> screen (check local policy)</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03885" marR="0" lvl="1" indent="-302260" algn="l" defTabSz="914400" rtl="0" eaLnBrk="1" fontAlgn="auto" latinLnBrk="0" hangingPunct="1">
              <a:lnSpc>
                <a:spcPts val="3359"/>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Offer empirical trial of oral iron – ferrous sulphate 200mg </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pPr marL="603885" marR="0" lvl="1" indent="-302260" algn="l" defTabSz="914400" rtl="0" eaLnBrk="1" fontAlgn="auto" latinLnBrk="0" hangingPunct="1">
              <a:lnSpc>
                <a:spcPts val="3359"/>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2060"/>
                </a:solidFill>
                <a:effectLst/>
                <a:uLnTx/>
                <a:uFillTx/>
                <a:latin typeface="Arial"/>
                <a:ea typeface="Arial"/>
                <a:cs typeface="Arial"/>
                <a:sym typeface="Arial"/>
              </a:rPr>
              <a:t>Women who are haemoglobinopathy carriers require serum ferritin testing prior to iron administration</a:t>
            </a:r>
            <a:endParaRPr lang="en-US" sz="2800" b="0" i="0" u="none" strike="noStrike" kern="1200" cap="none" spc="0" normalizeH="0" baseline="0" noProof="0" dirty="0">
              <a:ln>
                <a:noFill/>
              </a:ln>
              <a:solidFill>
                <a:srgbClr val="002060"/>
              </a:solidFill>
              <a:effectLst/>
              <a:uLnTx/>
              <a:uFillTx/>
              <a:latin typeface="Arial"/>
              <a:ea typeface="Arial"/>
              <a:cs typeface="Arial"/>
            </a:endParaRPr>
          </a:p>
          <a:p>
            <a:endParaRPr lang="en-GB" sz="2800" dirty="0">
              <a:solidFill>
                <a:srgbClr val="002060"/>
              </a:solidFill>
            </a:endParaRPr>
          </a:p>
        </p:txBody>
      </p:sp>
      <p:sp>
        <p:nvSpPr>
          <p:cNvPr id="2" name="TextBox 1">
            <a:extLst>
              <a:ext uri="{FF2B5EF4-FFF2-40B4-BE49-F238E27FC236}">
                <a16:creationId xmlns:a16="http://schemas.microsoft.com/office/drawing/2014/main" id="{237E1D1A-556A-4B55-EE3B-B40E63125D29}"/>
              </a:ext>
            </a:extLst>
          </p:cNvPr>
          <p:cNvSpPr txBox="1"/>
          <p:nvPr/>
        </p:nvSpPr>
        <p:spPr>
          <a:xfrm>
            <a:off x="841828" y="63028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3942612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5D202-943E-2FD7-B3A1-79767E4F3DF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C04444E-3215-4B83-707E-B3024BEB42CB}"/>
              </a:ext>
            </a:extLst>
          </p:cNvPr>
          <p:cNvSpPr>
            <a:spLocks noGrp="1"/>
          </p:cNvSpPr>
          <p:nvPr>
            <p:ph type="title"/>
          </p:nvPr>
        </p:nvSpPr>
        <p:spPr>
          <a:xfrm>
            <a:off x="838200" y="507365"/>
            <a:ext cx="8745860" cy="1325563"/>
          </a:xfrm>
        </p:spPr>
        <p:txBody>
          <a:bodyPr/>
          <a:lstStyle/>
          <a:p>
            <a:r>
              <a:rPr lang="en-GB" b="1">
                <a:solidFill>
                  <a:srgbClr val="002060"/>
                </a:solidFill>
                <a:latin typeface="Arial"/>
                <a:cs typeface="Arial"/>
              </a:rPr>
              <a:t>First Trimester continued</a:t>
            </a:r>
            <a:br>
              <a:rPr lang="en-GB" dirty="0">
                <a:latin typeface="Arial"/>
                <a:cs typeface="Arial"/>
              </a:rPr>
            </a:br>
            <a:endParaRPr lang="en-GB"/>
          </a:p>
        </p:txBody>
      </p:sp>
      <p:sp>
        <p:nvSpPr>
          <p:cNvPr id="11" name="Content Placeholder 10">
            <a:extLst>
              <a:ext uri="{FF2B5EF4-FFF2-40B4-BE49-F238E27FC236}">
                <a16:creationId xmlns:a16="http://schemas.microsoft.com/office/drawing/2014/main" id="{C0290ED0-4C89-E1F1-ED0D-AD5995333796}"/>
              </a:ext>
            </a:extLst>
          </p:cNvPr>
          <p:cNvSpPr>
            <a:spLocks noGrp="1"/>
          </p:cNvSpPr>
          <p:nvPr>
            <p:ph idx="1"/>
          </p:nvPr>
        </p:nvSpPr>
        <p:spPr/>
        <p:txBody>
          <a:bodyPr vert="horz" lIns="91440" tIns="45720" rIns="91440" bIns="45720" rtlCol="0" anchor="t">
            <a:normAutofit/>
          </a:bodyPr>
          <a:lstStyle/>
          <a:p>
            <a:pPr marL="603885" indent="-302260">
              <a:buClrTx/>
              <a:buSzTx/>
              <a:buFont typeface="Arial"/>
              <a:buChar char="•"/>
              <a:defRPr/>
            </a:pPr>
            <a:r>
              <a:rPr lang="en-US" sz="2800">
                <a:solidFill>
                  <a:srgbClr val="002060"/>
                </a:solidFill>
                <a:latin typeface="Arial"/>
                <a:ea typeface="Calibri"/>
                <a:cs typeface="Arial"/>
              </a:rPr>
              <a:t>Discuss potential side effects, optimal way to take iron, and dietary advice</a:t>
            </a:r>
          </a:p>
          <a:p>
            <a:pPr marL="603885" lvl="1" indent="-302260">
              <a:spcBef>
                <a:spcPts val="0"/>
              </a:spcBef>
              <a:buClrTx/>
              <a:buSzTx/>
              <a:buFont typeface="Arial"/>
              <a:buChar char="•"/>
              <a:defRPr/>
            </a:pPr>
            <a:r>
              <a:rPr lang="en-US" sz="2800">
                <a:solidFill>
                  <a:srgbClr val="002060"/>
                </a:solidFill>
                <a:latin typeface="Arial"/>
                <a:ea typeface="Calibri"/>
                <a:cs typeface="Arial"/>
              </a:rPr>
              <a:t>Signpost to help if side effects are not tolerated</a:t>
            </a:r>
          </a:p>
          <a:p>
            <a:pPr marL="603885" lvl="1" indent="-302260">
              <a:spcBef>
                <a:spcPts val="0"/>
              </a:spcBef>
              <a:buClrTx/>
              <a:buSzTx/>
              <a:buFont typeface="Arial"/>
              <a:buChar char="•"/>
              <a:defRPr/>
            </a:pPr>
            <a:r>
              <a:rPr lang="en-US" sz="2800">
                <a:solidFill>
                  <a:srgbClr val="002060"/>
                </a:solidFill>
                <a:latin typeface="Arial"/>
                <a:ea typeface="Calibri"/>
                <a:cs typeface="Arial"/>
              </a:rPr>
              <a:t>Check Hb after 2-3 weeks, expect an increase of 10-20g/L</a:t>
            </a:r>
          </a:p>
          <a:p>
            <a:pPr marL="603885" lvl="1" indent="-302260">
              <a:spcBef>
                <a:spcPts val="0"/>
              </a:spcBef>
              <a:buClrTx/>
              <a:buSzTx/>
              <a:buFont typeface="Arial"/>
              <a:buChar char="•"/>
              <a:defRPr/>
            </a:pPr>
            <a:r>
              <a:rPr lang="en-US" sz="2800">
                <a:solidFill>
                  <a:srgbClr val="002060"/>
                </a:solidFill>
                <a:latin typeface="Arial"/>
                <a:ea typeface="Calibri"/>
                <a:cs typeface="Arial"/>
              </a:rPr>
              <a:t>Refer to secondary care if HB rise is insufficient, despite good compliance</a:t>
            </a:r>
          </a:p>
          <a:p>
            <a:pPr marL="603885" lvl="1" indent="-302260">
              <a:lnSpc>
                <a:spcPts val="3359"/>
              </a:lnSpc>
              <a:spcBef>
                <a:spcPts val="0"/>
              </a:spcBef>
              <a:buClrTx/>
              <a:buSzTx/>
              <a:buFont typeface="Arial"/>
              <a:buChar char="•"/>
              <a:defRPr/>
            </a:pPr>
            <a:endParaRPr lang="en-US" sz="2800" dirty="0">
              <a:solidFill>
                <a:srgbClr val="002060"/>
              </a:solidFill>
              <a:ea typeface="Calibri"/>
              <a:cs typeface="Calibri"/>
            </a:endParaRPr>
          </a:p>
        </p:txBody>
      </p:sp>
      <p:sp>
        <p:nvSpPr>
          <p:cNvPr id="2" name="TextBox 1">
            <a:extLst>
              <a:ext uri="{FF2B5EF4-FFF2-40B4-BE49-F238E27FC236}">
                <a16:creationId xmlns:a16="http://schemas.microsoft.com/office/drawing/2014/main" id="{D07F744A-9F9A-6AC1-C591-1C76EE70DDA3}"/>
              </a:ext>
            </a:extLst>
          </p:cNvPr>
          <p:cNvSpPr txBox="1"/>
          <p:nvPr/>
        </p:nvSpPr>
        <p:spPr>
          <a:xfrm>
            <a:off x="841828" y="63028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2812515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9FBB4-4A00-79DB-818C-EA9AE06C8D3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A4450C2-2672-05E0-175A-37148854B6D3}"/>
              </a:ext>
            </a:extLst>
          </p:cNvPr>
          <p:cNvSpPr>
            <a:spLocks noGrp="1"/>
          </p:cNvSpPr>
          <p:nvPr>
            <p:ph type="title"/>
          </p:nvPr>
        </p:nvSpPr>
        <p:spPr>
          <a:xfrm>
            <a:off x="939800" y="495754"/>
            <a:ext cx="8745860" cy="1325563"/>
          </a:xfrm>
        </p:spPr>
        <p:txBody>
          <a:bodyPr/>
          <a:lstStyle/>
          <a:p>
            <a:r>
              <a:rPr lang="en-GB" b="1">
                <a:solidFill>
                  <a:srgbClr val="002060"/>
                </a:solidFill>
                <a:latin typeface="Arial"/>
                <a:cs typeface="Arial"/>
              </a:rPr>
              <a:t>Week 13 - 34</a:t>
            </a:r>
            <a:br>
              <a:rPr lang="en-GB" dirty="0">
                <a:solidFill>
                  <a:srgbClr val="002060"/>
                </a:solidFill>
              </a:rPr>
            </a:br>
            <a:endParaRPr lang="en-GB"/>
          </a:p>
        </p:txBody>
      </p:sp>
      <p:sp>
        <p:nvSpPr>
          <p:cNvPr id="7" name="Content Placeholder 6">
            <a:extLst>
              <a:ext uri="{FF2B5EF4-FFF2-40B4-BE49-F238E27FC236}">
                <a16:creationId xmlns:a16="http://schemas.microsoft.com/office/drawing/2014/main" id="{52C6CECA-481E-EFFC-B4E3-FD62BB8A4D19}"/>
              </a:ext>
            </a:extLst>
          </p:cNvPr>
          <p:cNvSpPr>
            <a:spLocks noGrp="1"/>
          </p:cNvSpPr>
          <p:nvPr>
            <p:ph idx="1"/>
          </p:nvPr>
        </p:nvSpPr>
        <p:spPr>
          <a:xfrm>
            <a:off x="838200" y="1825625"/>
            <a:ext cx="11114314" cy="4351338"/>
          </a:xfrm>
        </p:spPr>
        <p:txBody>
          <a:bodyPr vert="horz" lIns="91440" tIns="45720" rIns="91440" bIns="45720" rtlCol="0" anchor="t">
            <a:normAutofit/>
          </a:bodyPr>
          <a:lstStyle/>
          <a:p>
            <a:pPr marL="603885" marR="0" lvl="1" indent="-302260" algn="l" defTabSz="914400" rtl="0" eaLnBrk="1" fontAlgn="auto" latinLnBrk="0" hangingPunct="1">
              <a:lnSpc>
                <a:spcPts val="3359"/>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002060"/>
                </a:solidFill>
                <a:effectLst/>
                <a:uLnTx/>
                <a:uFillTx/>
                <a:latin typeface="Arial"/>
                <a:ea typeface="Arial"/>
                <a:cs typeface="Arial"/>
                <a:sym typeface="Arial"/>
              </a:rPr>
              <a:t>Multiple pregnancy requires an additional FBC at 20-24 weeks</a:t>
            </a:r>
            <a:endParaRPr lang="en-US" sz="3000" b="0" i="0" u="none" strike="noStrike" kern="1200" cap="none" spc="0" normalizeH="0" baseline="0" noProof="0" dirty="0">
              <a:ln>
                <a:noFill/>
              </a:ln>
              <a:solidFill>
                <a:srgbClr val="002060"/>
              </a:solidFill>
              <a:effectLst/>
              <a:uLnTx/>
              <a:uFillTx/>
              <a:latin typeface="Arial"/>
              <a:ea typeface="Arial"/>
              <a:cs typeface="Arial"/>
            </a:endParaRPr>
          </a:p>
          <a:p>
            <a:pPr marL="603885" marR="0" lvl="1" indent="-302260" algn="l" defTabSz="914400" rtl="0" eaLnBrk="1" fontAlgn="auto" latinLnBrk="0" hangingPunct="1">
              <a:lnSpc>
                <a:spcPts val="3359"/>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002060"/>
                </a:solidFill>
                <a:effectLst/>
                <a:uLnTx/>
                <a:uFillTx/>
                <a:latin typeface="Arial"/>
                <a:ea typeface="Arial"/>
                <a:cs typeface="Arial"/>
                <a:sym typeface="Arial"/>
              </a:rPr>
              <a:t>If Hb &lt;105g/L, consider </a:t>
            </a:r>
            <a:r>
              <a:rPr kumimoji="0" lang="en-US" sz="3000" b="0" i="0" u="none" strike="noStrike" kern="1200" cap="none" spc="0" normalizeH="0" baseline="0" noProof="0" dirty="0" err="1">
                <a:ln>
                  <a:noFill/>
                </a:ln>
                <a:solidFill>
                  <a:srgbClr val="002060"/>
                </a:solidFill>
                <a:effectLst/>
                <a:uLnTx/>
                <a:uFillTx/>
                <a:latin typeface="Arial"/>
                <a:ea typeface="Arial"/>
                <a:cs typeface="Arial"/>
                <a:sym typeface="Arial"/>
              </a:rPr>
              <a:t>haematinics</a:t>
            </a:r>
            <a:r>
              <a:rPr kumimoji="0" lang="en-US" sz="3000" b="0" i="0" u="none" strike="noStrike" kern="1200" cap="none" spc="0" normalizeH="0" baseline="0" noProof="0" dirty="0">
                <a:ln>
                  <a:noFill/>
                </a:ln>
                <a:solidFill>
                  <a:srgbClr val="002060"/>
                </a:solidFill>
                <a:effectLst/>
                <a:uLnTx/>
                <a:uFillTx/>
                <a:latin typeface="Arial"/>
                <a:ea typeface="Arial"/>
                <a:cs typeface="Arial"/>
                <a:sym typeface="Arial"/>
              </a:rPr>
              <a:t> screen</a:t>
            </a:r>
            <a:endParaRPr lang="en-US" sz="3000" b="0" i="0" u="none" strike="noStrike" kern="1200" cap="none" spc="0" normalizeH="0" baseline="0" noProof="0" dirty="0">
              <a:ln>
                <a:noFill/>
              </a:ln>
              <a:solidFill>
                <a:srgbClr val="002060"/>
              </a:solidFill>
              <a:effectLst/>
              <a:uLnTx/>
              <a:uFillTx/>
              <a:latin typeface="Arial"/>
              <a:ea typeface="Arial"/>
              <a:cs typeface="Arial"/>
            </a:endParaRPr>
          </a:p>
          <a:p>
            <a:pPr marL="603885" marR="0" lvl="1" indent="-302260" algn="l" defTabSz="914400" rtl="0" eaLnBrk="1" fontAlgn="auto" latinLnBrk="0" hangingPunct="1">
              <a:lnSpc>
                <a:spcPts val="3359"/>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002060"/>
                </a:solidFill>
                <a:effectLst/>
                <a:uLnTx/>
                <a:uFillTx/>
                <a:latin typeface="Arial"/>
                <a:ea typeface="Arial"/>
                <a:cs typeface="Arial"/>
                <a:sym typeface="Arial"/>
              </a:rPr>
              <a:t>Offer empirical trial of oral iron – ferrous sulphate 200mg </a:t>
            </a:r>
            <a:endParaRPr lang="en-US" sz="3000" dirty="0">
              <a:solidFill>
                <a:srgbClr val="002060"/>
              </a:solidFill>
              <a:latin typeface="Arial"/>
              <a:ea typeface="Arial"/>
              <a:cs typeface="Arial"/>
            </a:endParaRPr>
          </a:p>
          <a:p>
            <a:pPr marL="603885" marR="0" lvl="1" indent="-302260" algn="l" defTabSz="914400" rtl="0" eaLnBrk="1" fontAlgn="auto" latinLnBrk="0" hangingPunct="1">
              <a:lnSpc>
                <a:spcPts val="3359"/>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002060"/>
                </a:solidFill>
                <a:effectLst/>
                <a:uLnTx/>
                <a:uFillTx/>
                <a:latin typeface="Arial"/>
                <a:ea typeface="Arial"/>
                <a:cs typeface="Arial"/>
                <a:sym typeface="Arial"/>
              </a:rPr>
              <a:t>Follow management discussed for first trimester</a:t>
            </a:r>
            <a:endParaRPr lang="en-US" sz="3000" b="0" i="0" u="none" strike="noStrike" kern="1200" cap="none" spc="0" normalizeH="0" baseline="0" noProof="0" dirty="0">
              <a:ln>
                <a:noFill/>
              </a:ln>
              <a:solidFill>
                <a:srgbClr val="002060"/>
              </a:solidFill>
              <a:effectLst/>
              <a:uLnTx/>
              <a:uFillTx/>
              <a:latin typeface="Arial"/>
              <a:ea typeface="Arial"/>
              <a:cs typeface="Arial"/>
            </a:endParaRPr>
          </a:p>
          <a:p>
            <a:endParaRPr lang="en-GB" dirty="0">
              <a:solidFill>
                <a:srgbClr val="002060"/>
              </a:solidFill>
            </a:endParaRPr>
          </a:p>
        </p:txBody>
      </p:sp>
      <p:sp>
        <p:nvSpPr>
          <p:cNvPr id="2" name="TextBox 1">
            <a:extLst>
              <a:ext uri="{FF2B5EF4-FFF2-40B4-BE49-F238E27FC236}">
                <a16:creationId xmlns:a16="http://schemas.microsoft.com/office/drawing/2014/main" id="{B9D73EF8-AD77-FADC-9CEF-A883E0C429F5}"/>
              </a:ext>
            </a:extLst>
          </p:cNvPr>
          <p:cNvSpPr txBox="1"/>
          <p:nvPr/>
        </p:nvSpPr>
        <p:spPr>
          <a:xfrm>
            <a:off x="943428" y="6302829"/>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2060"/>
                </a:solidFill>
                <a:latin typeface="Arial"/>
              </a:rPr>
              <a:t>Version 3</a:t>
            </a:r>
            <a:endParaRPr lang="en-US" sz="1200"/>
          </a:p>
          <a:p>
            <a:pPr algn="ctr"/>
            <a:endParaRPr lang="en-US"/>
          </a:p>
        </p:txBody>
      </p:sp>
    </p:spTree>
    <p:extLst>
      <p:ext uri="{BB962C8B-B14F-4D97-AF65-F5344CB8AC3E}">
        <p14:creationId xmlns:p14="http://schemas.microsoft.com/office/powerpoint/2010/main" val="247223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7_NHSBT_presentation_style_v2">
  <a:themeElements>
    <a:clrScheme name="NHSBT">
      <a:dk1>
        <a:sysClr val="windowText" lastClr="000000"/>
      </a:dk1>
      <a:lt1>
        <a:sysClr val="window" lastClr="FFFFFF"/>
      </a:lt1>
      <a:dk2>
        <a:srgbClr val="1F497D"/>
      </a:dk2>
      <a:lt2>
        <a:srgbClr val="EEECE1"/>
      </a:lt2>
      <a:accent1>
        <a:srgbClr val="0072C6"/>
      </a:accent1>
      <a:accent2>
        <a:srgbClr val="0091C9"/>
      </a:accent2>
      <a:accent3>
        <a:srgbClr val="003893"/>
      </a:accent3>
      <a:accent4>
        <a:srgbClr val="56008C"/>
      </a:accent4>
      <a:accent5>
        <a:srgbClr val="009E49"/>
      </a:accent5>
      <a:accent6>
        <a:srgbClr val="D81E05"/>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6_NHSBT_presentation_style_v2">
  <a:themeElements>
    <a:clrScheme name="NHSBT">
      <a:dk1>
        <a:sysClr val="windowText" lastClr="000000"/>
      </a:dk1>
      <a:lt1>
        <a:sysClr val="window" lastClr="FFFFFF"/>
      </a:lt1>
      <a:dk2>
        <a:srgbClr val="1F497D"/>
      </a:dk2>
      <a:lt2>
        <a:srgbClr val="EEECE1"/>
      </a:lt2>
      <a:accent1>
        <a:srgbClr val="0072C6"/>
      </a:accent1>
      <a:accent2>
        <a:srgbClr val="0091C9"/>
      </a:accent2>
      <a:accent3>
        <a:srgbClr val="003893"/>
      </a:accent3>
      <a:accent4>
        <a:srgbClr val="56008C"/>
      </a:accent4>
      <a:accent5>
        <a:srgbClr val="009E49"/>
      </a:accent5>
      <a:accent6>
        <a:srgbClr val="D81E05"/>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8_NHSBT_presentation_style_v2">
  <a:themeElements>
    <a:clrScheme name="6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6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6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9_NHSBT_presentation_style_v2">
  <a:themeElements>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4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1_NHSBT_presentation_style_v2">
  <a:themeElements>
    <a:clrScheme name="11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1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1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HSBT PowerPoint widescreen template 2021.potx" id="{1B7D834A-F187-46EF-A269-28398B970CAA}" vid="{9824D68E-8E8E-4E78-BF1B-09DA18BDF9C4}"/>
    </a:ext>
  </a:extLst>
</a:theme>
</file>

<file path=ppt/theme/theme7.xml><?xml version="1.0" encoding="utf-8"?>
<a:theme xmlns:a="http://schemas.openxmlformats.org/drawingml/2006/main" name="14_NHSBT_presentation_style_v2">
  <a:themeElements>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4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HSBT PowerPoint widescreen template 2021.potx" id="{1B7D834A-F187-46EF-A269-28398B970CAA}" vid="{FC73087E-B94B-4103-8119-DA5B3F9AE1EE}"/>
    </a:ext>
  </a:extLst>
</a:theme>
</file>

<file path=ppt/theme/theme8.xml><?xml version="1.0" encoding="utf-8"?>
<a:theme xmlns:a="http://schemas.openxmlformats.org/drawingml/2006/main" name="12_NHSBT_presentation_style_v2">
  <a:themeElements>
    <a:clrScheme name="11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1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1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HSBT PowerPoint widescreen template 2021.potx" id="{1B7D834A-F187-46EF-A269-28398B970CAA}" vid="{9824D68E-8E8E-4E78-BF1B-09DA18BDF9C4}"/>
    </a:ext>
  </a:extLst>
</a:theme>
</file>

<file path=ppt/theme/theme9.xml><?xml version="1.0" encoding="utf-8"?>
<a:theme xmlns:a="http://schemas.openxmlformats.org/drawingml/2006/main" name="20_NHSBT_presentation_style_v2">
  <a:themeElements>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4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HSBT PowerPoint widescreen template 2021.potx" id="{1B7D834A-F187-46EF-A269-28398B970CAA}" vid="{FC73087E-B94B-4103-8119-DA5B3F9AE1E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3C930432A18146BCB065D39F5C27CD" ma:contentTypeVersion="22" ma:contentTypeDescription="Create a new document." ma:contentTypeScope="" ma:versionID="840fd49c3696fd8803cbf50e92e8e7cc">
  <xsd:schema xmlns:xsd="http://www.w3.org/2001/XMLSchema" xmlns:xs="http://www.w3.org/2001/XMLSchema" xmlns:p="http://schemas.microsoft.com/office/2006/metadata/properties" xmlns:ns1="http://schemas.microsoft.com/sharepoint/v3" xmlns:ns2="a20d37f0-a662-4e75-ab88-b29866c19644" xmlns:ns3="71deb8d4-20af-4d38-a2cf-dae5bcfc8bb0" xmlns:ns4="0aee4a98-54e2-4fa9-8bf1-c07c68638e25" targetNamespace="http://schemas.microsoft.com/office/2006/metadata/properties" ma:root="true" ma:fieldsID="05d1fa0422505a6004fa37df5e4851a9" ns1:_="" ns2:_="" ns3:_="" ns4:_="">
    <xsd:import namespace="http://schemas.microsoft.com/sharepoint/v3"/>
    <xsd:import namespace="a20d37f0-a662-4e75-ab88-b29866c19644"/>
    <xsd:import namespace="71deb8d4-20af-4d38-a2cf-dae5bcfc8bb0"/>
    <xsd:import namespace="0aee4a98-54e2-4fa9-8bf1-c07c68638e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_Flow_SignoffStatus" minOccurs="0"/>
                <xsd:element ref="ns2:MediaLengthInSeconds" minOccurs="0"/>
                <xsd:element ref="ns2:lcf76f155ced4ddcb4097134ff3c332f" minOccurs="0"/>
                <xsd:element ref="ns4:TaxCatchAll" minOccurs="0"/>
                <xsd:element ref="ns1:_ip_UnifiedCompliancePolicyProperties" minOccurs="0"/>
                <xsd:element ref="ns1:_ip_UnifiedCompliancePolicyUIAction"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20d37f0-a662-4e75-ab88-b29866c196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Flow_SignoffStatus" ma:index="19" nillable="true" ma:displayName="Sign-off status" ma:internalName="Sign_x002d_off_x0020_status">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4d4c276-3e6c-4cc9-8c7e-f782a92f08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Location" ma:index="27" nillable="true" ma:displayName="Location" ma:indexed="true" ma:internalName="MediaServiceLocation"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deb8d4-20af-4d38-a2cf-dae5bcfc8bb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aee4a98-54e2-4fa9-8bf1-c07c68638e25"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8b89c347-20bc-4c36-a347-30588b1ce4c6}" ma:internalName="TaxCatchAll" ma:showField="CatchAllData" ma:web="71deb8d4-20af-4d38-a2cf-dae5bcfc8b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71deb8d4-20af-4d38-a2cf-dae5bcfc8bb0">
      <UserInfo>
        <DisplayName>Tracey Price</DisplayName>
        <AccountId>135</AccountId>
        <AccountType/>
      </UserInfo>
      <UserInfo>
        <DisplayName>Susan Lee</DisplayName>
        <AccountId>26</AccountId>
        <AccountType/>
      </UserInfo>
      <UserInfo>
        <DisplayName>Emma Avery</DisplayName>
        <AccountId>1324</AccountId>
        <AccountType/>
      </UserInfo>
    </SharedWithUsers>
    <_ip_UnifiedCompliancePolicyUIAction xmlns="http://schemas.microsoft.com/sharepoint/v3" xsi:nil="true"/>
    <lcf76f155ced4ddcb4097134ff3c332f xmlns="a20d37f0-a662-4e75-ab88-b29866c19644">
      <Terms xmlns="http://schemas.microsoft.com/office/infopath/2007/PartnerControls"/>
    </lcf76f155ced4ddcb4097134ff3c332f>
    <TaxCatchAll xmlns="0aee4a98-54e2-4fa9-8bf1-c07c68638e25" xsi:nil="true"/>
    <_ip_UnifiedCompliancePolicyProperties xmlns="http://schemas.microsoft.com/sharepoint/v3" xsi:nil="true"/>
    <_Flow_SignoffStatus xmlns="a20d37f0-a662-4e75-ab88-b29866c1964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1BD75A-54F9-4274-837A-079D25B5F6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20d37f0-a662-4e75-ab88-b29866c19644"/>
    <ds:schemaRef ds:uri="71deb8d4-20af-4d38-a2cf-dae5bcfc8bb0"/>
    <ds:schemaRef ds:uri="0aee4a98-54e2-4fa9-8bf1-c07c68638e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E862A0-D29D-4C2E-A8B7-651834292607}">
  <ds:schemaRefs>
    <ds:schemaRef ds:uri="http://schemas.microsoft.com/office/2006/documentManagement/types"/>
    <ds:schemaRef ds:uri="http://purl.org/dc/dcmitype/"/>
    <ds:schemaRef ds:uri="http://schemas.microsoft.com/office/infopath/2007/PartnerControls"/>
    <ds:schemaRef ds:uri="http://www.w3.org/XML/1998/namespace"/>
    <ds:schemaRef ds:uri="http://schemas.openxmlformats.org/package/2006/metadata/core-properties"/>
    <ds:schemaRef ds:uri="0aee4a98-54e2-4fa9-8bf1-c07c68638e25"/>
    <ds:schemaRef ds:uri="http://schemas.microsoft.com/office/2006/metadata/properties"/>
    <ds:schemaRef ds:uri="71deb8d4-20af-4d38-a2cf-dae5bcfc8bb0"/>
    <ds:schemaRef ds:uri="http://schemas.microsoft.com/sharepoint/v3"/>
    <ds:schemaRef ds:uri="a20d37f0-a662-4e75-ab88-b29866c19644"/>
    <ds:schemaRef ds:uri="http://purl.org/dc/terms/"/>
    <ds:schemaRef ds:uri="http://purl.org/dc/elements/1.1/"/>
  </ds:schemaRefs>
</ds:datastoreItem>
</file>

<file path=customXml/itemProps3.xml><?xml version="1.0" encoding="utf-8"?>
<ds:datastoreItem xmlns:ds="http://schemas.openxmlformats.org/officeDocument/2006/customXml" ds:itemID="{1F73BD6A-16E8-425D-8121-D81933926B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42</TotalTime>
  <Words>1211</Words>
  <Application>Microsoft Office PowerPoint</Application>
  <PresentationFormat>Widescreen</PresentationFormat>
  <Paragraphs>191</Paragraphs>
  <Slides>17</Slides>
  <Notes>13</Notes>
  <HiddenSlides>0</HiddenSlides>
  <MMClips>0</MMClips>
  <ScaleCrop>false</ScaleCrop>
  <HeadingPairs>
    <vt:vector size="4" baseType="variant">
      <vt:variant>
        <vt:lpstr>Theme</vt:lpstr>
      </vt:variant>
      <vt:variant>
        <vt:i4>10</vt:i4>
      </vt:variant>
      <vt:variant>
        <vt:lpstr>Slide Titles</vt:lpstr>
      </vt:variant>
      <vt:variant>
        <vt:i4>17</vt:i4>
      </vt:variant>
    </vt:vector>
  </HeadingPairs>
  <TitlesOfParts>
    <vt:vector size="27" baseType="lpstr">
      <vt:lpstr>Office Theme</vt:lpstr>
      <vt:lpstr>17_NHSBT_presentation_style_v2</vt:lpstr>
      <vt:lpstr>16_NHSBT_presentation_style_v2</vt:lpstr>
      <vt:lpstr>18_NHSBT_presentation_style_v2</vt:lpstr>
      <vt:lpstr>19_NHSBT_presentation_style_v2</vt:lpstr>
      <vt:lpstr>11_NHSBT_presentation_style_v2</vt:lpstr>
      <vt:lpstr>14_NHSBT_presentation_style_v2</vt:lpstr>
      <vt:lpstr>12_NHSBT_presentation_style_v2</vt:lpstr>
      <vt:lpstr>20_NHSBT_presentation_style_v2</vt:lpstr>
      <vt:lpstr>2_Office Theme</vt:lpstr>
      <vt:lpstr>Iron Deficiency in Pregnancy</vt:lpstr>
      <vt:lpstr>Disclaimer  </vt:lpstr>
      <vt:lpstr>What is Patient Blood Management? </vt:lpstr>
      <vt:lpstr>Why Does PBM Matter?</vt:lpstr>
      <vt:lpstr>How can PBM support healthy pregnancy? </vt:lpstr>
      <vt:lpstr> The PBM Pillars in Obstetrics </vt:lpstr>
      <vt:lpstr>First Trimester </vt:lpstr>
      <vt:lpstr>First Trimester continued </vt:lpstr>
      <vt:lpstr>Week 13 - 34 </vt:lpstr>
      <vt:lpstr>34 Weeks Onwards</vt:lpstr>
      <vt:lpstr>Other Indications for IV Iron? </vt:lpstr>
      <vt:lpstr>Contraindications for IV Iron?</vt:lpstr>
      <vt:lpstr>Advice for Taking Oral Iron</vt:lpstr>
      <vt:lpstr>Care in Labour</vt:lpstr>
      <vt:lpstr>Postpartum Care</vt:lpstr>
      <vt:lpstr>Consideration of Red Cell Transfusion</vt:lpstr>
      <vt:lpstr>Audit Results for [insert hospital]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dc:creator>
  <cp:lastModifiedBy>Clare Cook</cp:lastModifiedBy>
  <cp:revision>133</cp:revision>
  <dcterms:created xsi:type="dcterms:W3CDTF">2022-02-11T09:21:16Z</dcterms:created>
  <dcterms:modified xsi:type="dcterms:W3CDTF">2026-07-17T11:13:19Z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0x010100DD3C930432A18146BCB065D39F5C27CD</vt:lpwstr>
  </property>
  <property fmtid="{D5CDD505-2E9C-101B-9397-08002B2CF9AE}" pid="3" name="MediaServiceImageTags">
    <vt:lpwstr/>
  </property>
</Properties>
</file>