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21374100" cy="15113000"/>
  <p:notesSz cx="6858000" cy="9144000"/>
  <p:embeddedFontLst>
    <p:embeddedFont>
      <p:font typeface="Arial MT Pro" charset="1" panose="020B0502020202020204"/>
      <p:regular r:id="rId7"/>
    </p:embeddedFont>
    <p:embeddedFont>
      <p:font typeface="Frutiger" charset="1" panose="020B0602020204020204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8.fntdata"/><Relationship Id="rId3" Type="http://schemas.openxmlformats.org/officeDocument/2006/relationships/viewProps" Target="viewProps.xml"/><Relationship Id="rId7" Type="http://schemas.openxmlformats.org/officeDocument/2006/relationships/font" Target="fonts/font7.fntdata"/><Relationship Id="rId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customXml" Target="../customXml/item3.xml"/><Relationship Id="rId5" Type="http://schemas.openxmlformats.org/officeDocument/2006/relationships/tableStyles" Target="tableStyles.xml"/><Relationship Id="rId10" Type="http://schemas.openxmlformats.org/officeDocument/2006/relationships/customXml" Target="../customXml/item2.xml"/><Relationship Id="rId4" Type="http://schemas.openxmlformats.org/officeDocument/2006/relationships/theme" Target="theme/theme1.xml"/><Relationship Id="rId9" Type="http://schemas.openxmlformats.org/officeDocument/2006/relationships/customXml" Target="../customXml/item1.xml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61B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6360511" y="376847"/>
            <a:ext cx="4600575" cy="1285875"/>
            <a:chOff x="0" y="0"/>
            <a:chExt cx="6134100" cy="1714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134100" cy="1714500"/>
            </a:xfrm>
            <a:custGeom>
              <a:avLst/>
              <a:gdLst/>
              <a:ahLst/>
              <a:cxnLst/>
              <a:rect r="r" b="b" t="t" l="l"/>
              <a:pathLst>
                <a:path h="1714500" w="6134100">
                  <a:moveTo>
                    <a:pt x="0" y="0"/>
                  </a:moveTo>
                  <a:lnTo>
                    <a:pt x="6134100" y="0"/>
                  </a:lnTo>
                  <a:lnTo>
                    <a:pt x="6134100" y="1714500"/>
                  </a:lnTo>
                  <a:lnTo>
                    <a:pt x="0" y="1714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4829720" y="13607996"/>
            <a:ext cx="6134100" cy="1019175"/>
            <a:chOff x="0" y="0"/>
            <a:chExt cx="8178800" cy="13589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78800" cy="1358900"/>
            </a:xfrm>
            <a:custGeom>
              <a:avLst/>
              <a:gdLst/>
              <a:ahLst/>
              <a:cxnLst/>
              <a:rect r="r" b="b" t="t" l="l"/>
              <a:pathLst>
                <a:path h="1358900" w="8178800">
                  <a:moveTo>
                    <a:pt x="0" y="0"/>
                  </a:moveTo>
                  <a:lnTo>
                    <a:pt x="8178800" y="0"/>
                  </a:lnTo>
                  <a:lnTo>
                    <a:pt x="8178800" y="1358900"/>
                  </a:lnTo>
                  <a:lnTo>
                    <a:pt x="0" y="1358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2508533" y="7083057"/>
            <a:ext cx="2209800" cy="3124200"/>
            <a:chOff x="0" y="0"/>
            <a:chExt cx="2946400" cy="41656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946400" cy="4165600"/>
            </a:xfrm>
            <a:custGeom>
              <a:avLst/>
              <a:gdLst/>
              <a:ahLst/>
              <a:cxnLst/>
              <a:rect r="r" b="b" t="t" l="l"/>
              <a:pathLst>
                <a:path h="4165600" w="2946400">
                  <a:moveTo>
                    <a:pt x="0" y="0"/>
                  </a:moveTo>
                  <a:lnTo>
                    <a:pt x="2946400" y="0"/>
                  </a:lnTo>
                  <a:lnTo>
                    <a:pt x="2946400" y="4165600"/>
                  </a:lnTo>
                  <a:lnTo>
                    <a:pt x="0" y="4165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5213480" y="4918291"/>
            <a:ext cx="2209800" cy="3124200"/>
            <a:chOff x="0" y="0"/>
            <a:chExt cx="2946400" cy="41656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946400" cy="4165600"/>
            </a:xfrm>
            <a:custGeom>
              <a:avLst/>
              <a:gdLst/>
              <a:ahLst/>
              <a:cxnLst/>
              <a:rect r="r" b="b" t="t" l="l"/>
              <a:pathLst>
                <a:path h="4165600" w="2946400">
                  <a:moveTo>
                    <a:pt x="0" y="0"/>
                  </a:moveTo>
                  <a:lnTo>
                    <a:pt x="2946400" y="0"/>
                  </a:lnTo>
                  <a:lnTo>
                    <a:pt x="2946400" y="4165600"/>
                  </a:lnTo>
                  <a:lnTo>
                    <a:pt x="0" y="4165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876100" y="3526526"/>
            <a:ext cx="8239125" cy="8067675"/>
            <a:chOff x="0" y="0"/>
            <a:chExt cx="10985500" cy="107569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0985500" cy="10756900"/>
            </a:xfrm>
            <a:custGeom>
              <a:avLst/>
              <a:gdLst/>
              <a:ahLst/>
              <a:cxnLst/>
              <a:rect r="r" b="b" t="t" l="l"/>
              <a:pathLst>
                <a:path h="10756900" w="10985500">
                  <a:moveTo>
                    <a:pt x="0" y="0"/>
                  </a:moveTo>
                  <a:lnTo>
                    <a:pt x="10985500" y="0"/>
                  </a:lnTo>
                  <a:lnTo>
                    <a:pt x="10985500" y="10756900"/>
                  </a:lnTo>
                  <a:lnTo>
                    <a:pt x="0" y="1075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98000"/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812597" y="3459204"/>
            <a:ext cx="8369094" cy="8193948"/>
            <a:chOff x="0" y="0"/>
            <a:chExt cx="8369097" cy="8193951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63500" y="63500"/>
              <a:ext cx="8242050" cy="8066916"/>
            </a:xfrm>
            <a:custGeom>
              <a:avLst/>
              <a:gdLst/>
              <a:ahLst/>
              <a:cxnLst/>
              <a:rect r="r" b="b" t="t" l="l"/>
              <a:pathLst>
                <a:path h="8066916" w="8242050">
                  <a:moveTo>
                    <a:pt x="0" y="8066916"/>
                  </a:moveTo>
                  <a:lnTo>
                    <a:pt x="8242050" y="8066916"/>
                  </a:lnTo>
                  <a:lnTo>
                    <a:pt x="824205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1695959" y="3620010"/>
              <a:ext cx="2205737" cy="3128646"/>
            </a:xfrm>
            <a:custGeom>
              <a:avLst/>
              <a:gdLst/>
              <a:ahLst/>
              <a:cxnLst/>
              <a:rect r="r" b="b" t="t" l="l"/>
              <a:pathLst>
                <a:path h="3128646" w="2205737">
                  <a:moveTo>
                    <a:pt x="0" y="3128646"/>
                  </a:moveTo>
                  <a:lnTo>
                    <a:pt x="2205737" y="3128646"/>
                  </a:lnTo>
                  <a:lnTo>
                    <a:pt x="220573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4400933" y="1455294"/>
              <a:ext cx="2205611" cy="3128646"/>
            </a:xfrm>
            <a:custGeom>
              <a:avLst/>
              <a:gdLst/>
              <a:ahLst/>
              <a:cxnLst/>
              <a:rect r="r" b="b" t="t" l="l"/>
              <a:pathLst>
                <a:path h="3128646" w="2205611">
                  <a:moveTo>
                    <a:pt x="0" y="3128646"/>
                  </a:moveTo>
                  <a:lnTo>
                    <a:pt x="2205611" y="3128646"/>
                  </a:lnTo>
                  <a:lnTo>
                    <a:pt x="220561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9886140" y="3459204"/>
            <a:ext cx="10972886" cy="3786026"/>
            <a:chOff x="0" y="0"/>
            <a:chExt cx="10972889" cy="3786022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63500" y="67310"/>
              <a:ext cx="10845926" cy="3655183"/>
            </a:xfrm>
            <a:custGeom>
              <a:avLst/>
              <a:gdLst/>
              <a:ahLst/>
              <a:cxnLst/>
              <a:rect r="r" b="b" t="t" l="l"/>
              <a:pathLst>
                <a:path h="3655183" w="10845926">
                  <a:moveTo>
                    <a:pt x="0" y="0"/>
                  </a:moveTo>
                  <a:lnTo>
                    <a:pt x="0" y="3655183"/>
                  </a:lnTo>
                  <a:lnTo>
                    <a:pt x="10845926" y="3655183"/>
                  </a:lnTo>
                  <a:lnTo>
                    <a:pt x="10845926" y="0"/>
                  </a:lnTo>
                  <a:close/>
                </a:path>
              </a:pathLst>
            </a:custGeom>
            <a:solidFill>
              <a:srgbClr val="BDEDEF"/>
            </a:solid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63500" y="63500"/>
              <a:ext cx="10845926" cy="3655183"/>
            </a:xfrm>
            <a:custGeom>
              <a:avLst/>
              <a:gdLst/>
              <a:ahLst/>
              <a:cxnLst/>
              <a:rect r="r" b="b" t="t" l="l"/>
              <a:pathLst>
                <a:path h="3655183" w="10845926">
                  <a:moveTo>
                    <a:pt x="0" y="3655183"/>
                  </a:moveTo>
                  <a:lnTo>
                    <a:pt x="10845926" y="3655183"/>
                  </a:lnTo>
                  <a:lnTo>
                    <a:pt x="1084592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</p:grpSp>
      <p:grpSp>
        <p:nvGrpSpPr>
          <p:cNvPr name="Group 19" id="19"/>
          <p:cNvGrpSpPr/>
          <p:nvPr/>
        </p:nvGrpSpPr>
        <p:grpSpPr>
          <a:xfrm rot="0">
            <a:off x="9886140" y="8074885"/>
            <a:ext cx="10972886" cy="3786026"/>
            <a:chOff x="0" y="0"/>
            <a:chExt cx="10972889" cy="3786022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63500" y="67310"/>
              <a:ext cx="10845926" cy="3655185"/>
            </a:xfrm>
            <a:custGeom>
              <a:avLst/>
              <a:gdLst/>
              <a:ahLst/>
              <a:cxnLst/>
              <a:rect r="r" b="b" t="t" l="l"/>
              <a:pathLst>
                <a:path h="3655185" w="10845926">
                  <a:moveTo>
                    <a:pt x="0" y="0"/>
                  </a:moveTo>
                  <a:lnTo>
                    <a:pt x="0" y="3655184"/>
                  </a:lnTo>
                  <a:lnTo>
                    <a:pt x="10845926" y="3655184"/>
                  </a:lnTo>
                  <a:lnTo>
                    <a:pt x="10845926" y="0"/>
                  </a:lnTo>
                  <a:close/>
                </a:path>
              </a:pathLst>
            </a:custGeom>
            <a:solidFill>
              <a:srgbClr val="BDEDEF"/>
            </a:solid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63500" y="63500"/>
              <a:ext cx="10845926" cy="3655185"/>
            </a:xfrm>
            <a:custGeom>
              <a:avLst/>
              <a:gdLst/>
              <a:ahLst/>
              <a:cxnLst/>
              <a:rect r="r" b="b" t="t" l="l"/>
              <a:pathLst>
                <a:path h="3655185" w="10845926">
                  <a:moveTo>
                    <a:pt x="0" y="3655185"/>
                  </a:moveTo>
                  <a:lnTo>
                    <a:pt x="10845926" y="3655185"/>
                  </a:lnTo>
                  <a:lnTo>
                    <a:pt x="1084592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</p:grpSp>
      <p:grpSp>
        <p:nvGrpSpPr>
          <p:cNvPr name="Group 22" id="22"/>
          <p:cNvGrpSpPr/>
          <p:nvPr/>
        </p:nvGrpSpPr>
        <p:grpSpPr>
          <a:xfrm rot="0">
            <a:off x="14829720" y="13604176"/>
            <a:ext cx="6132490" cy="1016670"/>
            <a:chOff x="0" y="0"/>
            <a:chExt cx="6132487" cy="1016673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6132448" cy="1016635"/>
            </a:xfrm>
            <a:custGeom>
              <a:avLst/>
              <a:gdLst/>
              <a:ahLst/>
              <a:cxnLst/>
              <a:rect r="r" b="b" t="t" l="l"/>
              <a:pathLst>
                <a:path h="1016635" w="6132448">
                  <a:moveTo>
                    <a:pt x="0" y="1016635"/>
                  </a:moveTo>
                  <a:lnTo>
                    <a:pt x="6132448" y="1016635"/>
                  </a:lnTo>
                  <a:lnTo>
                    <a:pt x="6132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</p:grpSp>
      <p:grpSp>
        <p:nvGrpSpPr>
          <p:cNvPr name="Group 24" id="24"/>
          <p:cNvGrpSpPr/>
          <p:nvPr/>
        </p:nvGrpSpPr>
        <p:grpSpPr>
          <a:xfrm rot="0">
            <a:off x="16360511" y="373028"/>
            <a:ext cx="4601699" cy="1286532"/>
            <a:chOff x="0" y="0"/>
            <a:chExt cx="4601693" cy="1286535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4601715" cy="1286510"/>
            </a:xfrm>
            <a:custGeom>
              <a:avLst/>
              <a:gdLst/>
              <a:ahLst/>
              <a:cxnLst/>
              <a:rect r="r" b="b" t="t" l="l"/>
              <a:pathLst>
                <a:path h="1286510" w="4601715">
                  <a:moveTo>
                    <a:pt x="0" y="1286510"/>
                  </a:moveTo>
                  <a:lnTo>
                    <a:pt x="4601715" y="1286510"/>
                  </a:lnTo>
                  <a:lnTo>
                    <a:pt x="46017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</p:grpSp>
      <p:sp>
        <p:nvSpPr>
          <p:cNvPr name="TextBox 26" id="26"/>
          <p:cNvSpPr txBox="true"/>
          <p:nvPr/>
        </p:nvSpPr>
        <p:spPr>
          <a:xfrm rot="0">
            <a:off x="10377040" y="3769604"/>
            <a:ext cx="9078049" cy="10546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56"/>
              </a:lnSpc>
            </a:pPr>
            <a:r>
              <a:rPr lang="en-US" sz="2911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Single unit transfusions reduce the risk of an adverse reaction and may be suitable for the following adults: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0377040" y="5314817"/>
            <a:ext cx="8427168" cy="15857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056"/>
              </a:lnSpc>
            </a:pPr>
            <a:r>
              <a:rPr lang="en-US" sz="2911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Clinically stable </a:t>
            </a:r>
          </a:p>
          <a:p>
            <a:pPr algn="just">
              <a:lnSpc>
                <a:spcPts val="4056"/>
              </a:lnSpc>
            </a:pPr>
            <a:r>
              <a:rPr lang="en-US" sz="2911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Normovolaemic </a:t>
            </a:r>
          </a:p>
          <a:p>
            <a:pPr algn="just">
              <a:lnSpc>
                <a:spcPts val="4056"/>
              </a:lnSpc>
            </a:pPr>
            <a:r>
              <a:rPr lang="en-US" sz="2911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No evidence of clinically significant active bleeding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0377040" y="8437826"/>
            <a:ext cx="9140428" cy="10546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56"/>
              </a:lnSpc>
            </a:pPr>
            <a:r>
              <a:rPr lang="en-US" sz="2911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Clinically reassess the person after each unit has been transfused: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0377040" y="9983029"/>
            <a:ext cx="9580226" cy="15697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56"/>
              </a:lnSpc>
            </a:pPr>
            <a:r>
              <a:rPr lang="en-US" sz="2911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Are there any signs or symptoms of transfusion reaction? Have their symptoms of anaemia improved? Re-check haemoglobin levels - is a further unit indicated?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876100" y="655491"/>
            <a:ext cx="13360003" cy="1473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199"/>
              </a:lnSpc>
            </a:pPr>
            <a:r>
              <a:rPr lang="en-US" sz="7999">
                <a:solidFill>
                  <a:srgbClr val="FFFFFF"/>
                </a:solidFill>
                <a:latin typeface="Arial MT Pro"/>
                <a:ea typeface="Arial MT Pro"/>
                <a:cs typeface="Arial MT Pro"/>
                <a:sym typeface="Arial MT Pro"/>
              </a:rPr>
              <a:t>Don’t give two without review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-294716" y="14394184"/>
            <a:ext cx="3613433" cy="4056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F7F7ED"/>
                </a:solidFill>
                <a:latin typeface="Frutiger"/>
                <a:ea typeface="Frutiger"/>
                <a:cs typeface="Frutiger"/>
                <a:sym typeface="Frutiger"/>
              </a:rPr>
              <a:t>Version 2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3C930432A18146BCB065D39F5C27CD" ma:contentTypeVersion="22" ma:contentTypeDescription="Create a new document." ma:contentTypeScope="" ma:versionID="840fd49c3696fd8803cbf50e92e8e7cc">
  <xsd:schema xmlns:xsd="http://www.w3.org/2001/XMLSchema" xmlns:xs="http://www.w3.org/2001/XMLSchema" xmlns:p="http://schemas.microsoft.com/office/2006/metadata/properties" xmlns:ns1="http://schemas.microsoft.com/sharepoint/v3" xmlns:ns2="a20d37f0-a662-4e75-ab88-b29866c19644" xmlns:ns3="71deb8d4-20af-4d38-a2cf-dae5bcfc8bb0" xmlns:ns4="0aee4a98-54e2-4fa9-8bf1-c07c68638e25" targetNamespace="http://schemas.microsoft.com/office/2006/metadata/properties" ma:root="true" ma:fieldsID="05d1fa0422505a6004fa37df5e4851a9" ns1:_="" ns2:_="" ns3:_="" ns4:_="">
    <xsd:import namespace="http://schemas.microsoft.com/sharepoint/v3"/>
    <xsd:import namespace="a20d37f0-a662-4e75-ab88-b29866c19644"/>
    <xsd:import namespace="71deb8d4-20af-4d38-a2cf-dae5bcfc8bb0"/>
    <xsd:import namespace="0aee4a98-54e2-4fa9-8bf1-c07c68638e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_Flow_SignoffStatu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0d37f0-a662-4e75-ab88-b29866c196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Flow_SignoffStatus" ma:index="19" nillable="true" ma:displayName="Sign-off status" ma:internalName="Sign_x002d_off_x0020_status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4d4c276-3e6c-4cc9-8c7e-f782a92f08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7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deb8d4-20af-4d38-a2cf-dae5bcfc8bb0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ee4a98-54e2-4fa9-8bf1-c07c68638e25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8b89c347-20bc-4c36-a347-30588b1ce4c6}" ma:internalName="TaxCatchAll" ma:showField="CatchAllData" ma:web="71deb8d4-20af-4d38-a2cf-dae5bcfc8bb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a20d37f0-a662-4e75-ab88-b29866c19644">
      <Terms xmlns="http://schemas.microsoft.com/office/infopath/2007/PartnerControls"/>
    </lcf76f155ced4ddcb4097134ff3c332f>
    <TaxCatchAll xmlns="0aee4a98-54e2-4fa9-8bf1-c07c68638e25" xsi:nil="true"/>
    <_ip_UnifiedCompliancePolicyProperties xmlns="http://schemas.microsoft.com/sharepoint/v3" xsi:nil="true"/>
    <_Flow_SignoffStatus xmlns="a20d37f0-a662-4e75-ab88-b29866c19644" xsi:nil="true"/>
  </documentManagement>
</p:properties>
</file>

<file path=customXml/itemProps1.xml><?xml version="1.0" encoding="utf-8"?>
<ds:datastoreItem xmlns:ds="http://schemas.openxmlformats.org/officeDocument/2006/customXml" ds:itemID="{F37BA31B-A8FF-4973-82DB-91FDE7443317}"/>
</file>

<file path=customXml/itemProps2.xml><?xml version="1.0" encoding="utf-8"?>
<ds:datastoreItem xmlns:ds="http://schemas.openxmlformats.org/officeDocument/2006/customXml" ds:itemID="{CF4201B2-3F08-4E63-B3FE-601663F65698}"/>
</file>

<file path=customXml/itemProps3.xml><?xml version="1.0" encoding="utf-8"?>
<ds:datastoreItem xmlns:ds="http://schemas.openxmlformats.org/officeDocument/2006/customXml" ds:itemID="{946E51CB-BFA6-4FFB-B2A1-FD776CBA6AFA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single-unit-transfusion.pdf</dc:title>
  <cp:revision>1</cp:revision>
  <dcterms:created xsi:type="dcterms:W3CDTF">2006-08-16T00:00:00Z</dcterms:created>
  <dcterms:modified xsi:type="dcterms:W3CDTF">2011-08-01T06:04:30Z</dcterms:modified>
  <dc:identifier>DAHBB2F7O4U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0x010100DD3C930432A18146BCB065D39F5C27CD</vt:lpwstr>
  </property>
</Properties>
</file>