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5" r:id="rId5"/>
    <p:sldMasterId id="2147483678" r:id="rId6"/>
    <p:sldMasterId id="2147483691" r:id="rId7"/>
    <p:sldMasterId id="2147483719" r:id="rId8"/>
  </p:sldMasterIdLst>
  <p:notesMasterIdLst>
    <p:notesMasterId r:id="rId26"/>
  </p:notesMasterIdLst>
  <p:sldIdLst>
    <p:sldId id="256" r:id="rId9"/>
    <p:sldId id="270" r:id="rId10"/>
    <p:sldId id="267" r:id="rId11"/>
    <p:sldId id="268" r:id="rId12"/>
    <p:sldId id="2147483647" r:id="rId13"/>
    <p:sldId id="7626" r:id="rId14"/>
    <p:sldId id="7639" r:id="rId15"/>
    <p:sldId id="276" r:id="rId16"/>
    <p:sldId id="274" r:id="rId17"/>
    <p:sldId id="273" r:id="rId18"/>
    <p:sldId id="275" r:id="rId19"/>
    <p:sldId id="277" r:id="rId20"/>
    <p:sldId id="257" r:id="rId21"/>
    <p:sldId id="258" r:id="rId22"/>
    <p:sldId id="260" r:id="rId23"/>
    <p:sldId id="259" r:id="rId24"/>
    <p:sldId id="26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8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5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370515437802248"/>
          <c:y val="0.12121432913413731"/>
          <c:w val="0.88313413014608233"/>
          <c:h val="0.757281553398058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DBD Donors</c:v>
                </c:pt>
              </c:strCache>
            </c:strRef>
          </c:tx>
          <c:spPr>
            <a:solidFill>
              <a:srgbClr val="0066CC"/>
            </a:solidFill>
            <a:ln w="5807">
              <a:solidFill>
                <a:srgbClr val="000000"/>
              </a:solidFill>
              <a:prstDash val="solid"/>
            </a:ln>
          </c:spPr>
          <c:invertIfNegative val="0"/>
          <c:dPt>
            <c:idx val="9"/>
            <c:invertIfNegative val="0"/>
            <c:bubble3D val="0"/>
            <c:spPr>
              <a:pattFill prst="wdDnDiag">
                <a:fgClr>
                  <a:srgbClr val="0066CC"/>
                </a:fgClr>
                <a:bgClr>
                  <a:sysClr val="window" lastClr="FFFFFF"/>
                </a:bgClr>
              </a:pattFill>
              <a:ln w="5807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4A47-4661-9249-3A6C5A76B2C8}"/>
              </c:ext>
            </c:extLst>
          </c:dPt>
          <c:dPt>
            <c:idx val="10"/>
            <c:invertIfNegative val="0"/>
            <c:bubble3D val="0"/>
            <c:spPr>
              <a:pattFill prst="wdDnDiag">
                <a:fgClr>
                  <a:srgbClr val="0066CC"/>
                </a:fgClr>
                <a:bgClr>
                  <a:sysClr val="window" lastClr="FFFFFF"/>
                </a:bgClr>
              </a:pattFill>
              <a:ln w="5807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4A47-4661-9249-3A6C5A76B2C8}"/>
              </c:ext>
            </c:extLst>
          </c:dPt>
          <c:dLbls>
            <c:spPr>
              <a:noFill/>
              <a:ln w="1161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Sheet1!$B$1:$T$1</c:f>
              <c:strCache>
                <c:ptCount val="10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2020-21</c:v>
                </c:pt>
                <c:pt idx="5">
                  <c:v>2021-22</c:v>
                </c:pt>
                <c:pt idx="6">
                  <c:v>2022-23</c:v>
                </c:pt>
                <c:pt idx="7">
                  <c:v>2023-2024</c:v>
                </c:pt>
                <c:pt idx="8">
                  <c:v>2024-25</c:v>
                </c:pt>
                <c:pt idx="9">
                  <c:v>Estimated: 2025-26</c:v>
                </c:pt>
              </c:strCache>
            </c:strRef>
          </c:cat>
          <c:val>
            <c:numRef>
              <c:f>Sheet1!$B$2:$T$2</c:f>
              <c:numCache>
                <c:formatCode>General</c:formatCode>
                <c:ptCount val="10"/>
                <c:pt idx="0">
                  <c:v>829</c:v>
                </c:pt>
                <c:pt idx="1">
                  <c:v>955</c:v>
                </c:pt>
                <c:pt idx="2">
                  <c:v>962</c:v>
                </c:pt>
                <c:pt idx="3">
                  <c:v>946</c:v>
                </c:pt>
                <c:pt idx="4">
                  <c:v>766</c:v>
                </c:pt>
                <c:pt idx="5">
                  <c:v>785</c:v>
                </c:pt>
                <c:pt idx="6">
                  <c:v>772</c:v>
                </c:pt>
                <c:pt idx="7">
                  <c:v>772</c:v>
                </c:pt>
                <c:pt idx="8">
                  <c:v>676</c:v>
                </c:pt>
                <c:pt idx="9">
                  <c:v>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47-4661-9249-3A6C5A76B2C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DCD Donors</c:v>
                </c:pt>
              </c:strCache>
            </c:strRef>
          </c:tx>
          <c:spPr>
            <a:solidFill>
              <a:srgbClr val="99CCFF"/>
            </a:solidFill>
            <a:ln w="5807">
              <a:solidFill>
                <a:srgbClr val="000000"/>
              </a:solidFill>
              <a:prstDash val="solid"/>
            </a:ln>
          </c:spPr>
          <c:invertIfNegative val="0"/>
          <c:dPt>
            <c:idx val="9"/>
            <c:invertIfNegative val="0"/>
            <c:bubble3D val="0"/>
            <c:spPr>
              <a:pattFill prst="wdDnDiag">
                <a:fgClr>
                  <a:srgbClr val="99CCFF"/>
                </a:fgClr>
                <a:bgClr>
                  <a:sysClr val="window" lastClr="FFFFFF"/>
                </a:bgClr>
              </a:pattFill>
              <a:ln w="5807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4A47-4661-9249-3A6C5A76B2C8}"/>
              </c:ext>
            </c:extLst>
          </c:dPt>
          <c:dPt>
            <c:idx val="10"/>
            <c:invertIfNegative val="0"/>
            <c:bubble3D val="0"/>
            <c:spPr>
              <a:pattFill prst="wdDnDiag">
                <a:fgClr>
                  <a:srgbClr val="99CCFF"/>
                </a:fgClr>
                <a:bgClr>
                  <a:sysClr val="window" lastClr="FFFFFF"/>
                </a:bgClr>
              </a:pattFill>
              <a:ln w="5807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4A47-4661-9249-3A6C5A76B2C8}"/>
              </c:ext>
            </c:extLst>
          </c:dPt>
          <c:dLbls>
            <c:spPr>
              <a:noFill/>
              <a:ln w="11614">
                <a:noFill/>
              </a:ln>
            </c:spPr>
            <c:txPr>
              <a:bodyPr/>
              <a:lstStyle/>
              <a:p>
                <a:pPr algn="l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Sheet1!$B$1:$T$1</c:f>
              <c:strCache>
                <c:ptCount val="10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2020-21</c:v>
                </c:pt>
                <c:pt idx="5">
                  <c:v>2021-22</c:v>
                </c:pt>
                <c:pt idx="6">
                  <c:v>2022-23</c:v>
                </c:pt>
                <c:pt idx="7">
                  <c:v>2023-2024</c:v>
                </c:pt>
                <c:pt idx="8">
                  <c:v>2024-25</c:v>
                </c:pt>
                <c:pt idx="9">
                  <c:v>Estimated: 2025-26</c:v>
                </c:pt>
              </c:strCache>
            </c:strRef>
          </c:cat>
          <c:val>
            <c:numRef>
              <c:f>Sheet1!$B$3:$T$3</c:f>
              <c:numCache>
                <c:formatCode>General</c:formatCode>
                <c:ptCount val="10"/>
                <c:pt idx="0">
                  <c:v>584</c:v>
                </c:pt>
                <c:pt idx="1">
                  <c:v>619</c:v>
                </c:pt>
                <c:pt idx="2">
                  <c:v>638</c:v>
                </c:pt>
                <c:pt idx="3">
                  <c:v>634</c:v>
                </c:pt>
                <c:pt idx="4">
                  <c:v>414</c:v>
                </c:pt>
                <c:pt idx="5">
                  <c:v>612</c:v>
                </c:pt>
                <c:pt idx="6">
                  <c:v>657</c:v>
                </c:pt>
                <c:pt idx="7">
                  <c:v>738</c:v>
                </c:pt>
                <c:pt idx="8">
                  <c:v>728</c:v>
                </c:pt>
                <c:pt idx="9">
                  <c:v>834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A47-4661-9249-3A6C5A76B2C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Living donors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>
              <a:solidFill>
                <a:srgbClr val="000000"/>
              </a:solidFill>
            </a:ln>
          </c:spPr>
          <c:invertIfNegative val="0"/>
          <c:dPt>
            <c:idx val="9"/>
            <c:invertIfNegative val="0"/>
            <c:bubble3D val="0"/>
            <c:spPr>
              <a:pattFill prst="wdDnDiag">
                <a:fgClr>
                  <a:sysClr val="window" lastClr="FFFFFF">
                    <a:lumMod val="65000"/>
                  </a:sysClr>
                </a:fgClr>
                <a:bgClr>
                  <a:sysClr val="window" lastClr="FFFFFF"/>
                </a:bgClr>
              </a:patt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4A47-4661-9249-3A6C5A76B2C8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Sheet1!$B$1:$T$1</c:f>
              <c:strCache>
                <c:ptCount val="10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2020-21</c:v>
                </c:pt>
                <c:pt idx="5">
                  <c:v>2021-22</c:v>
                </c:pt>
                <c:pt idx="6">
                  <c:v>2022-23</c:v>
                </c:pt>
                <c:pt idx="7">
                  <c:v>2023-2024</c:v>
                </c:pt>
                <c:pt idx="8">
                  <c:v>2024-25</c:v>
                </c:pt>
                <c:pt idx="9">
                  <c:v>Estimated: 2025-26</c:v>
                </c:pt>
              </c:strCache>
            </c:strRef>
          </c:cat>
          <c:val>
            <c:numRef>
              <c:f>Sheet1!$B$4:$T$4</c:f>
              <c:numCache>
                <c:formatCode>General</c:formatCode>
                <c:ptCount val="10"/>
                <c:pt idx="0">
                  <c:v>1046</c:v>
                </c:pt>
                <c:pt idx="1">
                  <c:v>1066</c:v>
                </c:pt>
                <c:pt idx="2">
                  <c:v>1047</c:v>
                </c:pt>
                <c:pt idx="3">
                  <c:v>1058</c:v>
                </c:pt>
                <c:pt idx="4">
                  <c:v>451</c:v>
                </c:pt>
                <c:pt idx="5">
                  <c:v>909</c:v>
                </c:pt>
                <c:pt idx="6">
                  <c:v>961</c:v>
                </c:pt>
                <c:pt idx="7">
                  <c:v>945</c:v>
                </c:pt>
                <c:pt idx="8">
                  <c:v>994</c:v>
                </c:pt>
                <c:pt idx="9">
                  <c:v>1025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A47-4661-9249-3A6C5A76B2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874200"/>
        <c:axId val="1"/>
      </c:barChart>
      <c:catAx>
        <c:axId val="171874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45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/>
                  <a:t>Number</a:t>
                </a:r>
              </a:p>
            </c:rich>
          </c:tx>
          <c:layout>
            <c:manualLayout>
              <c:xMode val="edge"/>
              <c:yMode val="edge"/>
              <c:x val="2.9005027633283956E-2"/>
              <c:y val="0.36699022607832527"/>
            </c:manualLayout>
          </c:layout>
          <c:overlay val="0"/>
          <c:spPr>
            <a:noFill/>
            <a:ln w="11614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45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71874200"/>
        <c:crosses val="autoZero"/>
        <c:crossBetween val="between"/>
      </c:valAx>
      <c:spPr>
        <a:noFill/>
        <a:ln w="11593">
          <a:noFill/>
        </a:ln>
      </c:spPr>
    </c:plotArea>
    <c:legend>
      <c:legendPos val="r"/>
      <c:layout>
        <c:manualLayout>
          <c:xMode val="edge"/>
          <c:yMode val="edge"/>
          <c:x val="0.18848455842987302"/>
          <c:y val="1.2233280925240933E-2"/>
          <c:w val="0.72988458987052696"/>
          <c:h val="9.9959964362751494E-2"/>
        </c:manualLayout>
      </c:layout>
      <c:overlay val="0"/>
      <c:spPr>
        <a:noFill/>
        <a:ln w="1452">
          <a:solidFill>
            <a:srgbClr val="000000"/>
          </a:solidFill>
          <a:prstDash val="solid"/>
        </a:ln>
      </c:spPr>
      <c:txPr>
        <a:bodyPr/>
        <a:lstStyle/>
        <a:p>
          <a:pPr>
            <a:defRPr sz="1800" baseline="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510957324106117E-2"/>
          <c:y val="4.9152542372881358E-2"/>
          <c:w val="0.70934256055363321"/>
          <c:h val="0.79661016949152541"/>
        </c:manualLayout>
      </c:layout>
      <c:lineChart>
        <c:grouping val="standard"/>
        <c:varyColors val="0"/>
        <c:ser>
          <c:idx val="6"/>
          <c:order val="0"/>
          <c:tx>
            <c:strRef>
              <c:f>Sheet1!$A$2</c:f>
              <c:strCache>
                <c:ptCount val="1"/>
                <c:pt idx="0">
                  <c:v>Referral rate</c:v>
                </c:pt>
              </c:strCache>
            </c:strRef>
          </c:tx>
          <c:spPr>
            <a:ln w="26074">
              <a:solidFill>
                <a:srgbClr val="808080"/>
              </a:solidFill>
              <a:prstDash val="solid"/>
            </a:ln>
          </c:spPr>
          <c:marker>
            <c:symbol val="plus"/>
            <c:size val="6"/>
            <c:spPr>
              <a:solidFill>
                <a:srgbClr val="808080"/>
              </a:solidFill>
              <a:ln>
                <a:solidFill>
                  <a:srgbClr val="80808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cat>
            <c:strRef>
              <c:f>Sheet1!$B$1:$M$1</c:f>
              <c:strCache>
                <c:ptCount val="12"/>
                <c:pt idx="0">
                  <c:v>2013/14</c:v>
                </c:pt>
                <c:pt idx="1">
                  <c:v>2014/15</c:v>
                </c:pt>
                <c:pt idx="2">
                  <c:v>2015/16</c:v>
                </c:pt>
                <c:pt idx="3">
                  <c:v>2016/17</c:v>
                </c:pt>
                <c:pt idx="4">
                  <c:v>2017/18</c:v>
                </c:pt>
                <c:pt idx="5">
                  <c:v>2018/19</c:v>
                </c:pt>
                <c:pt idx="6">
                  <c:v>2019/20</c:v>
                </c:pt>
                <c:pt idx="7">
                  <c:v>2020/21</c:v>
                </c:pt>
                <c:pt idx="8">
                  <c:v>2021/22</c:v>
                </c:pt>
                <c:pt idx="9">
                  <c:v>2022/23</c:v>
                </c:pt>
                <c:pt idx="10">
                  <c:v>2023/24</c:v>
                </c:pt>
                <c:pt idx="11">
                  <c:v>2024/25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95</c:v>
                </c:pt>
                <c:pt idx="1">
                  <c:v>96</c:v>
                </c:pt>
                <c:pt idx="2">
                  <c:v>96</c:v>
                </c:pt>
                <c:pt idx="3">
                  <c:v>97</c:v>
                </c:pt>
                <c:pt idx="4">
                  <c:v>99</c:v>
                </c:pt>
                <c:pt idx="5">
                  <c:v>99</c:v>
                </c:pt>
                <c:pt idx="6">
                  <c:v>99</c:v>
                </c:pt>
                <c:pt idx="7">
                  <c:v>98</c:v>
                </c:pt>
                <c:pt idx="8">
                  <c:v>99</c:v>
                </c:pt>
                <c:pt idx="9">
                  <c:v>99</c:v>
                </c:pt>
                <c:pt idx="10">
                  <c:v>99</c:v>
                </c:pt>
                <c:pt idx="11">
                  <c:v>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450-4F81-ADAF-D18EA420C091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Testing rate</c:v>
                </c:pt>
              </c:strCache>
            </c:strRef>
          </c:tx>
          <c:spPr>
            <a:ln w="26074">
              <a:solidFill>
                <a:srgbClr val="FF0000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cat>
            <c:strRef>
              <c:f>Sheet1!$B$1:$M$1</c:f>
              <c:strCache>
                <c:ptCount val="12"/>
                <c:pt idx="0">
                  <c:v>2013/14</c:v>
                </c:pt>
                <c:pt idx="1">
                  <c:v>2014/15</c:v>
                </c:pt>
                <c:pt idx="2">
                  <c:v>2015/16</c:v>
                </c:pt>
                <c:pt idx="3">
                  <c:v>2016/17</c:v>
                </c:pt>
                <c:pt idx="4">
                  <c:v>2017/18</c:v>
                </c:pt>
                <c:pt idx="5">
                  <c:v>2018/19</c:v>
                </c:pt>
                <c:pt idx="6">
                  <c:v>2019/20</c:v>
                </c:pt>
                <c:pt idx="7">
                  <c:v>2020/21</c:v>
                </c:pt>
                <c:pt idx="8">
                  <c:v>2021/22</c:v>
                </c:pt>
                <c:pt idx="9">
                  <c:v>2022/23</c:v>
                </c:pt>
                <c:pt idx="10">
                  <c:v>2023/24</c:v>
                </c:pt>
                <c:pt idx="11">
                  <c:v>2024/25</c:v>
                </c:pt>
              </c:strCache>
            </c:strRef>
          </c:cat>
          <c:val>
            <c:numRef>
              <c:f>Sheet1!$B$3:$M$3</c:f>
              <c:numCache>
                <c:formatCode>General</c:formatCode>
                <c:ptCount val="12"/>
                <c:pt idx="0">
                  <c:v>83</c:v>
                </c:pt>
                <c:pt idx="1">
                  <c:v>83</c:v>
                </c:pt>
                <c:pt idx="2">
                  <c:v>85</c:v>
                </c:pt>
                <c:pt idx="3">
                  <c:v>86</c:v>
                </c:pt>
                <c:pt idx="4">
                  <c:v>86</c:v>
                </c:pt>
                <c:pt idx="5">
                  <c:v>86</c:v>
                </c:pt>
                <c:pt idx="6">
                  <c:v>87</c:v>
                </c:pt>
                <c:pt idx="7">
                  <c:v>82</c:v>
                </c:pt>
                <c:pt idx="8">
                  <c:v>80</c:v>
                </c:pt>
                <c:pt idx="9">
                  <c:v>79</c:v>
                </c:pt>
                <c:pt idx="10">
                  <c:v>76</c:v>
                </c:pt>
                <c:pt idx="11">
                  <c:v>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450-4F81-ADAF-D18EA420C091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Consent rate</c:v>
                </c:pt>
              </c:strCache>
            </c:strRef>
          </c:tx>
          <c:spPr>
            <a:ln>
              <a:solidFill>
                <a:srgbClr val="0081C7"/>
              </a:solidFill>
            </a:ln>
          </c:spPr>
          <c:marker>
            <c:spPr>
              <a:solidFill>
                <a:srgbClr val="0081C7"/>
              </a:solidFill>
              <a:ln>
                <a:solidFill>
                  <a:srgbClr val="0081C7"/>
                </a:solidFill>
              </a:ln>
            </c:spPr>
          </c:marker>
          <c:cat>
            <c:strRef>
              <c:f>Sheet1!$B$1:$M$1</c:f>
              <c:strCache>
                <c:ptCount val="12"/>
                <c:pt idx="0">
                  <c:v>2013/14</c:v>
                </c:pt>
                <c:pt idx="1">
                  <c:v>2014/15</c:v>
                </c:pt>
                <c:pt idx="2">
                  <c:v>2015/16</c:v>
                </c:pt>
                <c:pt idx="3">
                  <c:v>2016/17</c:v>
                </c:pt>
                <c:pt idx="4">
                  <c:v>2017/18</c:v>
                </c:pt>
                <c:pt idx="5">
                  <c:v>2018/19</c:v>
                </c:pt>
                <c:pt idx="6">
                  <c:v>2019/20</c:v>
                </c:pt>
                <c:pt idx="7">
                  <c:v>2020/21</c:v>
                </c:pt>
                <c:pt idx="8">
                  <c:v>2021/22</c:v>
                </c:pt>
                <c:pt idx="9">
                  <c:v>2022/23</c:v>
                </c:pt>
                <c:pt idx="10">
                  <c:v>2023/24</c:v>
                </c:pt>
                <c:pt idx="11">
                  <c:v>2024/25</c:v>
                </c:pt>
              </c:strCache>
            </c:strRef>
          </c:cat>
          <c:val>
            <c:numRef>
              <c:f>Sheet1!$B$4:$M$4</c:f>
              <c:numCache>
                <c:formatCode>General</c:formatCode>
                <c:ptCount val="12"/>
                <c:pt idx="0">
                  <c:v>68</c:v>
                </c:pt>
                <c:pt idx="1">
                  <c:v>67</c:v>
                </c:pt>
                <c:pt idx="2">
                  <c:v>69</c:v>
                </c:pt>
                <c:pt idx="3">
                  <c:v>69</c:v>
                </c:pt>
                <c:pt idx="4">
                  <c:v>72</c:v>
                </c:pt>
                <c:pt idx="5">
                  <c:v>72</c:v>
                </c:pt>
                <c:pt idx="6">
                  <c:v>72</c:v>
                </c:pt>
                <c:pt idx="7">
                  <c:v>74</c:v>
                </c:pt>
                <c:pt idx="8">
                  <c:v>70</c:v>
                </c:pt>
                <c:pt idx="9">
                  <c:v>68</c:v>
                </c:pt>
                <c:pt idx="10">
                  <c:v>68</c:v>
                </c:pt>
                <c:pt idx="11">
                  <c:v>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450-4F81-ADAF-D18EA420C0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710304"/>
        <c:axId val="1"/>
      </c:lineChart>
      <c:catAx>
        <c:axId val="202710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17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4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100"/>
          <c:min val="40"/>
        </c:scaling>
        <c:delete val="0"/>
        <c:axPos val="l"/>
        <c:majorGridlines>
          <c:spPr>
            <a:ln w="8691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17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4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2710304"/>
        <c:crosses val="autoZero"/>
        <c:crossBetween val="between"/>
        <c:majorUnit val="10"/>
      </c:valAx>
      <c:spPr>
        <a:noFill/>
        <a:ln w="17382">
          <a:noFill/>
        </a:ln>
      </c:spPr>
    </c:plotArea>
    <c:legend>
      <c:legendPos val="r"/>
      <c:layout>
        <c:manualLayout>
          <c:xMode val="edge"/>
          <c:yMode val="edge"/>
          <c:x val="0.77393310265282589"/>
          <c:y val="5.084745762711864E-3"/>
          <c:w val="0.21458241426899588"/>
          <c:h val="0.18058773841250869"/>
        </c:manualLayout>
      </c:layout>
      <c:overlay val="0"/>
      <c:spPr>
        <a:noFill/>
        <a:ln w="17382">
          <a:noFill/>
        </a:ln>
      </c:spPr>
      <c:txPr>
        <a:bodyPr/>
        <a:lstStyle/>
        <a:p>
          <a:pPr>
            <a:defRPr sz="1133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431372549019607E-2"/>
          <c:y val="4.9152542372881358E-2"/>
          <c:w val="0.72895040369088815"/>
          <c:h val="0.79661016949152541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Referral rate</c:v>
                </c:pt>
              </c:strCache>
            </c:strRef>
          </c:tx>
          <c:spPr>
            <a:ln w="26074">
              <a:solidFill>
                <a:srgbClr val="808080"/>
              </a:solidFill>
              <a:prstDash val="solid"/>
            </a:ln>
          </c:spPr>
          <c:marker>
            <c:symbol val="square"/>
            <c:size val="6"/>
            <c:spPr>
              <a:solidFill>
                <a:srgbClr val="808080"/>
              </a:solidFill>
              <a:ln>
                <a:solidFill>
                  <a:srgbClr val="80808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Pt>
            <c:idx val="2"/>
            <c:marker>
              <c:spPr>
                <a:solidFill>
                  <a:srgbClr val="808080"/>
                </a:solidFill>
                <a:ln>
                  <a:solidFill>
                    <a:srgbClr val="80808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392F-4639-9BC0-2CC8EAF554A4}"/>
              </c:ext>
            </c:extLst>
          </c:dPt>
          <c:cat>
            <c:strRef>
              <c:f>Sheet1!$B$1:$M$1</c:f>
              <c:strCache>
                <c:ptCount val="12"/>
                <c:pt idx="0">
                  <c:v>2013/14</c:v>
                </c:pt>
                <c:pt idx="1">
                  <c:v>2014/15</c:v>
                </c:pt>
                <c:pt idx="2">
                  <c:v>2015/16</c:v>
                </c:pt>
                <c:pt idx="3">
                  <c:v>2016/17</c:v>
                </c:pt>
                <c:pt idx="4">
                  <c:v>2017/18</c:v>
                </c:pt>
                <c:pt idx="5">
                  <c:v>2018/19</c:v>
                </c:pt>
                <c:pt idx="6">
                  <c:v>2019/20</c:v>
                </c:pt>
                <c:pt idx="7">
                  <c:v>2020/21</c:v>
                </c:pt>
                <c:pt idx="8">
                  <c:v>2021/22</c:v>
                </c:pt>
                <c:pt idx="9">
                  <c:v>2022/23</c:v>
                </c:pt>
                <c:pt idx="10">
                  <c:v>2023/24</c:v>
                </c:pt>
                <c:pt idx="11">
                  <c:v>2024/25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71</c:v>
                </c:pt>
                <c:pt idx="1">
                  <c:v>76</c:v>
                </c:pt>
                <c:pt idx="2">
                  <c:v>83</c:v>
                </c:pt>
                <c:pt idx="3">
                  <c:v>86</c:v>
                </c:pt>
                <c:pt idx="4">
                  <c:v>89</c:v>
                </c:pt>
                <c:pt idx="5">
                  <c:v>92</c:v>
                </c:pt>
                <c:pt idx="6">
                  <c:v>91</c:v>
                </c:pt>
                <c:pt idx="7">
                  <c:v>79</c:v>
                </c:pt>
                <c:pt idx="8">
                  <c:v>90</c:v>
                </c:pt>
                <c:pt idx="9">
                  <c:v>92</c:v>
                </c:pt>
                <c:pt idx="10">
                  <c:v>93</c:v>
                </c:pt>
                <c:pt idx="11">
                  <c:v>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2F-4639-9BC0-2CC8EAF554A4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Consent rate</c:v>
                </c:pt>
              </c:strCache>
            </c:strRef>
          </c:tx>
          <c:spPr>
            <a:ln w="26074">
              <a:solidFill>
                <a:srgbClr val="3366FF"/>
              </a:solidFill>
              <a:prstDash val="solid"/>
            </a:ln>
          </c:spPr>
          <c:marker>
            <c:symbol val="diamond"/>
            <c:size val="8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cat>
            <c:strRef>
              <c:f>Sheet1!$B$1:$M$1</c:f>
              <c:strCache>
                <c:ptCount val="12"/>
                <c:pt idx="0">
                  <c:v>2013/14</c:v>
                </c:pt>
                <c:pt idx="1">
                  <c:v>2014/15</c:v>
                </c:pt>
                <c:pt idx="2">
                  <c:v>2015/16</c:v>
                </c:pt>
                <c:pt idx="3">
                  <c:v>2016/17</c:v>
                </c:pt>
                <c:pt idx="4">
                  <c:v>2017/18</c:v>
                </c:pt>
                <c:pt idx="5">
                  <c:v>2018/19</c:v>
                </c:pt>
                <c:pt idx="6">
                  <c:v>2019/20</c:v>
                </c:pt>
                <c:pt idx="7">
                  <c:v>2020/21</c:v>
                </c:pt>
                <c:pt idx="8">
                  <c:v>2021/22</c:v>
                </c:pt>
                <c:pt idx="9">
                  <c:v>2022/23</c:v>
                </c:pt>
                <c:pt idx="10">
                  <c:v>2023/24</c:v>
                </c:pt>
                <c:pt idx="11">
                  <c:v>2024/25</c:v>
                </c:pt>
              </c:strCache>
            </c:strRef>
          </c:cat>
          <c:val>
            <c:numRef>
              <c:f>Sheet1!$B$3:$M$3</c:f>
              <c:numCache>
                <c:formatCode>General</c:formatCode>
                <c:ptCount val="12"/>
                <c:pt idx="0">
                  <c:v>54</c:v>
                </c:pt>
                <c:pt idx="1">
                  <c:v>52</c:v>
                </c:pt>
                <c:pt idx="2">
                  <c:v>57</c:v>
                </c:pt>
                <c:pt idx="3">
                  <c:v>58</c:v>
                </c:pt>
                <c:pt idx="4">
                  <c:v>60</c:v>
                </c:pt>
                <c:pt idx="5">
                  <c:v>63</c:v>
                </c:pt>
                <c:pt idx="6">
                  <c:v>65</c:v>
                </c:pt>
                <c:pt idx="7">
                  <c:v>64</c:v>
                </c:pt>
                <c:pt idx="8">
                  <c:v>62</c:v>
                </c:pt>
                <c:pt idx="9">
                  <c:v>57</c:v>
                </c:pt>
                <c:pt idx="10">
                  <c:v>55</c:v>
                </c:pt>
                <c:pt idx="11">
                  <c:v>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2F-4639-9BC0-2CC8EAF554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128632"/>
        <c:axId val="1"/>
      </c:lineChart>
      <c:catAx>
        <c:axId val="208128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17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4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100"/>
          <c:min val="40"/>
        </c:scaling>
        <c:delete val="0"/>
        <c:axPos val="l"/>
        <c:majorGridlines>
          <c:spPr>
            <a:ln w="8691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17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78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8128632"/>
        <c:crosses val="autoZero"/>
        <c:crossBetween val="between"/>
      </c:valAx>
      <c:spPr>
        <a:noFill/>
        <a:ln w="17382">
          <a:noFill/>
        </a:ln>
      </c:spPr>
    </c:plotArea>
    <c:legend>
      <c:legendPos val="r"/>
      <c:layout>
        <c:manualLayout>
          <c:xMode val="edge"/>
          <c:yMode val="edge"/>
          <c:x val="0.77623990772779705"/>
          <c:y val="3.5593220338983052E-2"/>
          <c:w val="0.22029988465974626"/>
          <c:h val="0.71041074300212059"/>
        </c:manualLayout>
      </c:layout>
      <c:overlay val="0"/>
      <c:spPr>
        <a:noFill/>
        <a:ln w="17382">
          <a:noFill/>
        </a:ln>
      </c:spPr>
      <c:txPr>
        <a:bodyPr/>
        <a:lstStyle/>
        <a:p>
          <a:pPr>
            <a:defRPr sz="1133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391400-D77C-42BE-8EAD-F946CA577A5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712A192-58CF-4060-AE4F-E2346F77C9F0}">
      <dgm:prSet phldrT="[Text]" phldr="0" custT="1"/>
      <dgm:spPr/>
      <dgm:t>
        <a:bodyPr/>
        <a:lstStyle/>
        <a:p>
          <a:r>
            <a:rPr lang="en-GB" sz="1400" b="1" dirty="0"/>
            <a:t>Derek Manas</a:t>
          </a:r>
        </a:p>
        <a:p>
          <a:r>
            <a:rPr lang="en-GB" sz="1400" b="1" dirty="0"/>
            <a:t>OTDT Medical Director</a:t>
          </a:r>
        </a:p>
      </dgm:t>
    </dgm:pt>
    <dgm:pt modelId="{E9D79C6D-4CD2-4944-9529-A0FB672E06CF}" type="parTrans" cxnId="{062561A9-E480-4A28-9B63-693F2717A493}">
      <dgm:prSet/>
      <dgm:spPr/>
      <dgm:t>
        <a:bodyPr/>
        <a:lstStyle/>
        <a:p>
          <a:endParaRPr lang="en-GB"/>
        </a:p>
      </dgm:t>
    </dgm:pt>
    <dgm:pt modelId="{20529E20-14A6-4F6E-B5DD-CBD101993791}" type="sibTrans" cxnId="{062561A9-E480-4A28-9B63-693F2717A493}">
      <dgm:prSet/>
      <dgm:spPr/>
      <dgm:t>
        <a:bodyPr/>
        <a:lstStyle/>
        <a:p>
          <a:endParaRPr lang="en-GB"/>
        </a:p>
      </dgm:t>
    </dgm:pt>
    <dgm:pt modelId="{1A9F8A1E-9842-4F66-B3B8-1C457D84BD8E}" type="asst">
      <dgm:prSet phldrT="[Text]" phldr="0" custT="1"/>
      <dgm:spPr>
        <a:solidFill>
          <a:srgbClr val="00B0F0"/>
        </a:solidFill>
      </dgm:spPr>
      <dgm:t>
        <a:bodyPr/>
        <a:lstStyle/>
        <a:p>
          <a:r>
            <a:rPr lang="en-GB" sz="1400" b="1" dirty="0"/>
            <a:t>Lisa Burnapp</a:t>
          </a:r>
        </a:p>
        <a:p>
          <a:r>
            <a:rPr lang="en-GB" sz="1400" b="1" dirty="0"/>
            <a:t>Programme Lead</a:t>
          </a:r>
        </a:p>
      </dgm:t>
    </dgm:pt>
    <dgm:pt modelId="{5AD91AF8-2180-4A83-A603-54575A30BD88}" type="parTrans" cxnId="{73F27375-0044-46F1-BB9E-CBD6FEEDACE0}">
      <dgm:prSet/>
      <dgm:spPr/>
      <dgm:t>
        <a:bodyPr/>
        <a:lstStyle/>
        <a:p>
          <a:endParaRPr lang="en-GB"/>
        </a:p>
      </dgm:t>
    </dgm:pt>
    <dgm:pt modelId="{A2E9E60C-239D-44BC-AC63-E683D2FABEFA}" type="sibTrans" cxnId="{73F27375-0044-46F1-BB9E-CBD6FEEDACE0}">
      <dgm:prSet/>
      <dgm:spPr/>
      <dgm:t>
        <a:bodyPr/>
        <a:lstStyle/>
        <a:p>
          <a:endParaRPr lang="en-GB"/>
        </a:p>
      </dgm:t>
    </dgm:pt>
    <dgm:pt modelId="{40C8885C-3DB9-4DBD-B9AA-FD4FA8520D05}">
      <dgm:prSet phldrT="[Text]" phldr="0"/>
      <dgm:spPr>
        <a:solidFill>
          <a:schemeClr val="accent6"/>
        </a:solidFill>
      </dgm:spPr>
      <dgm:t>
        <a:bodyPr/>
        <a:lstStyle/>
        <a:p>
          <a:r>
            <a:rPr lang="en-GB" b="1" dirty="0"/>
            <a:t>Workstream 1</a:t>
          </a:r>
        </a:p>
        <a:p>
          <a:r>
            <a:rPr lang="en-GB" b="0" dirty="0"/>
            <a:t>Holly Mason</a:t>
          </a:r>
        </a:p>
        <a:p>
          <a:r>
            <a:rPr lang="en-GB" b="0" dirty="0"/>
            <a:t>Jen Lumsdaine</a:t>
          </a:r>
        </a:p>
      </dgm:t>
    </dgm:pt>
    <dgm:pt modelId="{B6B8441B-B121-49F5-9527-70F9C5596B1E}" type="parTrans" cxnId="{0E3350DB-5A16-4CB0-8E5C-EF87A85B1550}">
      <dgm:prSet/>
      <dgm:spPr/>
      <dgm:t>
        <a:bodyPr/>
        <a:lstStyle/>
        <a:p>
          <a:endParaRPr lang="en-GB"/>
        </a:p>
      </dgm:t>
    </dgm:pt>
    <dgm:pt modelId="{30255C8D-DA92-4F99-9066-2E7A008CEB94}" type="sibTrans" cxnId="{0E3350DB-5A16-4CB0-8E5C-EF87A85B1550}">
      <dgm:prSet/>
      <dgm:spPr/>
      <dgm:t>
        <a:bodyPr/>
        <a:lstStyle/>
        <a:p>
          <a:endParaRPr lang="en-GB"/>
        </a:p>
      </dgm:t>
    </dgm:pt>
    <dgm:pt modelId="{E8270CED-EA12-4745-9617-E2D6498A01B7}">
      <dgm:prSet phldrT="[Text]" phldr="0"/>
      <dgm:spPr>
        <a:solidFill>
          <a:schemeClr val="accent6"/>
        </a:solidFill>
      </dgm:spPr>
      <dgm:t>
        <a:bodyPr/>
        <a:lstStyle/>
        <a:p>
          <a:r>
            <a:rPr lang="en-GB" b="1" dirty="0"/>
            <a:t>Workstream 2</a:t>
          </a:r>
        </a:p>
        <a:p>
          <a:r>
            <a:rPr lang="en-GB" b="0" dirty="0"/>
            <a:t>Jorge Jesus-Silva</a:t>
          </a:r>
        </a:p>
        <a:p>
          <a:r>
            <a:rPr lang="en-GB" b="0" dirty="0"/>
            <a:t>Bob Wiggins</a:t>
          </a:r>
        </a:p>
      </dgm:t>
    </dgm:pt>
    <dgm:pt modelId="{2BFCFC58-C188-4745-A946-1325CC8FD355}" type="parTrans" cxnId="{520BCF64-BA11-475E-BAA7-255C80C82B49}">
      <dgm:prSet/>
      <dgm:spPr/>
      <dgm:t>
        <a:bodyPr/>
        <a:lstStyle/>
        <a:p>
          <a:endParaRPr lang="en-GB"/>
        </a:p>
      </dgm:t>
    </dgm:pt>
    <dgm:pt modelId="{D914F76F-C46E-43B0-8B7E-345865E710FF}" type="sibTrans" cxnId="{520BCF64-BA11-475E-BAA7-255C80C82B49}">
      <dgm:prSet/>
      <dgm:spPr/>
      <dgm:t>
        <a:bodyPr/>
        <a:lstStyle/>
        <a:p>
          <a:endParaRPr lang="en-GB"/>
        </a:p>
      </dgm:t>
    </dgm:pt>
    <dgm:pt modelId="{46A64AF4-6494-47B0-8967-ECFCBE82165E}">
      <dgm:prSet phldrT="[Text]" phldr="0"/>
      <dgm:spPr>
        <a:solidFill>
          <a:schemeClr val="accent6"/>
        </a:solidFill>
      </dgm:spPr>
      <dgm:t>
        <a:bodyPr/>
        <a:lstStyle/>
        <a:p>
          <a:r>
            <a:rPr lang="en-GB" b="1" dirty="0"/>
            <a:t>Workstream 3</a:t>
          </a:r>
        </a:p>
        <a:p>
          <a:r>
            <a:rPr lang="en-GB" b="0" dirty="0"/>
            <a:t>Gareth Jones</a:t>
          </a:r>
        </a:p>
        <a:p>
          <a:r>
            <a:rPr lang="en-GB" b="0" dirty="0"/>
            <a:t>Varuna Aluvihare</a:t>
          </a:r>
        </a:p>
      </dgm:t>
    </dgm:pt>
    <dgm:pt modelId="{29EE259C-5F12-4A55-9941-6AAE8A70C130}" type="parTrans" cxnId="{4645C4E7-AF90-4156-80E0-88B8B416F82F}">
      <dgm:prSet/>
      <dgm:spPr/>
      <dgm:t>
        <a:bodyPr/>
        <a:lstStyle/>
        <a:p>
          <a:endParaRPr lang="en-GB"/>
        </a:p>
      </dgm:t>
    </dgm:pt>
    <dgm:pt modelId="{2831E424-4D72-406D-AB14-29B401899C0E}" type="sibTrans" cxnId="{4645C4E7-AF90-4156-80E0-88B8B416F82F}">
      <dgm:prSet/>
      <dgm:spPr/>
      <dgm:t>
        <a:bodyPr/>
        <a:lstStyle/>
        <a:p>
          <a:endParaRPr lang="en-GB"/>
        </a:p>
      </dgm:t>
    </dgm:pt>
    <dgm:pt modelId="{74833342-8035-4281-BCE5-08DF6CD4149A}">
      <dgm:prSet/>
      <dgm:spPr>
        <a:solidFill>
          <a:schemeClr val="accent6"/>
        </a:solidFill>
      </dgm:spPr>
      <dgm:t>
        <a:bodyPr/>
        <a:lstStyle/>
        <a:p>
          <a:r>
            <a:rPr lang="en-GB" b="1" dirty="0"/>
            <a:t>Workstream 4</a:t>
          </a:r>
        </a:p>
        <a:p>
          <a:r>
            <a:rPr lang="en-GB" dirty="0"/>
            <a:t>Lisa Mumford</a:t>
          </a:r>
        </a:p>
        <a:p>
          <a:r>
            <a:rPr lang="en-GB" dirty="0"/>
            <a:t>Matthew Robb</a:t>
          </a:r>
        </a:p>
      </dgm:t>
    </dgm:pt>
    <dgm:pt modelId="{30482911-3A69-4418-9449-41062729B850}" type="parTrans" cxnId="{98CADDF9-5349-4BEC-B8FA-23CE6C4EA74D}">
      <dgm:prSet/>
      <dgm:spPr/>
      <dgm:t>
        <a:bodyPr/>
        <a:lstStyle/>
        <a:p>
          <a:endParaRPr lang="en-GB"/>
        </a:p>
      </dgm:t>
    </dgm:pt>
    <dgm:pt modelId="{07D16B4E-3F8C-4732-BF51-67145312DD28}" type="sibTrans" cxnId="{98CADDF9-5349-4BEC-B8FA-23CE6C4EA74D}">
      <dgm:prSet/>
      <dgm:spPr/>
      <dgm:t>
        <a:bodyPr/>
        <a:lstStyle/>
        <a:p>
          <a:endParaRPr lang="en-GB"/>
        </a:p>
      </dgm:t>
    </dgm:pt>
    <dgm:pt modelId="{D5A919B2-377E-4BFC-94C6-872D88B0728C}">
      <dgm:prSet/>
      <dgm:spPr>
        <a:solidFill>
          <a:schemeClr val="accent6"/>
        </a:solidFill>
      </dgm:spPr>
      <dgm:t>
        <a:bodyPr/>
        <a:lstStyle/>
        <a:p>
          <a:r>
            <a:rPr lang="en-GB" b="1" dirty="0"/>
            <a:t>Workstream 5</a:t>
          </a:r>
        </a:p>
        <a:p>
          <a:r>
            <a:rPr lang="en-GB" dirty="0"/>
            <a:t>Nick Earl</a:t>
          </a:r>
        </a:p>
        <a:p>
          <a:r>
            <a:rPr lang="en-GB" dirty="0"/>
            <a:t>Teresa Magirr</a:t>
          </a:r>
        </a:p>
      </dgm:t>
    </dgm:pt>
    <dgm:pt modelId="{E2702F67-5CF0-4C6F-B6E9-1ABC922CD431}" type="parTrans" cxnId="{67640733-B208-4897-B85C-879A05AC4D76}">
      <dgm:prSet/>
      <dgm:spPr/>
      <dgm:t>
        <a:bodyPr/>
        <a:lstStyle/>
        <a:p>
          <a:endParaRPr lang="en-GB"/>
        </a:p>
      </dgm:t>
    </dgm:pt>
    <dgm:pt modelId="{15C0AB3D-75B8-436E-B935-2AE4EE6EBA4F}" type="sibTrans" cxnId="{67640733-B208-4897-B85C-879A05AC4D76}">
      <dgm:prSet/>
      <dgm:spPr/>
      <dgm:t>
        <a:bodyPr/>
        <a:lstStyle/>
        <a:p>
          <a:endParaRPr lang="en-GB"/>
        </a:p>
      </dgm:t>
    </dgm:pt>
    <dgm:pt modelId="{5BA34E60-5DDF-4C04-A2C8-708B5E9A5778}" type="asst">
      <dgm:prSet/>
      <dgm:spPr>
        <a:solidFill>
          <a:srgbClr val="002060"/>
        </a:solidFill>
      </dgm:spPr>
      <dgm:t>
        <a:bodyPr/>
        <a:lstStyle/>
        <a:p>
          <a:r>
            <a:rPr lang="en-GB" dirty="0"/>
            <a:t>Medical Director Group Support</a:t>
          </a:r>
        </a:p>
      </dgm:t>
    </dgm:pt>
    <dgm:pt modelId="{E75E1279-A806-4340-9F37-9846DBE229FE}" type="parTrans" cxnId="{DD32EA9D-2741-44F6-B90D-BB730B86AF9F}">
      <dgm:prSet/>
      <dgm:spPr/>
      <dgm:t>
        <a:bodyPr/>
        <a:lstStyle/>
        <a:p>
          <a:endParaRPr lang="en-GB"/>
        </a:p>
      </dgm:t>
    </dgm:pt>
    <dgm:pt modelId="{6AC60533-6102-407D-853F-CFC3E4ECEF41}" type="sibTrans" cxnId="{DD32EA9D-2741-44F6-B90D-BB730B86AF9F}">
      <dgm:prSet/>
      <dgm:spPr/>
      <dgm:t>
        <a:bodyPr/>
        <a:lstStyle/>
        <a:p>
          <a:endParaRPr lang="en-GB"/>
        </a:p>
      </dgm:t>
    </dgm:pt>
    <dgm:pt modelId="{A1BAABB3-F047-4255-AD9F-8E014DFF9C34}">
      <dgm:prSet/>
      <dgm:spPr>
        <a:solidFill>
          <a:srgbClr val="7030A0"/>
        </a:solidFill>
      </dgm:spPr>
      <dgm:t>
        <a:bodyPr/>
        <a:lstStyle/>
        <a:p>
          <a:r>
            <a:rPr lang="en-GB" dirty="0"/>
            <a:t>Lay Representative</a:t>
          </a:r>
        </a:p>
      </dgm:t>
    </dgm:pt>
    <dgm:pt modelId="{0D152C7D-4F3E-4AE5-830B-53EFBD7008F5}" type="parTrans" cxnId="{D107EC21-E3E0-4020-A702-DC1532B66DB9}">
      <dgm:prSet/>
      <dgm:spPr/>
      <dgm:t>
        <a:bodyPr/>
        <a:lstStyle/>
        <a:p>
          <a:endParaRPr lang="en-GB"/>
        </a:p>
      </dgm:t>
    </dgm:pt>
    <dgm:pt modelId="{D8174E57-8526-4264-A3AD-A4DCFC41EF65}" type="sibTrans" cxnId="{D107EC21-E3E0-4020-A702-DC1532B66DB9}">
      <dgm:prSet/>
      <dgm:spPr/>
      <dgm:t>
        <a:bodyPr/>
        <a:lstStyle/>
        <a:p>
          <a:endParaRPr lang="en-GB"/>
        </a:p>
      </dgm:t>
    </dgm:pt>
    <dgm:pt modelId="{6E0ED063-7E62-4FD7-8DBC-DB01DCFF8FB7}" type="pres">
      <dgm:prSet presAssocID="{4C391400-D77C-42BE-8EAD-F946CA577A5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4F61CBF-C612-449E-9D45-860A1B294DAF}" type="pres">
      <dgm:prSet presAssocID="{2712A192-58CF-4060-AE4F-E2346F77C9F0}" presName="hierRoot1" presStyleCnt="0">
        <dgm:presLayoutVars>
          <dgm:hierBranch val="init"/>
        </dgm:presLayoutVars>
      </dgm:prSet>
      <dgm:spPr/>
    </dgm:pt>
    <dgm:pt modelId="{A807E41E-0DA8-41D3-8F6B-E2973FC095E6}" type="pres">
      <dgm:prSet presAssocID="{2712A192-58CF-4060-AE4F-E2346F77C9F0}" presName="rootComposite1" presStyleCnt="0"/>
      <dgm:spPr/>
    </dgm:pt>
    <dgm:pt modelId="{B892296B-719D-4458-A413-E28957818E33}" type="pres">
      <dgm:prSet presAssocID="{2712A192-58CF-4060-AE4F-E2346F77C9F0}" presName="rootText1" presStyleLbl="node0" presStyleIdx="0" presStyleCnt="1">
        <dgm:presLayoutVars>
          <dgm:chPref val="3"/>
        </dgm:presLayoutVars>
      </dgm:prSet>
      <dgm:spPr/>
    </dgm:pt>
    <dgm:pt modelId="{BE3B8F9F-E08E-45BD-8548-2975175C5E04}" type="pres">
      <dgm:prSet presAssocID="{2712A192-58CF-4060-AE4F-E2346F77C9F0}" presName="rootConnector1" presStyleLbl="node1" presStyleIdx="0" presStyleCnt="0"/>
      <dgm:spPr/>
    </dgm:pt>
    <dgm:pt modelId="{0D93C8FA-665B-484B-91E9-76C80056D6C6}" type="pres">
      <dgm:prSet presAssocID="{2712A192-58CF-4060-AE4F-E2346F77C9F0}" presName="hierChild2" presStyleCnt="0"/>
      <dgm:spPr/>
    </dgm:pt>
    <dgm:pt modelId="{ECA25065-B151-4AD0-9649-1EE9EEA174EB}" type="pres">
      <dgm:prSet presAssocID="{B6B8441B-B121-49F5-9527-70F9C5596B1E}" presName="Name37" presStyleLbl="parChTrans1D2" presStyleIdx="0" presStyleCnt="7"/>
      <dgm:spPr/>
    </dgm:pt>
    <dgm:pt modelId="{A76CF06E-B954-4380-981A-4D2392A4F99F}" type="pres">
      <dgm:prSet presAssocID="{40C8885C-3DB9-4DBD-B9AA-FD4FA8520D05}" presName="hierRoot2" presStyleCnt="0">
        <dgm:presLayoutVars>
          <dgm:hierBranch val="init"/>
        </dgm:presLayoutVars>
      </dgm:prSet>
      <dgm:spPr/>
    </dgm:pt>
    <dgm:pt modelId="{AF9B7D1E-45A2-4298-965A-A74F304544A5}" type="pres">
      <dgm:prSet presAssocID="{40C8885C-3DB9-4DBD-B9AA-FD4FA8520D05}" presName="rootComposite" presStyleCnt="0"/>
      <dgm:spPr/>
    </dgm:pt>
    <dgm:pt modelId="{8779EFAC-21C6-47E4-9578-791C58EAB689}" type="pres">
      <dgm:prSet presAssocID="{40C8885C-3DB9-4DBD-B9AA-FD4FA8520D05}" presName="rootText" presStyleLbl="node2" presStyleIdx="0" presStyleCnt="6">
        <dgm:presLayoutVars>
          <dgm:chPref val="3"/>
        </dgm:presLayoutVars>
      </dgm:prSet>
      <dgm:spPr/>
    </dgm:pt>
    <dgm:pt modelId="{F27C4B63-42C0-468D-93EF-EC40A6828397}" type="pres">
      <dgm:prSet presAssocID="{40C8885C-3DB9-4DBD-B9AA-FD4FA8520D05}" presName="rootConnector" presStyleLbl="node2" presStyleIdx="0" presStyleCnt="6"/>
      <dgm:spPr/>
    </dgm:pt>
    <dgm:pt modelId="{10CA3ECB-3D87-487D-98EF-8F21D06B21CE}" type="pres">
      <dgm:prSet presAssocID="{40C8885C-3DB9-4DBD-B9AA-FD4FA8520D05}" presName="hierChild4" presStyleCnt="0"/>
      <dgm:spPr/>
    </dgm:pt>
    <dgm:pt modelId="{4F4135C2-1D00-4B81-9D7B-35E0B5FEDAE9}" type="pres">
      <dgm:prSet presAssocID="{40C8885C-3DB9-4DBD-B9AA-FD4FA8520D05}" presName="hierChild5" presStyleCnt="0"/>
      <dgm:spPr/>
    </dgm:pt>
    <dgm:pt modelId="{D703DB6B-F3F6-4A9E-A55D-6CD33E25B212}" type="pres">
      <dgm:prSet presAssocID="{2BFCFC58-C188-4745-A946-1325CC8FD355}" presName="Name37" presStyleLbl="parChTrans1D2" presStyleIdx="1" presStyleCnt="7"/>
      <dgm:spPr/>
    </dgm:pt>
    <dgm:pt modelId="{07729883-545C-453C-BA91-4A8D65F502D3}" type="pres">
      <dgm:prSet presAssocID="{E8270CED-EA12-4745-9617-E2D6498A01B7}" presName="hierRoot2" presStyleCnt="0">
        <dgm:presLayoutVars>
          <dgm:hierBranch val="init"/>
        </dgm:presLayoutVars>
      </dgm:prSet>
      <dgm:spPr/>
    </dgm:pt>
    <dgm:pt modelId="{C3F8A1A2-2DF0-4D9D-AC2F-A8E49AE561DC}" type="pres">
      <dgm:prSet presAssocID="{E8270CED-EA12-4745-9617-E2D6498A01B7}" presName="rootComposite" presStyleCnt="0"/>
      <dgm:spPr/>
    </dgm:pt>
    <dgm:pt modelId="{1BB50604-9A4D-40C2-8570-DE7976330F12}" type="pres">
      <dgm:prSet presAssocID="{E8270CED-EA12-4745-9617-E2D6498A01B7}" presName="rootText" presStyleLbl="node2" presStyleIdx="1" presStyleCnt="6">
        <dgm:presLayoutVars>
          <dgm:chPref val="3"/>
        </dgm:presLayoutVars>
      </dgm:prSet>
      <dgm:spPr/>
    </dgm:pt>
    <dgm:pt modelId="{B787E80D-34CA-4E8D-A392-2BF5B4444385}" type="pres">
      <dgm:prSet presAssocID="{E8270CED-EA12-4745-9617-E2D6498A01B7}" presName="rootConnector" presStyleLbl="node2" presStyleIdx="1" presStyleCnt="6"/>
      <dgm:spPr/>
    </dgm:pt>
    <dgm:pt modelId="{1737E7F3-45C6-46CE-AA9B-A518EF8593F2}" type="pres">
      <dgm:prSet presAssocID="{E8270CED-EA12-4745-9617-E2D6498A01B7}" presName="hierChild4" presStyleCnt="0"/>
      <dgm:spPr/>
    </dgm:pt>
    <dgm:pt modelId="{96E8C7E6-2595-4FDA-B542-AA077F6F69D9}" type="pres">
      <dgm:prSet presAssocID="{E8270CED-EA12-4745-9617-E2D6498A01B7}" presName="hierChild5" presStyleCnt="0"/>
      <dgm:spPr/>
    </dgm:pt>
    <dgm:pt modelId="{C7AA0166-B9CF-43F4-86E7-A4231FB39869}" type="pres">
      <dgm:prSet presAssocID="{29EE259C-5F12-4A55-9941-6AAE8A70C130}" presName="Name37" presStyleLbl="parChTrans1D2" presStyleIdx="2" presStyleCnt="7"/>
      <dgm:spPr/>
    </dgm:pt>
    <dgm:pt modelId="{0F3C8EE3-B1C5-41DD-8632-E43F7B3C3DB1}" type="pres">
      <dgm:prSet presAssocID="{46A64AF4-6494-47B0-8967-ECFCBE82165E}" presName="hierRoot2" presStyleCnt="0">
        <dgm:presLayoutVars>
          <dgm:hierBranch val="init"/>
        </dgm:presLayoutVars>
      </dgm:prSet>
      <dgm:spPr/>
    </dgm:pt>
    <dgm:pt modelId="{0E1A7705-999F-497A-A6FE-6BB82AF8BAC8}" type="pres">
      <dgm:prSet presAssocID="{46A64AF4-6494-47B0-8967-ECFCBE82165E}" presName="rootComposite" presStyleCnt="0"/>
      <dgm:spPr/>
    </dgm:pt>
    <dgm:pt modelId="{FB86CF4A-2C55-4887-AFA6-29421CCD3DC6}" type="pres">
      <dgm:prSet presAssocID="{46A64AF4-6494-47B0-8967-ECFCBE82165E}" presName="rootText" presStyleLbl="node2" presStyleIdx="2" presStyleCnt="6">
        <dgm:presLayoutVars>
          <dgm:chPref val="3"/>
        </dgm:presLayoutVars>
      </dgm:prSet>
      <dgm:spPr/>
    </dgm:pt>
    <dgm:pt modelId="{E66B3BF6-6B14-4A5E-9869-359B3C665EE1}" type="pres">
      <dgm:prSet presAssocID="{46A64AF4-6494-47B0-8967-ECFCBE82165E}" presName="rootConnector" presStyleLbl="node2" presStyleIdx="2" presStyleCnt="6"/>
      <dgm:spPr/>
    </dgm:pt>
    <dgm:pt modelId="{D35ED45A-F02A-41E2-BD27-414FA361D2BE}" type="pres">
      <dgm:prSet presAssocID="{46A64AF4-6494-47B0-8967-ECFCBE82165E}" presName="hierChild4" presStyleCnt="0"/>
      <dgm:spPr/>
    </dgm:pt>
    <dgm:pt modelId="{C7D5379B-39A0-46AA-BB15-B821E02C8F22}" type="pres">
      <dgm:prSet presAssocID="{46A64AF4-6494-47B0-8967-ECFCBE82165E}" presName="hierChild5" presStyleCnt="0"/>
      <dgm:spPr/>
    </dgm:pt>
    <dgm:pt modelId="{49A428AC-FFE1-4AE3-9211-5204D0B0AFAF}" type="pres">
      <dgm:prSet presAssocID="{30482911-3A69-4418-9449-41062729B850}" presName="Name37" presStyleLbl="parChTrans1D2" presStyleIdx="3" presStyleCnt="7"/>
      <dgm:spPr/>
    </dgm:pt>
    <dgm:pt modelId="{92562B67-60AA-4A2E-916D-3C0102D3D7F4}" type="pres">
      <dgm:prSet presAssocID="{74833342-8035-4281-BCE5-08DF6CD4149A}" presName="hierRoot2" presStyleCnt="0">
        <dgm:presLayoutVars>
          <dgm:hierBranch val="init"/>
        </dgm:presLayoutVars>
      </dgm:prSet>
      <dgm:spPr/>
    </dgm:pt>
    <dgm:pt modelId="{96914C73-5388-4C7C-9EB5-C54AEDCC2AB5}" type="pres">
      <dgm:prSet presAssocID="{74833342-8035-4281-BCE5-08DF6CD4149A}" presName="rootComposite" presStyleCnt="0"/>
      <dgm:spPr/>
    </dgm:pt>
    <dgm:pt modelId="{BA0513F2-CE7C-4E13-898A-5B6443C4DB78}" type="pres">
      <dgm:prSet presAssocID="{74833342-8035-4281-BCE5-08DF6CD4149A}" presName="rootText" presStyleLbl="node2" presStyleIdx="3" presStyleCnt="6">
        <dgm:presLayoutVars>
          <dgm:chPref val="3"/>
        </dgm:presLayoutVars>
      </dgm:prSet>
      <dgm:spPr/>
    </dgm:pt>
    <dgm:pt modelId="{A3640EA5-838A-4A21-8EF5-C9746A188DBD}" type="pres">
      <dgm:prSet presAssocID="{74833342-8035-4281-BCE5-08DF6CD4149A}" presName="rootConnector" presStyleLbl="node2" presStyleIdx="3" presStyleCnt="6"/>
      <dgm:spPr/>
    </dgm:pt>
    <dgm:pt modelId="{AF99FBE6-EA53-44F9-AFA5-70D8E9AA4400}" type="pres">
      <dgm:prSet presAssocID="{74833342-8035-4281-BCE5-08DF6CD4149A}" presName="hierChild4" presStyleCnt="0"/>
      <dgm:spPr/>
    </dgm:pt>
    <dgm:pt modelId="{F72D31CB-0E1D-4795-AE2E-5A74B5AB6E98}" type="pres">
      <dgm:prSet presAssocID="{74833342-8035-4281-BCE5-08DF6CD4149A}" presName="hierChild5" presStyleCnt="0"/>
      <dgm:spPr/>
    </dgm:pt>
    <dgm:pt modelId="{D0C847A0-C337-4C8F-9A74-BA0921D5D422}" type="pres">
      <dgm:prSet presAssocID="{E2702F67-5CF0-4C6F-B6E9-1ABC922CD431}" presName="Name37" presStyleLbl="parChTrans1D2" presStyleIdx="4" presStyleCnt="7"/>
      <dgm:spPr/>
    </dgm:pt>
    <dgm:pt modelId="{C77C8CB2-6547-4877-98AF-38D00D039B06}" type="pres">
      <dgm:prSet presAssocID="{D5A919B2-377E-4BFC-94C6-872D88B0728C}" presName="hierRoot2" presStyleCnt="0">
        <dgm:presLayoutVars>
          <dgm:hierBranch val="init"/>
        </dgm:presLayoutVars>
      </dgm:prSet>
      <dgm:spPr/>
    </dgm:pt>
    <dgm:pt modelId="{C5F276F1-331C-4D71-877E-D7DCF95DC160}" type="pres">
      <dgm:prSet presAssocID="{D5A919B2-377E-4BFC-94C6-872D88B0728C}" presName="rootComposite" presStyleCnt="0"/>
      <dgm:spPr/>
    </dgm:pt>
    <dgm:pt modelId="{1C03680B-FDEE-4400-9F67-D87313FCB117}" type="pres">
      <dgm:prSet presAssocID="{D5A919B2-377E-4BFC-94C6-872D88B0728C}" presName="rootText" presStyleLbl="node2" presStyleIdx="4" presStyleCnt="6">
        <dgm:presLayoutVars>
          <dgm:chPref val="3"/>
        </dgm:presLayoutVars>
      </dgm:prSet>
      <dgm:spPr/>
    </dgm:pt>
    <dgm:pt modelId="{12FFE12B-0E22-4E08-9DB8-B254BD14E612}" type="pres">
      <dgm:prSet presAssocID="{D5A919B2-377E-4BFC-94C6-872D88B0728C}" presName="rootConnector" presStyleLbl="node2" presStyleIdx="4" presStyleCnt="6"/>
      <dgm:spPr/>
    </dgm:pt>
    <dgm:pt modelId="{AB3E1FB2-346D-4583-A1A0-38E44F2B6197}" type="pres">
      <dgm:prSet presAssocID="{D5A919B2-377E-4BFC-94C6-872D88B0728C}" presName="hierChild4" presStyleCnt="0"/>
      <dgm:spPr/>
    </dgm:pt>
    <dgm:pt modelId="{FF863B2E-19A8-4857-B0B5-2ECA9ADECA0B}" type="pres">
      <dgm:prSet presAssocID="{D5A919B2-377E-4BFC-94C6-872D88B0728C}" presName="hierChild5" presStyleCnt="0"/>
      <dgm:spPr/>
    </dgm:pt>
    <dgm:pt modelId="{53DFC9E7-4A08-4FA2-9364-E65580D8A380}" type="pres">
      <dgm:prSet presAssocID="{0D152C7D-4F3E-4AE5-830B-53EFBD7008F5}" presName="Name37" presStyleLbl="parChTrans1D2" presStyleIdx="5" presStyleCnt="7"/>
      <dgm:spPr/>
    </dgm:pt>
    <dgm:pt modelId="{46F02564-8958-4177-B78E-A3BEBEF7D240}" type="pres">
      <dgm:prSet presAssocID="{A1BAABB3-F047-4255-AD9F-8E014DFF9C34}" presName="hierRoot2" presStyleCnt="0">
        <dgm:presLayoutVars>
          <dgm:hierBranch val="init"/>
        </dgm:presLayoutVars>
      </dgm:prSet>
      <dgm:spPr/>
    </dgm:pt>
    <dgm:pt modelId="{A91F46BB-FB43-4142-950B-0D66B6E8CD53}" type="pres">
      <dgm:prSet presAssocID="{A1BAABB3-F047-4255-AD9F-8E014DFF9C34}" presName="rootComposite" presStyleCnt="0"/>
      <dgm:spPr/>
    </dgm:pt>
    <dgm:pt modelId="{88FCCE6F-35B2-4670-BEA9-935D4D67CE64}" type="pres">
      <dgm:prSet presAssocID="{A1BAABB3-F047-4255-AD9F-8E014DFF9C34}" presName="rootText" presStyleLbl="node2" presStyleIdx="5" presStyleCnt="6">
        <dgm:presLayoutVars>
          <dgm:chPref val="3"/>
        </dgm:presLayoutVars>
      </dgm:prSet>
      <dgm:spPr/>
    </dgm:pt>
    <dgm:pt modelId="{55153FFF-75A3-4B05-9BE4-2EF1C35AD947}" type="pres">
      <dgm:prSet presAssocID="{A1BAABB3-F047-4255-AD9F-8E014DFF9C34}" presName="rootConnector" presStyleLbl="node2" presStyleIdx="5" presStyleCnt="6"/>
      <dgm:spPr/>
    </dgm:pt>
    <dgm:pt modelId="{CA3CF4B7-EB24-4BE0-8286-7B61A3A5B9C7}" type="pres">
      <dgm:prSet presAssocID="{A1BAABB3-F047-4255-AD9F-8E014DFF9C34}" presName="hierChild4" presStyleCnt="0"/>
      <dgm:spPr/>
    </dgm:pt>
    <dgm:pt modelId="{43082C99-09FB-492D-89A5-76480DD24AC0}" type="pres">
      <dgm:prSet presAssocID="{A1BAABB3-F047-4255-AD9F-8E014DFF9C34}" presName="hierChild5" presStyleCnt="0"/>
      <dgm:spPr/>
    </dgm:pt>
    <dgm:pt modelId="{66339AD7-4E76-4DD3-8912-8987F1DCF882}" type="pres">
      <dgm:prSet presAssocID="{2712A192-58CF-4060-AE4F-E2346F77C9F0}" presName="hierChild3" presStyleCnt="0"/>
      <dgm:spPr/>
    </dgm:pt>
    <dgm:pt modelId="{5F923ACA-AD90-40E9-9CB9-1B87DE5D5886}" type="pres">
      <dgm:prSet presAssocID="{5AD91AF8-2180-4A83-A603-54575A30BD88}" presName="Name111" presStyleLbl="parChTrans1D2" presStyleIdx="6" presStyleCnt="7"/>
      <dgm:spPr/>
    </dgm:pt>
    <dgm:pt modelId="{9374BBB4-35A2-4669-A7F6-F4F806940105}" type="pres">
      <dgm:prSet presAssocID="{1A9F8A1E-9842-4F66-B3B8-1C457D84BD8E}" presName="hierRoot3" presStyleCnt="0">
        <dgm:presLayoutVars>
          <dgm:hierBranch val="init"/>
        </dgm:presLayoutVars>
      </dgm:prSet>
      <dgm:spPr/>
    </dgm:pt>
    <dgm:pt modelId="{B2067028-5CF8-481B-BAEF-1300EF00DFF1}" type="pres">
      <dgm:prSet presAssocID="{1A9F8A1E-9842-4F66-B3B8-1C457D84BD8E}" presName="rootComposite3" presStyleCnt="0"/>
      <dgm:spPr/>
    </dgm:pt>
    <dgm:pt modelId="{F52D28B0-B4C9-4A6D-9E1D-C42E6FECADC2}" type="pres">
      <dgm:prSet presAssocID="{1A9F8A1E-9842-4F66-B3B8-1C457D84BD8E}" presName="rootText3" presStyleLbl="asst1" presStyleIdx="0" presStyleCnt="2">
        <dgm:presLayoutVars>
          <dgm:chPref val="3"/>
        </dgm:presLayoutVars>
      </dgm:prSet>
      <dgm:spPr/>
    </dgm:pt>
    <dgm:pt modelId="{51344B09-0110-4A54-AC59-D468A5930BEB}" type="pres">
      <dgm:prSet presAssocID="{1A9F8A1E-9842-4F66-B3B8-1C457D84BD8E}" presName="rootConnector3" presStyleLbl="asst1" presStyleIdx="0" presStyleCnt="2"/>
      <dgm:spPr/>
    </dgm:pt>
    <dgm:pt modelId="{7B381E54-0AAA-486E-8835-D024966C2E58}" type="pres">
      <dgm:prSet presAssocID="{1A9F8A1E-9842-4F66-B3B8-1C457D84BD8E}" presName="hierChild6" presStyleCnt="0"/>
      <dgm:spPr/>
    </dgm:pt>
    <dgm:pt modelId="{62B842CE-121E-4EAF-8942-93575EB99468}" type="pres">
      <dgm:prSet presAssocID="{1A9F8A1E-9842-4F66-B3B8-1C457D84BD8E}" presName="hierChild7" presStyleCnt="0"/>
      <dgm:spPr/>
    </dgm:pt>
    <dgm:pt modelId="{3349C65B-B073-44F3-B23D-C0DB26E090FA}" type="pres">
      <dgm:prSet presAssocID="{E75E1279-A806-4340-9F37-9846DBE229FE}" presName="Name111" presStyleLbl="parChTrans1D3" presStyleIdx="0" presStyleCnt="1"/>
      <dgm:spPr/>
    </dgm:pt>
    <dgm:pt modelId="{5C65C2C6-1F11-4C30-B7DA-703E9A1DEB2E}" type="pres">
      <dgm:prSet presAssocID="{5BA34E60-5DDF-4C04-A2C8-708B5E9A5778}" presName="hierRoot3" presStyleCnt="0">
        <dgm:presLayoutVars>
          <dgm:hierBranch val="init"/>
        </dgm:presLayoutVars>
      </dgm:prSet>
      <dgm:spPr/>
    </dgm:pt>
    <dgm:pt modelId="{BD8C6694-85C8-424D-BC05-5B3005FD51DA}" type="pres">
      <dgm:prSet presAssocID="{5BA34E60-5DDF-4C04-A2C8-708B5E9A5778}" presName="rootComposite3" presStyleCnt="0"/>
      <dgm:spPr/>
    </dgm:pt>
    <dgm:pt modelId="{875AF6BA-F0E4-4533-90F1-FB10BF79CF98}" type="pres">
      <dgm:prSet presAssocID="{5BA34E60-5DDF-4C04-A2C8-708B5E9A5778}" presName="rootText3" presStyleLbl="asst1" presStyleIdx="1" presStyleCnt="2">
        <dgm:presLayoutVars>
          <dgm:chPref val="3"/>
        </dgm:presLayoutVars>
      </dgm:prSet>
      <dgm:spPr/>
    </dgm:pt>
    <dgm:pt modelId="{4DC40862-17CF-470A-B836-3ED2DE10FF09}" type="pres">
      <dgm:prSet presAssocID="{5BA34E60-5DDF-4C04-A2C8-708B5E9A5778}" presName="rootConnector3" presStyleLbl="asst1" presStyleIdx="1" presStyleCnt="2"/>
      <dgm:spPr/>
    </dgm:pt>
    <dgm:pt modelId="{58869922-7F5D-4E21-A097-3DDCF2565378}" type="pres">
      <dgm:prSet presAssocID="{5BA34E60-5DDF-4C04-A2C8-708B5E9A5778}" presName="hierChild6" presStyleCnt="0"/>
      <dgm:spPr/>
    </dgm:pt>
    <dgm:pt modelId="{33558677-7E84-47CC-ABAE-5FD0F824D0AC}" type="pres">
      <dgm:prSet presAssocID="{5BA34E60-5DDF-4C04-A2C8-708B5E9A5778}" presName="hierChild7" presStyleCnt="0"/>
      <dgm:spPr/>
    </dgm:pt>
  </dgm:ptLst>
  <dgm:cxnLst>
    <dgm:cxn modelId="{85EA6702-CCD8-4D2E-8EE1-31916233580D}" type="presOf" srcId="{74833342-8035-4281-BCE5-08DF6CD4149A}" destId="{BA0513F2-CE7C-4E13-898A-5B6443C4DB78}" srcOrd="0" destOrd="0" presId="urn:microsoft.com/office/officeart/2005/8/layout/orgChart1"/>
    <dgm:cxn modelId="{11C73319-6C93-4820-B8B9-EFD1FDA71730}" type="presOf" srcId="{29EE259C-5F12-4A55-9941-6AAE8A70C130}" destId="{C7AA0166-B9CF-43F4-86E7-A4231FB39869}" srcOrd="0" destOrd="0" presId="urn:microsoft.com/office/officeart/2005/8/layout/orgChart1"/>
    <dgm:cxn modelId="{D107EC21-E3E0-4020-A702-DC1532B66DB9}" srcId="{2712A192-58CF-4060-AE4F-E2346F77C9F0}" destId="{A1BAABB3-F047-4255-AD9F-8E014DFF9C34}" srcOrd="6" destOrd="0" parTransId="{0D152C7D-4F3E-4AE5-830B-53EFBD7008F5}" sibTransId="{D8174E57-8526-4264-A3AD-A4DCFC41EF65}"/>
    <dgm:cxn modelId="{223FDB2C-945C-4EB9-985F-58AC1AA5D75C}" type="presOf" srcId="{4C391400-D77C-42BE-8EAD-F946CA577A5C}" destId="{6E0ED063-7E62-4FD7-8DBC-DB01DCFF8FB7}" srcOrd="0" destOrd="0" presId="urn:microsoft.com/office/officeart/2005/8/layout/orgChart1"/>
    <dgm:cxn modelId="{67640733-B208-4897-B85C-879A05AC4D76}" srcId="{2712A192-58CF-4060-AE4F-E2346F77C9F0}" destId="{D5A919B2-377E-4BFC-94C6-872D88B0728C}" srcOrd="5" destOrd="0" parTransId="{E2702F67-5CF0-4C6F-B6E9-1ABC922CD431}" sibTransId="{15C0AB3D-75B8-436E-B935-2AE4EE6EBA4F}"/>
    <dgm:cxn modelId="{90D4CC3A-5970-4B5A-B072-3A88BF3C74C8}" type="presOf" srcId="{5AD91AF8-2180-4A83-A603-54575A30BD88}" destId="{5F923ACA-AD90-40E9-9CB9-1B87DE5D5886}" srcOrd="0" destOrd="0" presId="urn:microsoft.com/office/officeart/2005/8/layout/orgChart1"/>
    <dgm:cxn modelId="{A57A4A63-90E2-44E2-9A06-F6FA9BC239C5}" type="presOf" srcId="{1A9F8A1E-9842-4F66-B3B8-1C457D84BD8E}" destId="{F52D28B0-B4C9-4A6D-9E1D-C42E6FECADC2}" srcOrd="0" destOrd="0" presId="urn:microsoft.com/office/officeart/2005/8/layout/orgChart1"/>
    <dgm:cxn modelId="{520BCF64-BA11-475E-BAA7-255C80C82B49}" srcId="{2712A192-58CF-4060-AE4F-E2346F77C9F0}" destId="{E8270CED-EA12-4745-9617-E2D6498A01B7}" srcOrd="2" destOrd="0" parTransId="{2BFCFC58-C188-4745-A946-1325CC8FD355}" sibTransId="{D914F76F-C46E-43B0-8B7E-345865E710FF}"/>
    <dgm:cxn modelId="{A23FE244-D334-4FC8-848E-98086855722A}" type="presOf" srcId="{E8270CED-EA12-4745-9617-E2D6498A01B7}" destId="{1BB50604-9A4D-40C2-8570-DE7976330F12}" srcOrd="0" destOrd="0" presId="urn:microsoft.com/office/officeart/2005/8/layout/orgChart1"/>
    <dgm:cxn modelId="{B8BD6066-A889-4887-924C-0483A6276E50}" type="presOf" srcId="{A1BAABB3-F047-4255-AD9F-8E014DFF9C34}" destId="{55153FFF-75A3-4B05-9BE4-2EF1C35AD947}" srcOrd="1" destOrd="0" presId="urn:microsoft.com/office/officeart/2005/8/layout/orgChart1"/>
    <dgm:cxn modelId="{34BE2748-EDCE-4CBA-A91B-D88504E04925}" type="presOf" srcId="{A1BAABB3-F047-4255-AD9F-8E014DFF9C34}" destId="{88FCCE6F-35B2-4670-BEA9-935D4D67CE64}" srcOrd="0" destOrd="0" presId="urn:microsoft.com/office/officeart/2005/8/layout/orgChart1"/>
    <dgm:cxn modelId="{269CB66A-57FA-47D7-B2AE-ECD3F1FDBFD3}" type="presOf" srcId="{2712A192-58CF-4060-AE4F-E2346F77C9F0}" destId="{BE3B8F9F-E08E-45BD-8548-2975175C5E04}" srcOrd="1" destOrd="0" presId="urn:microsoft.com/office/officeart/2005/8/layout/orgChart1"/>
    <dgm:cxn modelId="{81F7CD6E-3481-4209-A7E6-3A4F2D565123}" type="presOf" srcId="{E2702F67-5CF0-4C6F-B6E9-1ABC922CD431}" destId="{D0C847A0-C337-4C8F-9A74-BA0921D5D422}" srcOrd="0" destOrd="0" presId="urn:microsoft.com/office/officeart/2005/8/layout/orgChart1"/>
    <dgm:cxn modelId="{FB0A2672-26DB-41C7-B222-33A197CB60DF}" type="presOf" srcId="{E8270CED-EA12-4745-9617-E2D6498A01B7}" destId="{B787E80D-34CA-4E8D-A392-2BF5B4444385}" srcOrd="1" destOrd="0" presId="urn:microsoft.com/office/officeart/2005/8/layout/orgChart1"/>
    <dgm:cxn modelId="{0BAD8652-3FA3-4CD0-BCC8-3727D9EEC26F}" type="presOf" srcId="{B6B8441B-B121-49F5-9527-70F9C5596B1E}" destId="{ECA25065-B151-4AD0-9649-1EE9EEA174EB}" srcOrd="0" destOrd="0" presId="urn:microsoft.com/office/officeart/2005/8/layout/orgChart1"/>
    <dgm:cxn modelId="{52B93E74-7C97-4AE3-AA3E-88E8DF41C312}" type="presOf" srcId="{40C8885C-3DB9-4DBD-B9AA-FD4FA8520D05}" destId="{F27C4B63-42C0-468D-93EF-EC40A6828397}" srcOrd="1" destOrd="0" presId="urn:microsoft.com/office/officeart/2005/8/layout/orgChart1"/>
    <dgm:cxn modelId="{D4B86774-FBBB-411F-A781-BE5A7DD11175}" type="presOf" srcId="{1A9F8A1E-9842-4F66-B3B8-1C457D84BD8E}" destId="{51344B09-0110-4A54-AC59-D468A5930BEB}" srcOrd="1" destOrd="0" presId="urn:microsoft.com/office/officeart/2005/8/layout/orgChart1"/>
    <dgm:cxn modelId="{73F27375-0044-46F1-BB9E-CBD6FEEDACE0}" srcId="{2712A192-58CF-4060-AE4F-E2346F77C9F0}" destId="{1A9F8A1E-9842-4F66-B3B8-1C457D84BD8E}" srcOrd="0" destOrd="0" parTransId="{5AD91AF8-2180-4A83-A603-54575A30BD88}" sibTransId="{A2E9E60C-239D-44BC-AC63-E683D2FABEFA}"/>
    <dgm:cxn modelId="{742E6376-4BAC-41FA-9B66-D8338DAEEBCA}" type="presOf" srcId="{46A64AF4-6494-47B0-8967-ECFCBE82165E}" destId="{E66B3BF6-6B14-4A5E-9869-359B3C665EE1}" srcOrd="1" destOrd="0" presId="urn:microsoft.com/office/officeart/2005/8/layout/orgChart1"/>
    <dgm:cxn modelId="{0E823F99-D1DC-446B-A86A-E39EDDBAAC11}" type="presOf" srcId="{30482911-3A69-4418-9449-41062729B850}" destId="{49A428AC-FFE1-4AE3-9211-5204D0B0AFAF}" srcOrd="0" destOrd="0" presId="urn:microsoft.com/office/officeart/2005/8/layout/orgChart1"/>
    <dgm:cxn modelId="{7E5AC79D-9944-4454-90AB-713FC9B3E07E}" type="presOf" srcId="{40C8885C-3DB9-4DBD-B9AA-FD4FA8520D05}" destId="{8779EFAC-21C6-47E4-9578-791C58EAB689}" srcOrd="0" destOrd="0" presId="urn:microsoft.com/office/officeart/2005/8/layout/orgChart1"/>
    <dgm:cxn modelId="{DD32EA9D-2741-44F6-B90D-BB730B86AF9F}" srcId="{1A9F8A1E-9842-4F66-B3B8-1C457D84BD8E}" destId="{5BA34E60-5DDF-4C04-A2C8-708B5E9A5778}" srcOrd="0" destOrd="0" parTransId="{E75E1279-A806-4340-9F37-9846DBE229FE}" sibTransId="{6AC60533-6102-407D-853F-CFC3E4ECEF41}"/>
    <dgm:cxn modelId="{6D96CCA0-F95B-451B-9EB9-9516F0AF126E}" type="presOf" srcId="{5BA34E60-5DDF-4C04-A2C8-708B5E9A5778}" destId="{4DC40862-17CF-470A-B836-3ED2DE10FF09}" srcOrd="1" destOrd="0" presId="urn:microsoft.com/office/officeart/2005/8/layout/orgChart1"/>
    <dgm:cxn modelId="{7819AAA7-F957-4ABF-8241-96979CC3C20B}" type="presOf" srcId="{D5A919B2-377E-4BFC-94C6-872D88B0728C}" destId="{1C03680B-FDEE-4400-9F67-D87313FCB117}" srcOrd="0" destOrd="0" presId="urn:microsoft.com/office/officeart/2005/8/layout/orgChart1"/>
    <dgm:cxn modelId="{062561A9-E480-4A28-9B63-693F2717A493}" srcId="{4C391400-D77C-42BE-8EAD-F946CA577A5C}" destId="{2712A192-58CF-4060-AE4F-E2346F77C9F0}" srcOrd="0" destOrd="0" parTransId="{E9D79C6D-4CD2-4944-9529-A0FB672E06CF}" sibTransId="{20529E20-14A6-4F6E-B5DD-CBD101993791}"/>
    <dgm:cxn modelId="{7EF09CAB-216B-4A1B-B0A4-F41FA39EC73C}" type="presOf" srcId="{46A64AF4-6494-47B0-8967-ECFCBE82165E}" destId="{FB86CF4A-2C55-4887-AFA6-29421CCD3DC6}" srcOrd="0" destOrd="0" presId="urn:microsoft.com/office/officeart/2005/8/layout/orgChart1"/>
    <dgm:cxn modelId="{E0BA04B1-3413-4F96-A845-F7D9E9D33816}" type="presOf" srcId="{74833342-8035-4281-BCE5-08DF6CD4149A}" destId="{A3640EA5-838A-4A21-8EF5-C9746A188DBD}" srcOrd="1" destOrd="0" presId="urn:microsoft.com/office/officeart/2005/8/layout/orgChart1"/>
    <dgm:cxn modelId="{C360AABF-7811-43F7-814A-3DA03FC45A28}" type="presOf" srcId="{5BA34E60-5DDF-4C04-A2C8-708B5E9A5778}" destId="{875AF6BA-F0E4-4533-90F1-FB10BF79CF98}" srcOrd="0" destOrd="0" presId="urn:microsoft.com/office/officeart/2005/8/layout/orgChart1"/>
    <dgm:cxn modelId="{5CB48EC4-546E-497B-AF0E-438F93192599}" type="presOf" srcId="{0D152C7D-4F3E-4AE5-830B-53EFBD7008F5}" destId="{53DFC9E7-4A08-4FA2-9364-E65580D8A380}" srcOrd="0" destOrd="0" presId="urn:microsoft.com/office/officeart/2005/8/layout/orgChart1"/>
    <dgm:cxn modelId="{E9F958D3-BAB0-4DC4-BB56-71E4111A5C70}" type="presOf" srcId="{E75E1279-A806-4340-9F37-9846DBE229FE}" destId="{3349C65B-B073-44F3-B23D-C0DB26E090FA}" srcOrd="0" destOrd="0" presId="urn:microsoft.com/office/officeart/2005/8/layout/orgChart1"/>
    <dgm:cxn modelId="{0E3350DB-5A16-4CB0-8E5C-EF87A85B1550}" srcId="{2712A192-58CF-4060-AE4F-E2346F77C9F0}" destId="{40C8885C-3DB9-4DBD-B9AA-FD4FA8520D05}" srcOrd="1" destOrd="0" parTransId="{B6B8441B-B121-49F5-9527-70F9C5596B1E}" sibTransId="{30255C8D-DA92-4F99-9066-2E7A008CEB94}"/>
    <dgm:cxn modelId="{4ACB4EDE-E002-4A38-ACBD-6ACC6C236E54}" type="presOf" srcId="{2BFCFC58-C188-4745-A946-1325CC8FD355}" destId="{D703DB6B-F3F6-4A9E-A55D-6CD33E25B212}" srcOrd="0" destOrd="0" presId="urn:microsoft.com/office/officeart/2005/8/layout/orgChart1"/>
    <dgm:cxn modelId="{5F7371E5-DCD1-4F5F-9E5D-E325BD67D35B}" type="presOf" srcId="{2712A192-58CF-4060-AE4F-E2346F77C9F0}" destId="{B892296B-719D-4458-A413-E28957818E33}" srcOrd="0" destOrd="0" presId="urn:microsoft.com/office/officeart/2005/8/layout/orgChart1"/>
    <dgm:cxn modelId="{4645C4E7-AF90-4156-80E0-88B8B416F82F}" srcId="{2712A192-58CF-4060-AE4F-E2346F77C9F0}" destId="{46A64AF4-6494-47B0-8967-ECFCBE82165E}" srcOrd="3" destOrd="0" parTransId="{29EE259C-5F12-4A55-9941-6AAE8A70C130}" sibTransId="{2831E424-4D72-406D-AB14-29B401899C0E}"/>
    <dgm:cxn modelId="{98CADDF9-5349-4BEC-B8FA-23CE6C4EA74D}" srcId="{2712A192-58CF-4060-AE4F-E2346F77C9F0}" destId="{74833342-8035-4281-BCE5-08DF6CD4149A}" srcOrd="4" destOrd="0" parTransId="{30482911-3A69-4418-9449-41062729B850}" sibTransId="{07D16B4E-3F8C-4732-BF51-67145312DD28}"/>
    <dgm:cxn modelId="{BE86C2FE-91E6-4912-9D09-8C035AC8DD7C}" type="presOf" srcId="{D5A919B2-377E-4BFC-94C6-872D88B0728C}" destId="{12FFE12B-0E22-4E08-9DB8-B254BD14E612}" srcOrd="1" destOrd="0" presId="urn:microsoft.com/office/officeart/2005/8/layout/orgChart1"/>
    <dgm:cxn modelId="{F4977ECF-AC25-4A13-AFA4-876874140123}" type="presParOf" srcId="{6E0ED063-7E62-4FD7-8DBC-DB01DCFF8FB7}" destId="{24F61CBF-C612-449E-9D45-860A1B294DAF}" srcOrd="0" destOrd="0" presId="urn:microsoft.com/office/officeart/2005/8/layout/orgChart1"/>
    <dgm:cxn modelId="{679E554B-313E-48DE-B7F3-8A7E3E69E82D}" type="presParOf" srcId="{24F61CBF-C612-449E-9D45-860A1B294DAF}" destId="{A807E41E-0DA8-41D3-8F6B-E2973FC095E6}" srcOrd="0" destOrd="0" presId="urn:microsoft.com/office/officeart/2005/8/layout/orgChart1"/>
    <dgm:cxn modelId="{BF518AAB-B6D3-436D-BB38-CDACA4856098}" type="presParOf" srcId="{A807E41E-0DA8-41D3-8F6B-E2973FC095E6}" destId="{B892296B-719D-4458-A413-E28957818E33}" srcOrd="0" destOrd="0" presId="urn:microsoft.com/office/officeart/2005/8/layout/orgChart1"/>
    <dgm:cxn modelId="{9F1598B8-48E6-4EB6-93F3-778A3217BF41}" type="presParOf" srcId="{A807E41E-0DA8-41D3-8F6B-E2973FC095E6}" destId="{BE3B8F9F-E08E-45BD-8548-2975175C5E04}" srcOrd="1" destOrd="0" presId="urn:microsoft.com/office/officeart/2005/8/layout/orgChart1"/>
    <dgm:cxn modelId="{327D2990-3E41-48E7-83B2-846C26013EBB}" type="presParOf" srcId="{24F61CBF-C612-449E-9D45-860A1B294DAF}" destId="{0D93C8FA-665B-484B-91E9-76C80056D6C6}" srcOrd="1" destOrd="0" presId="urn:microsoft.com/office/officeart/2005/8/layout/orgChart1"/>
    <dgm:cxn modelId="{1ECC645E-6F05-4288-B12D-2D12BAEE9AEA}" type="presParOf" srcId="{0D93C8FA-665B-484B-91E9-76C80056D6C6}" destId="{ECA25065-B151-4AD0-9649-1EE9EEA174EB}" srcOrd="0" destOrd="0" presId="urn:microsoft.com/office/officeart/2005/8/layout/orgChart1"/>
    <dgm:cxn modelId="{C1EDC06B-CF26-4A21-B087-1E8726794CBD}" type="presParOf" srcId="{0D93C8FA-665B-484B-91E9-76C80056D6C6}" destId="{A76CF06E-B954-4380-981A-4D2392A4F99F}" srcOrd="1" destOrd="0" presId="urn:microsoft.com/office/officeart/2005/8/layout/orgChart1"/>
    <dgm:cxn modelId="{19EB0DCF-DCB1-4812-B355-827A5073E3D7}" type="presParOf" srcId="{A76CF06E-B954-4380-981A-4D2392A4F99F}" destId="{AF9B7D1E-45A2-4298-965A-A74F304544A5}" srcOrd="0" destOrd="0" presId="urn:microsoft.com/office/officeart/2005/8/layout/orgChart1"/>
    <dgm:cxn modelId="{3A754AC7-A314-4352-B45A-8B32E99611DD}" type="presParOf" srcId="{AF9B7D1E-45A2-4298-965A-A74F304544A5}" destId="{8779EFAC-21C6-47E4-9578-791C58EAB689}" srcOrd="0" destOrd="0" presId="urn:microsoft.com/office/officeart/2005/8/layout/orgChart1"/>
    <dgm:cxn modelId="{20042197-028D-461E-83C6-0F49B0CFCA31}" type="presParOf" srcId="{AF9B7D1E-45A2-4298-965A-A74F304544A5}" destId="{F27C4B63-42C0-468D-93EF-EC40A6828397}" srcOrd="1" destOrd="0" presId="urn:microsoft.com/office/officeart/2005/8/layout/orgChart1"/>
    <dgm:cxn modelId="{6F4A888B-E39C-4554-B96C-5D66227B468B}" type="presParOf" srcId="{A76CF06E-B954-4380-981A-4D2392A4F99F}" destId="{10CA3ECB-3D87-487D-98EF-8F21D06B21CE}" srcOrd="1" destOrd="0" presId="urn:microsoft.com/office/officeart/2005/8/layout/orgChart1"/>
    <dgm:cxn modelId="{63CA0645-775D-4410-8BBD-5B9E1E6B4F51}" type="presParOf" srcId="{A76CF06E-B954-4380-981A-4D2392A4F99F}" destId="{4F4135C2-1D00-4B81-9D7B-35E0B5FEDAE9}" srcOrd="2" destOrd="0" presId="urn:microsoft.com/office/officeart/2005/8/layout/orgChart1"/>
    <dgm:cxn modelId="{0BE44707-F96A-446C-B8AE-0F776F2C8D85}" type="presParOf" srcId="{0D93C8FA-665B-484B-91E9-76C80056D6C6}" destId="{D703DB6B-F3F6-4A9E-A55D-6CD33E25B212}" srcOrd="2" destOrd="0" presId="urn:microsoft.com/office/officeart/2005/8/layout/orgChart1"/>
    <dgm:cxn modelId="{B680EA73-7C31-4B37-A73A-BB6F424986F5}" type="presParOf" srcId="{0D93C8FA-665B-484B-91E9-76C80056D6C6}" destId="{07729883-545C-453C-BA91-4A8D65F502D3}" srcOrd="3" destOrd="0" presId="urn:microsoft.com/office/officeart/2005/8/layout/orgChart1"/>
    <dgm:cxn modelId="{E6708EE8-9632-4D07-9433-FC4B74D1117A}" type="presParOf" srcId="{07729883-545C-453C-BA91-4A8D65F502D3}" destId="{C3F8A1A2-2DF0-4D9D-AC2F-A8E49AE561DC}" srcOrd="0" destOrd="0" presId="urn:microsoft.com/office/officeart/2005/8/layout/orgChart1"/>
    <dgm:cxn modelId="{49609E85-E8E1-48BC-A835-F3B6221AC6DA}" type="presParOf" srcId="{C3F8A1A2-2DF0-4D9D-AC2F-A8E49AE561DC}" destId="{1BB50604-9A4D-40C2-8570-DE7976330F12}" srcOrd="0" destOrd="0" presId="urn:microsoft.com/office/officeart/2005/8/layout/orgChart1"/>
    <dgm:cxn modelId="{44C2BD49-8E94-48BB-9FCB-B73C539243FC}" type="presParOf" srcId="{C3F8A1A2-2DF0-4D9D-AC2F-A8E49AE561DC}" destId="{B787E80D-34CA-4E8D-A392-2BF5B4444385}" srcOrd="1" destOrd="0" presId="urn:microsoft.com/office/officeart/2005/8/layout/orgChart1"/>
    <dgm:cxn modelId="{AFDAD06D-D28E-4E22-94E1-EA7698D4ECD2}" type="presParOf" srcId="{07729883-545C-453C-BA91-4A8D65F502D3}" destId="{1737E7F3-45C6-46CE-AA9B-A518EF8593F2}" srcOrd="1" destOrd="0" presId="urn:microsoft.com/office/officeart/2005/8/layout/orgChart1"/>
    <dgm:cxn modelId="{C890609E-0F32-4E65-80D6-6DF702FEC07D}" type="presParOf" srcId="{07729883-545C-453C-BA91-4A8D65F502D3}" destId="{96E8C7E6-2595-4FDA-B542-AA077F6F69D9}" srcOrd="2" destOrd="0" presId="urn:microsoft.com/office/officeart/2005/8/layout/orgChart1"/>
    <dgm:cxn modelId="{FEEF3302-2523-4FD5-A097-46F7F653A84F}" type="presParOf" srcId="{0D93C8FA-665B-484B-91E9-76C80056D6C6}" destId="{C7AA0166-B9CF-43F4-86E7-A4231FB39869}" srcOrd="4" destOrd="0" presId="urn:microsoft.com/office/officeart/2005/8/layout/orgChart1"/>
    <dgm:cxn modelId="{F9A84DF4-7965-4E03-8416-2D187D01B12A}" type="presParOf" srcId="{0D93C8FA-665B-484B-91E9-76C80056D6C6}" destId="{0F3C8EE3-B1C5-41DD-8632-E43F7B3C3DB1}" srcOrd="5" destOrd="0" presId="urn:microsoft.com/office/officeart/2005/8/layout/orgChart1"/>
    <dgm:cxn modelId="{83EB4C92-7BFA-45D4-8327-27FBAB2389F3}" type="presParOf" srcId="{0F3C8EE3-B1C5-41DD-8632-E43F7B3C3DB1}" destId="{0E1A7705-999F-497A-A6FE-6BB82AF8BAC8}" srcOrd="0" destOrd="0" presId="urn:microsoft.com/office/officeart/2005/8/layout/orgChart1"/>
    <dgm:cxn modelId="{1FE5568A-E6C1-4172-9E3B-EE67084A517F}" type="presParOf" srcId="{0E1A7705-999F-497A-A6FE-6BB82AF8BAC8}" destId="{FB86CF4A-2C55-4887-AFA6-29421CCD3DC6}" srcOrd="0" destOrd="0" presId="urn:microsoft.com/office/officeart/2005/8/layout/orgChart1"/>
    <dgm:cxn modelId="{BF099C45-C7F2-46AF-A74A-30613457B044}" type="presParOf" srcId="{0E1A7705-999F-497A-A6FE-6BB82AF8BAC8}" destId="{E66B3BF6-6B14-4A5E-9869-359B3C665EE1}" srcOrd="1" destOrd="0" presId="urn:microsoft.com/office/officeart/2005/8/layout/orgChart1"/>
    <dgm:cxn modelId="{EA177935-1878-4BA2-B79F-E3ACB06B4FEE}" type="presParOf" srcId="{0F3C8EE3-B1C5-41DD-8632-E43F7B3C3DB1}" destId="{D35ED45A-F02A-41E2-BD27-414FA361D2BE}" srcOrd="1" destOrd="0" presId="urn:microsoft.com/office/officeart/2005/8/layout/orgChart1"/>
    <dgm:cxn modelId="{3A896B6B-6B7C-4FB7-9CFC-6744CC804DCF}" type="presParOf" srcId="{0F3C8EE3-B1C5-41DD-8632-E43F7B3C3DB1}" destId="{C7D5379B-39A0-46AA-BB15-B821E02C8F22}" srcOrd="2" destOrd="0" presId="urn:microsoft.com/office/officeart/2005/8/layout/orgChart1"/>
    <dgm:cxn modelId="{1D54D07F-2017-4095-ADBD-B514622A6BFA}" type="presParOf" srcId="{0D93C8FA-665B-484B-91E9-76C80056D6C6}" destId="{49A428AC-FFE1-4AE3-9211-5204D0B0AFAF}" srcOrd="6" destOrd="0" presId="urn:microsoft.com/office/officeart/2005/8/layout/orgChart1"/>
    <dgm:cxn modelId="{A9406AE7-28FB-417C-9ED7-4983F335824F}" type="presParOf" srcId="{0D93C8FA-665B-484B-91E9-76C80056D6C6}" destId="{92562B67-60AA-4A2E-916D-3C0102D3D7F4}" srcOrd="7" destOrd="0" presId="urn:microsoft.com/office/officeart/2005/8/layout/orgChart1"/>
    <dgm:cxn modelId="{18E873D8-2E27-4AA6-A98A-436EB0059828}" type="presParOf" srcId="{92562B67-60AA-4A2E-916D-3C0102D3D7F4}" destId="{96914C73-5388-4C7C-9EB5-C54AEDCC2AB5}" srcOrd="0" destOrd="0" presId="urn:microsoft.com/office/officeart/2005/8/layout/orgChart1"/>
    <dgm:cxn modelId="{D99F0E51-2E41-4D2C-8A1B-309AFE1DF05E}" type="presParOf" srcId="{96914C73-5388-4C7C-9EB5-C54AEDCC2AB5}" destId="{BA0513F2-CE7C-4E13-898A-5B6443C4DB78}" srcOrd="0" destOrd="0" presId="urn:microsoft.com/office/officeart/2005/8/layout/orgChart1"/>
    <dgm:cxn modelId="{439082E3-AC8C-4C9F-A150-B340490486B9}" type="presParOf" srcId="{96914C73-5388-4C7C-9EB5-C54AEDCC2AB5}" destId="{A3640EA5-838A-4A21-8EF5-C9746A188DBD}" srcOrd="1" destOrd="0" presId="urn:microsoft.com/office/officeart/2005/8/layout/orgChart1"/>
    <dgm:cxn modelId="{F6D9A251-37D9-4029-942F-5AA4C43B5733}" type="presParOf" srcId="{92562B67-60AA-4A2E-916D-3C0102D3D7F4}" destId="{AF99FBE6-EA53-44F9-AFA5-70D8E9AA4400}" srcOrd="1" destOrd="0" presId="urn:microsoft.com/office/officeart/2005/8/layout/orgChart1"/>
    <dgm:cxn modelId="{3A7898A2-F541-4735-82E9-11E050015E6F}" type="presParOf" srcId="{92562B67-60AA-4A2E-916D-3C0102D3D7F4}" destId="{F72D31CB-0E1D-4795-AE2E-5A74B5AB6E98}" srcOrd="2" destOrd="0" presId="urn:microsoft.com/office/officeart/2005/8/layout/orgChart1"/>
    <dgm:cxn modelId="{D92AD8A7-373C-49D0-A07B-B4D714C0765C}" type="presParOf" srcId="{0D93C8FA-665B-484B-91E9-76C80056D6C6}" destId="{D0C847A0-C337-4C8F-9A74-BA0921D5D422}" srcOrd="8" destOrd="0" presId="urn:microsoft.com/office/officeart/2005/8/layout/orgChart1"/>
    <dgm:cxn modelId="{DC68B5BE-376E-45B1-BE59-446DFCAA929E}" type="presParOf" srcId="{0D93C8FA-665B-484B-91E9-76C80056D6C6}" destId="{C77C8CB2-6547-4877-98AF-38D00D039B06}" srcOrd="9" destOrd="0" presId="urn:microsoft.com/office/officeart/2005/8/layout/orgChart1"/>
    <dgm:cxn modelId="{D1508CBA-1590-43D8-8A8F-1509119739CF}" type="presParOf" srcId="{C77C8CB2-6547-4877-98AF-38D00D039B06}" destId="{C5F276F1-331C-4D71-877E-D7DCF95DC160}" srcOrd="0" destOrd="0" presId="urn:microsoft.com/office/officeart/2005/8/layout/orgChart1"/>
    <dgm:cxn modelId="{9A957BD9-4384-4425-830E-5A6C24EC5337}" type="presParOf" srcId="{C5F276F1-331C-4D71-877E-D7DCF95DC160}" destId="{1C03680B-FDEE-4400-9F67-D87313FCB117}" srcOrd="0" destOrd="0" presId="urn:microsoft.com/office/officeart/2005/8/layout/orgChart1"/>
    <dgm:cxn modelId="{F0FB6D82-A652-457F-A6AF-17BD53E0D5A4}" type="presParOf" srcId="{C5F276F1-331C-4D71-877E-D7DCF95DC160}" destId="{12FFE12B-0E22-4E08-9DB8-B254BD14E612}" srcOrd="1" destOrd="0" presId="urn:microsoft.com/office/officeart/2005/8/layout/orgChart1"/>
    <dgm:cxn modelId="{A89F7847-D0CD-4413-98AE-A02EBA3F4546}" type="presParOf" srcId="{C77C8CB2-6547-4877-98AF-38D00D039B06}" destId="{AB3E1FB2-346D-4583-A1A0-38E44F2B6197}" srcOrd="1" destOrd="0" presId="urn:microsoft.com/office/officeart/2005/8/layout/orgChart1"/>
    <dgm:cxn modelId="{D33D7788-E44A-4EDD-9F35-608CC9E0AEE2}" type="presParOf" srcId="{C77C8CB2-6547-4877-98AF-38D00D039B06}" destId="{FF863B2E-19A8-4857-B0B5-2ECA9ADECA0B}" srcOrd="2" destOrd="0" presId="urn:microsoft.com/office/officeart/2005/8/layout/orgChart1"/>
    <dgm:cxn modelId="{14FCB924-5EFE-4E2B-BB94-04E0D95CE2E6}" type="presParOf" srcId="{0D93C8FA-665B-484B-91E9-76C80056D6C6}" destId="{53DFC9E7-4A08-4FA2-9364-E65580D8A380}" srcOrd="10" destOrd="0" presId="urn:microsoft.com/office/officeart/2005/8/layout/orgChart1"/>
    <dgm:cxn modelId="{BA067A01-5D83-4A5D-B850-3B8C65DC6294}" type="presParOf" srcId="{0D93C8FA-665B-484B-91E9-76C80056D6C6}" destId="{46F02564-8958-4177-B78E-A3BEBEF7D240}" srcOrd="11" destOrd="0" presId="urn:microsoft.com/office/officeart/2005/8/layout/orgChart1"/>
    <dgm:cxn modelId="{6A792A46-E80B-432A-84EB-840C8FFB5878}" type="presParOf" srcId="{46F02564-8958-4177-B78E-A3BEBEF7D240}" destId="{A91F46BB-FB43-4142-950B-0D66B6E8CD53}" srcOrd="0" destOrd="0" presId="urn:microsoft.com/office/officeart/2005/8/layout/orgChart1"/>
    <dgm:cxn modelId="{7C93E5D0-26E5-43DD-9F40-EE6354FE334E}" type="presParOf" srcId="{A91F46BB-FB43-4142-950B-0D66B6E8CD53}" destId="{88FCCE6F-35B2-4670-BEA9-935D4D67CE64}" srcOrd="0" destOrd="0" presId="urn:microsoft.com/office/officeart/2005/8/layout/orgChart1"/>
    <dgm:cxn modelId="{3322E732-E100-4AE2-8120-965AFCAE669B}" type="presParOf" srcId="{A91F46BB-FB43-4142-950B-0D66B6E8CD53}" destId="{55153FFF-75A3-4B05-9BE4-2EF1C35AD947}" srcOrd="1" destOrd="0" presId="urn:microsoft.com/office/officeart/2005/8/layout/orgChart1"/>
    <dgm:cxn modelId="{07784C6D-853D-4661-8CF9-B9D9976A495D}" type="presParOf" srcId="{46F02564-8958-4177-B78E-A3BEBEF7D240}" destId="{CA3CF4B7-EB24-4BE0-8286-7B61A3A5B9C7}" srcOrd="1" destOrd="0" presId="urn:microsoft.com/office/officeart/2005/8/layout/orgChart1"/>
    <dgm:cxn modelId="{93E8D831-03C3-407B-964A-1CBED84812DE}" type="presParOf" srcId="{46F02564-8958-4177-B78E-A3BEBEF7D240}" destId="{43082C99-09FB-492D-89A5-76480DD24AC0}" srcOrd="2" destOrd="0" presId="urn:microsoft.com/office/officeart/2005/8/layout/orgChart1"/>
    <dgm:cxn modelId="{0103A310-0AF5-4194-9A1E-BBBD01298302}" type="presParOf" srcId="{24F61CBF-C612-449E-9D45-860A1B294DAF}" destId="{66339AD7-4E76-4DD3-8912-8987F1DCF882}" srcOrd="2" destOrd="0" presId="urn:microsoft.com/office/officeart/2005/8/layout/orgChart1"/>
    <dgm:cxn modelId="{C151EB80-C682-489C-B401-EA7029677D21}" type="presParOf" srcId="{66339AD7-4E76-4DD3-8912-8987F1DCF882}" destId="{5F923ACA-AD90-40E9-9CB9-1B87DE5D5886}" srcOrd="0" destOrd="0" presId="urn:microsoft.com/office/officeart/2005/8/layout/orgChart1"/>
    <dgm:cxn modelId="{D1165A71-DAFB-4F50-9981-940935286A07}" type="presParOf" srcId="{66339AD7-4E76-4DD3-8912-8987F1DCF882}" destId="{9374BBB4-35A2-4669-A7F6-F4F806940105}" srcOrd="1" destOrd="0" presId="urn:microsoft.com/office/officeart/2005/8/layout/orgChart1"/>
    <dgm:cxn modelId="{BFDE62CF-35E6-4F2E-8C12-E28D07A39702}" type="presParOf" srcId="{9374BBB4-35A2-4669-A7F6-F4F806940105}" destId="{B2067028-5CF8-481B-BAEF-1300EF00DFF1}" srcOrd="0" destOrd="0" presId="urn:microsoft.com/office/officeart/2005/8/layout/orgChart1"/>
    <dgm:cxn modelId="{BD928AC2-D6D2-4D1A-A9BB-7A96FA2433F4}" type="presParOf" srcId="{B2067028-5CF8-481B-BAEF-1300EF00DFF1}" destId="{F52D28B0-B4C9-4A6D-9E1D-C42E6FECADC2}" srcOrd="0" destOrd="0" presId="urn:microsoft.com/office/officeart/2005/8/layout/orgChart1"/>
    <dgm:cxn modelId="{A17E96F1-124C-4778-B1BB-06BCD5F4CCBE}" type="presParOf" srcId="{B2067028-5CF8-481B-BAEF-1300EF00DFF1}" destId="{51344B09-0110-4A54-AC59-D468A5930BEB}" srcOrd="1" destOrd="0" presId="urn:microsoft.com/office/officeart/2005/8/layout/orgChart1"/>
    <dgm:cxn modelId="{7225E933-06FE-4A28-8490-2A41A1CFD2B8}" type="presParOf" srcId="{9374BBB4-35A2-4669-A7F6-F4F806940105}" destId="{7B381E54-0AAA-486E-8835-D024966C2E58}" srcOrd="1" destOrd="0" presId="urn:microsoft.com/office/officeart/2005/8/layout/orgChart1"/>
    <dgm:cxn modelId="{409E5246-6D50-4300-B409-EEB54A552E15}" type="presParOf" srcId="{9374BBB4-35A2-4669-A7F6-F4F806940105}" destId="{62B842CE-121E-4EAF-8942-93575EB99468}" srcOrd="2" destOrd="0" presId="urn:microsoft.com/office/officeart/2005/8/layout/orgChart1"/>
    <dgm:cxn modelId="{CCC4A2FD-6475-4360-B09A-ABB92E477746}" type="presParOf" srcId="{62B842CE-121E-4EAF-8942-93575EB99468}" destId="{3349C65B-B073-44F3-B23D-C0DB26E090FA}" srcOrd="0" destOrd="0" presId="urn:microsoft.com/office/officeart/2005/8/layout/orgChart1"/>
    <dgm:cxn modelId="{D7B2CD92-9EE9-42DE-AAFA-2C3BCB945190}" type="presParOf" srcId="{62B842CE-121E-4EAF-8942-93575EB99468}" destId="{5C65C2C6-1F11-4C30-B7DA-703E9A1DEB2E}" srcOrd="1" destOrd="0" presId="urn:microsoft.com/office/officeart/2005/8/layout/orgChart1"/>
    <dgm:cxn modelId="{4204A13A-B9EF-4961-81AA-2EFED385440F}" type="presParOf" srcId="{5C65C2C6-1F11-4C30-B7DA-703E9A1DEB2E}" destId="{BD8C6694-85C8-424D-BC05-5B3005FD51DA}" srcOrd="0" destOrd="0" presId="urn:microsoft.com/office/officeart/2005/8/layout/orgChart1"/>
    <dgm:cxn modelId="{EBCA229E-3507-4B62-956F-B611D0130B42}" type="presParOf" srcId="{BD8C6694-85C8-424D-BC05-5B3005FD51DA}" destId="{875AF6BA-F0E4-4533-90F1-FB10BF79CF98}" srcOrd="0" destOrd="0" presId="urn:microsoft.com/office/officeart/2005/8/layout/orgChart1"/>
    <dgm:cxn modelId="{E8FF1D97-EF29-4BA9-8237-CEF3201C0392}" type="presParOf" srcId="{BD8C6694-85C8-424D-BC05-5B3005FD51DA}" destId="{4DC40862-17CF-470A-B836-3ED2DE10FF09}" srcOrd="1" destOrd="0" presId="urn:microsoft.com/office/officeart/2005/8/layout/orgChart1"/>
    <dgm:cxn modelId="{B117FAC2-96F4-40D6-B6F8-12194C271C32}" type="presParOf" srcId="{5C65C2C6-1F11-4C30-B7DA-703E9A1DEB2E}" destId="{58869922-7F5D-4E21-A097-3DDCF2565378}" srcOrd="1" destOrd="0" presId="urn:microsoft.com/office/officeart/2005/8/layout/orgChart1"/>
    <dgm:cxn modelId="{F2A92F5F-3424-44EC-8BC7-4B45C1D66AC7}" type="presParOf" srcId="{5C65C2C6-1F11-4C30-B7DA-703E9A1DEB2E}" destId="{33558677-7E84-47CC-ABAE-5FD0F824D0A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8F1A12-4387-4188-8BA1-6AC45E26428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789C619-C600-4B70-9B62-D305387B6833}">
      <dgm:prSet/>
      <dgm:spPr/>
      <dgm:t>
        <a:bodyPr/>
        <a:lstStyle/>
        <a:p>
          <a:r>
            <a:rPr lang="en-GB" dirty="0"/>
            <a:t>Think tank attendees</a:t>
          </a:r>
          <a:endParaRPr lang="en-US" dirty="0"/>
        </a:p>
      </dgm:t>
    </dgm:pt>
    <dgm:pt modelId="{9881E4C3-8C98-4806-B12B-F633F351F82A}" type="parTrans" cxnId="{7B016D0E-A41E-4724-BB63-3C99942992AB}">
      <dgm:prSet/>
      <dgm:spPr/>
      <dgm:t>
        <a:bodyPr/>
        <a:lstStyle/>
        <a:p>
          <a:endParaRPr lang="en-US"/>
        </a:p>
      </dgm:t>
    </dgm:pt>
    <dgm:pt modelId="{9FDBE02D-97E0-46E6-B380-504D1FB7449B}" type="sibTrans" cxnId="{7B016D0E-A41E-4724-BB63-3C99942992AB}">
      <dgm:prSet/>
      <dgm:spPr/>
      <dgm:t>
        <a:bodyPr/>
        <a:lstStyle/>
        <a:p>
          <a:endParaRPr lang="en-US"/>
        </a:p>
      </dgm:t>
    </dgm:pt>
    <dgm:pt modelId="{EA012B4E-5127-4DC5-B530-3D0CD1331500}">
      <dgm:prSet/>
      <dgm:spPr/>
      <dgm:t>
        <a:bodyPr/>
        <a:lstStyle/>
        <a:p>
          <a:r>
            <a:rPr lang="en-GB" dirty="0"/>
            <a:t>Workstream Leads</a:t>
          </a:r>
          <a:endParaRPr lang="en-US" dirty="0"/>
        </a:p>
      </dgm:t>
    </dgm:pt>
    <dgm:pt modelId="{E88A7E66-0921-4B07-9F80-C99FB9CDC27A}" type="parTrans" cxnId="{92E4A8BE-D2A2-4EFC-A2AE-B80C257FD16D}">
      <dgm:prSet/>
      <dgm:spPr/>
      <dgm:t>
        <a:bodyPr/>
        <a:lstStyle/>
        <a:p>
          <a:endParaRPr lang="en-US"/>
        </a:p>
      </dgm:t>
    </dgm:pt>
    <dgm:pt modelId="{196EC775-F1BD-4947-839F-B80D357AECD5}" type="sibTrans" cxnId="{92E4A8BE-D2A2-4EFC-A2AE-B80C257FD16D}">
      <dgm:prSet/>
      <dgm:spPr/>
      <dgm:t>
        <a:bodyPr/>
        <a:lstStyle/>
        <a:p>
          <a:endParaRPr lang="en-US"/>
        </a:p>
      </dgm:t>
    </dgm:pt>
    <dgm:pt modelId="{5EFA194E-D1B1-4F21-A3C4-B13FBB6E6AD0}">
      <dgm:prSet/>
      <dgm:spPr/>
      <dgm:t>
        <a:bodyPr/>
        <a:lstStyle/>
        <a:p>
          <a:r>
            <a:rPr lang="en-GB" dirty="0"/>
            <a:t>OTDT Senior Management Team</a:t>
          </a:r>
          <a:endParaRPr lang="en-US" dirty="0"/>
        </a:p>
      </dgm:t>
    </dgm:pt>
    <dgm:pt modelId="{00CC2872-28C1-4FE2-B3E9-059B485F215E}" type="parTrans" cxnId="{ED770683-D148-489E-89E4-27B72A485BDE}">
      <dgm:prSet/>
      <dgm:spPr/>
      <dgm:t>
        <a:bodyPr/>
        <a:lstStyle/>
        <a:p>
          <a:endParaRPr lang="en-US"/>
        </a:p>
      </dgm:t>
    </dgm:pt>
    <dgm:pt modelId="{4FC07828-2CF9-4D39-B057-765ED8F866B4}" type="sibTrans" cxnId="{ED770683-D148-489E-89E4-27B72A485BDE}">
      <dgm:prSet/>
      <dgm:spPr/>
      <dgm:t>
        <a:bodyPr/>
        <a:lstStyle/>
        <a:p>
          <a:endParaRPr lang="en-US"/>
        </a:p>
      </dgm:t>
    </dgm:pt>
    <dgm:pt modelId="{0D3EE0EC-A5F0-427C-ACFE-F6C179EF9CC2}">
      <dgm:prSet/>
      <dgm:spPr/>
      <dgm:t>
        <a:bodyPr/>
        <a:lstStyle/>
        <a:p>
          <a:r>
            <a:rPr lang="en-GB" dirty="0"/>
            <a:t>Those who have expressed interest in being involved</a:t>
          </a:r>
          <a:endParaRPr lang="en-US" dirty="0"/>
        </a:p>
      </dgm:t>
    </dgm:pt>
    <dgm:pt modelId="{8CF392F5-3153-434F-BA1C-E751CF9E6982}" type="parTrans" cxnId="{CC9508AC-935E-44A1-9EF6-CDD08038241F}">
      <dgm:prSet/>
      <dgm:spPr/>
      <dgm:t>
        <a:bodyPr/>
        <a:lstStyle/>
        <a:p>
          <a:endParaRPr lang="en-US"/>
        </a:p>
      </dgm:t>
    </dgm:pt>
    <dgm:pt modelId="{5D3C702C-B5CF-4E08-A482-4FFF18808A5E}" type="sibTrans" cxnId="{CC9508AC-935E-44A1-9EF6-CDD08038241F}">
      <dgm:prSet/>
      <dgm:spPr/>
      <dgm:t>
        <a:bodyPr/>
        <a:lstStyle/>
        <a:p>
          <a:endParaRPr lang="en-US"/>
        </a:p>
      </dgm:t>
    </dgm:pt>
    <dgm:pt modelId="{2B47DF81-C33E-4C07-AFF0-134D202C7EC1}" type="pres">
      <dgm:prSet presAssocID="{F28F1A12-4387-4188-8BA1-6AC45E264288}" presName="linear" presStyleCnt="0">
        <dgm:presLayoutVars>
          <dgm:animLvl val="lvl"/>
          <dgm:resizeHandles val="exact"/>
        </dgm:presLayoutVars>
      </dgm:prSet>
      <dgm:spPr/>
    </dgm:pt>
    <dgm:pt modelId="{CA955999-25B2-4E17-8BD8-DE01AE09E823}" type="pres">
      <dgm:prSet presAssocID="{A789C619-C600-4B70-9B62-D305387B683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743E139-9777-4914-AF45-ED5AA13F5ED4}" type="pres">
      <dgm:prSet presAssocID="{9FDBE02D-97E0-46E6-B380-504D1FB7449B}" presName="spacer" presStyleCnt="0"/>
      <dgm:spPr/>
    </dgm:pt>
    <dgm:pt modelId="{0BF3C03D-A0C8-459A-A3F1-3428859EF3D0}" type="pres">
      <dgm:prSet presAssocID="{EA012B4E-5127-4DC5-B530-3D0CD133150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538CC44-D432-44B9-B303-67763B058AC4}" type="pres">
      <dgm:prSet presAssocID="{196EC775-F1BD-4947-839F-B80D357AECD5}" presName="spacer" presStyleCnt="0"/>
      <dgm:spPr/>
    </dgm:pt>
    <dgm:pt modelId="{F92CEB11-9C7F-48F4-BC00-AC432741A089}" type="pres">
      <dgm:prSet presAssocID="{5EFA194E-D1B1-4F21-A3C4-B13FBB6E6AD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EFBAD6D-7E49-4F47-9DBA-0587BA4E8E6D}" type="pres">
      <dgm:prSet presAssocID="{4FC07828-2CF9-4D39-B057-765ED8F866B4}" presName="spacer" presStyleCnt="0"/>
      <dgm:spPr/>
    </dgm:pt>
    <dgm:pt modelId="{82093017-6839-4895-806E-CFF5490B94DD}" type="pres">
      <dgm:prSet presAssocID="{0D3EE0EC-A5F0-427C-ACFE-F6C179EF9CC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B016D0E-A41E-4724-BB63-3C99942992AB}" srcId="{F28F1A12-4387-4188-8BA1-6AC45E264288}" destId="{A789C619-C600-4B70-9B62-D305387B6833}" srcOrd="0" destOrd="0" parTransId="{9881E4C3-8C98-4806-B12B-F633F351F82A}" sibTransId="{9FDBE02D-97E0-46E6-B380-504D1FB7449B}"/>
    <dgm:cxn modelId="{5C3A1D37-5234-4E11-8A1F-362D522C6D0F}" type="presOf" srcId="{F28F1A12-4387-4188-8BA1-6AC45E264288}" destId="{2B47DF81-C33E-4C07-AFF0-134D202C7EC1}" srcOrd="0" destOrd="0" presId="urn:microsoft.com/office/officeart/2005/8/layout/vList2"/>
    <dgm:cxn modelId="{ED770683-D148-489E-89E4-27B72A485BDE}" srcId="{F28F1A12-4387-4188-8BA1-6AC45E264288}" destId="{5EFA194E-D1B1-4F21-A3C4-B13FBB6E6AD0}" srcOrd="2" destOrd="0" parTransId="{00CC2872-28C1-4FE2-B3E9-059B485F215E}" sibTransId="{4FC07828-2CF9-4D39-B057-765ED8F866B4}"/>
    <dgm:cxn modelId="{323FC38B-E6E6-4556-95B4-0B09486B92CF}" type="presOf" srcId="{A789C619-C600-4B70-9B62-D305387B6833}" destId="{CA955999-25B2-4E17-8BD8-DE01AE09E823}" srcOrd="0" destOrd="0" presId="urn:microsoft.com/office/officeart/2005/8/layout/vList2"/>
    <dgm:cxn modelId="{CC9508AC-935E-44A1-9EF6-CDD08038241F}" srcId="{F28F1A12-4387-4188-8BA1-6AC45E264288}" destId="{0D3EE0EC-A5F0-427C-ACFE-F6C179EF9CC2}" srcOrd="3" destOrd="0" parTransId="{8CF392F5-3153-434F-BA1C-E751CF9E6982}" sibTransId="{5D3C702C-B5CF-4E08-A482-4FFF18808A5E}"/>
    <dgm:cxn modelId="{92E4A8BE-D2A2-4EFC-A2AE-B80C257FD16D}" srcId="{F28F1A12-4387-4188-8BA1-6AC45E264288}" destId="{EA012B4E-5127-4DC5-B530-3D0CD1331500}" srcOrd="1" destOrd="0" parTransId="{E88A7E66-0921-4B07-9F80-C99FB9CDC27A}" sibTransId="{196EC775-F1BD-4947-839F-B80D357AECD5}"/>
    <dgm:cxn modelId="{49D624D9-AB16-4847-82E1-674836C3F724}" type="presOf" srcId="{5EFA194E-D1B1-4F21-A3C4-B13FBB6E6AD0}" destId="{F92CEB11-9C7F-48F4-BC00-AC432741A089}" srcOrd="0" destOrd="0" presId="urn:microsoft.com/office/officeart/2005/8/layout/vList2"/>
    <dgm:cxn modelId="{9DB075E0-9138-436C-8E00-D1BC9848E934}" type="presOf" srcId="{0D3EE0EC-A5F0-427C-ACFE-F6C179EF9CC2}" destId="{82093017-6839-4895-806E-CFF5490B94DD}" srcOrd="0" destOrd="0" presId="urn:microsoft.com/office/officeart/2005/8/layout/vList2"/>
    <dgm:cxn modelId="{CCD2ACF8-39FB-484F-8E79-A7197B68A3ED}" type="presOf" srcId="{EA012B4E-5127-4DC5-B530-3D0CD1331500}" destId="{0BF3C03D-A0C8-459A-A3F1-3428859EF3D0}" srcOrd="0" destOrd="0" presId="urn:microsoft.com/office/officeart/2005/8/layout/vList2"/>
    <dgm:cxn modelId="{BBDE502D-73DC-4893-A2E4-081463A188B4}" type="presParOf" srcId="{2B47DF81-C33E-4C07-AFF0-134D202C7EC1}" destId="{CA955999-25B2-4E17-8BD8-DE01AE09E823}" srcOrd="0" destOrd="0" presId="urn:microsoft.com/office/officeart/2005/8/layout/vList2"/>
    <dgm:cxn modelId="{F6AB3CD9-A580-4558-9B4F-A0CE2DD3C261}" type="presParOf" srcId="{2B47DF81-C33E-4C07-AFF0-134D202C7EC1}" destId="{2743E139-9777-4914-AF45-ED5AA13F5ED4}" srcOrd="1" destOrd="0" presId="urn:microsoft.com/office/officeart/2005/8/layout/vList2"/>
    <dgm:cxn modelId="{558EA582-529B-4020-8782-637AE5BF76D3}" type="presParOf" srcId="{2B47DF81-C33E-4C07-AFF0-134D202C7EC1}" destId="{0BF3C03D-A0C8-459A-A3F1-3428859EF3D0}" srcOrd="2" destOrd="0" presId="urn:microsoft.com/office/officeart/2005/8/layout/vList2"/>
    <dgm:cxn modelId="{EC14A993-1BB0-4DFE-8B9E-CB035C639C18}" type="presParOf" srcId="{2B47DF81-C33E-4C07-AFF0-134D202C7EC1}" destId="{2538CC44-D432-44B9-B303-67763B058AC4}" srcOrd="3" destOrd="0" presId="urn:microsoft.com/office/officeart/2005/8/layout/vList2"/>
    <dgm:cxn modelId="{EEAE1F2A-6C37-42BC-8107-2E5D45304DCF}" type="presParOf" srcId="{2B47DF81-C33E-4C07-AFF0-134D202C7EC1}" destId="{F92CEB11-9C7F-48F4-BC00-AC432741A089}" srcOrd="4" destOrd="0" presId="urn:microsoft.com/office/officeart/2005/8/layout/vList2"/>
    <dgm:cxn modelId="{168A3AD8-8C17-42FB-B396-A697700AB75D}" type="presParOf" srcId="{2B47DF81-C33E-4C07-AFF0-134D202C7EC1}" destId="{9EFBAD6D-7E49-4F47-9DBA-0587BA4E8E6D}" srcOrd="5" destOrd="0" presId="urn:microsoft.com/office/officeart/2005/8/layout/vList2"/>
    <dgm:cxn modelId="{210ED86D-0ADE-4904-A649-029132AA5CB5}" type="presParOf" srcId="{2B47DF81-C33E-4C07-AFF0-134D202C7EC1}" destId="{82093017-6839-4895-806E-CFF5490B94D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49C65B-B073-44F3-B23D-C0DB26E090FA}">
      <dsp:nvSpPr>
        <dsp:cNvPr id="0" name=""/>
        <dsp:cNvSpPr/>
      </dsp:nvSpPr>
      <dsp:spPr>
        <a:xfrm>
          <a:off x="4199452" y="2019152"/>
          <a:ext cx="156516" cy="685689"/>
        </a:xfrm>
        <a:custGeom>
          <a:avLst/>
          <a:gdLst/>
          <a:ahLst/>
          <a:cxnLst/>
          <a:rect l="0" t="0" r="0" b="0"/>
          <a:pathLst>
            <a:path>
              <a:moveTo>
                <a:pt x="156516" y="0"/>
              </a:moveTo>
              <a:lnTo>
                <a:pt x="156516" y="685689"/>
              </a:lnTo>
              <a:lnTo>
                <a:pt x="0" y="6856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923ACA-AD90-40E9-9CB9-1B87DE5D5886}">
      <dsp:nvSpPr>
        <dsp:cNvPr id="0" name=""/>
        <dsp:cNvSpPr/>
      </dsp:nvSpPr>
      <dsp:spPr>
        <a:xfrm>
          <a:off x="5101283" y="960805"/>
          <a:ext cx="156516" cy="685689"/>
        </a:xfrm>
        <a:custGeom>
          <a:avLst/>
          <a:gdLst/>
          <a:ahLst/>
          <a:cxnLst/>
          <a:rect l="0" t="0" r="0" b="0"/>
          <a:pathLst>
            <a:path>
              <a:moveTo>
                <a:pt x="156516" y="0"/>
              </a:moveTo>
              <a:lnTo>
                <a:pt x="156516" y="685689"/>
              </a:lnTo>
              <a:lnTo>
                <a:pt x="0" y="6856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DFC9E7-4A08-4FA2-9364-E65580D8A380}">
      <dsp:nvSpPr>
        <dsp:cNvPr id="0" name=""/>
        <dsp:cNvSpPr/>
      </dsp:nvSpPr>
      <dsp:spPr>
        <a:xfrm>
          <a:off x="5257800" y="960805"/>
          <a:ext cx="4509155" cy="2429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3210"/>
              </a:lnTo>
              <a:lnTo>
                <a:pt x="4509155" y="2273210"/>
              </a:lnTo>
              <a:lnTo>
                <a:pt x="4509155" y="24297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C847A0-C337-4C8F-9A74-BA0921D5D422}">
      <dsp:nvSpPr>
        <dsp:cNvPr id="0" name=""/>
        <dsp:cNvSpPr/>
      </dsp:nvSpPr>
      <dsp:spPr>
        <a:xfrm>
          <a:off x="5257800" y="960805"/>
          <a:ext cx="2705493" cy="2429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3210"/>
              </a:lnTo>
              <a:lnTo>
                <a:pt x="2705493" y="2273210"/>
              </a:lnTo>
              <a:lnTo>
                <a:pt x="2705493" y="24297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A428AC-FFE1-4AE3-9211-5204D0B0AFAF}">
      <dsp:nvSpPr>
        <dsp:cNvPr id="0" name=""/>
        <dsp:cNvSpPr/>
      </dsp:nvSpPr>
      <dsp:spPr>
        <a:xfrm>
          <a:off x="5257800" y="960805"/>
          <a:ext cx="901831" cy="2429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3210"/>
              </a:lnTo>
              <a:lnTo>
                <a:pt x="901831" y="2273210"/>
              </a:lnTo>
              <a:lnTo>
                <a:pt x="901831" y="24297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AA0166-B9CF-43F4-86E7-A4231FB39869}">
      <dsp:nvSpPr>
        <dsp:cNvPr id="0" name=""/>
        <dsp:cNvSpPr/>
      </dsp:nvSpPr>
      <dsp:spPr>
        <a:xfrm>
          <a:off x="4355968" y="960805"/>
          <a:ext cx="901831" cy="2429726"/>
        </a:xfrm>
        <a:custGeom>
          <a:avLst/>
          <a:gdLst/>
          <a:ahLst/>
          <a:cxnLst/>
          <a:rect l="0" t="0" r="0" b="0"/>
          <a:pathLst>
            <a:path>
              <a:moveTo>
                <a:pt x="901831" y="0"/>
              </a:moveTo>
              <a:lnTo>
                <a:pt x="901831" y="2273210"/>
              </a:lnTo>
              <a:lnTo>
                <a:pt x="0" y="2273210"/>
              </a:lnTo>
              <a:lnTo>
                <a:pt x="0" y="24297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03DB6B-F3F6-4A9E-A55D-6CD33E25B212}">
      <dsp:nvSpPr>
        <dsp:cNvPr id="0" name=""/>
        <dsp:cNvSpPr/>
      </dsp:nvSpPr>
      <dsp:spPr>
        <a:xfrm>
          <a:off x="2552306" y="960805"/>
          <a:ext cx="2705493" cy="2429726"/>
        </a:xfrm>
        <a:custGeom>
          <a:avLst/>
          <a:gdLst/>
          <a:ahLst/>
          <a:cxnLst/>
          <a:rect l="0" t="0" r="0" b="0"/>
          <a:pathLst>
            <a:path>
              <a:moveTo>
                <a:pt x="2705493" y="0"/>
              </a:moveTo>
              <a:lnTo>
                <a:pt x="2705493" y="2273210"/>
              </a:lnTo>
              <a:lnTo>
                <a:pt x="0" y="2273210"/>
              </a:lnTo>
              <a:lnTo>
                <a:pt x="0" y="24297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A25065-B151-4AD0-9649-1EE9EEA174EB}">
      <dsp:nvSpPr>
        <dsp:cNvPr id="0" name=""/>
        <dsp:cNvSpPr/>
      </dsp:nvSpPr>
      <dsp:spPr>
        <a:xfrm>
          <a:off x="748644" y="960805"/>
          <a:ext cx="4509155" cy="2429726"/>
        </a:xfrm>
        <a:custGeom>
          <a:avLst/>
          <a:gdLst/>
          <a:ahLst/>
          <a:cxnLst/>
          <a:rect l="0" t="0" r="0" b="0"/>
          <a:pathLst>
            <a:path>
              <a:moveTo>
                <a:pt x="4509155" y="0"/>
              </a:moveTo>
              <a:lnTo>
                <a:pt x="4509155" y="2273210"/>
              </a:lnTo>
              <a:lnTo>
                <a:pt x="0" y="2273210"/>
              </a:lnTo>
              <a:lnTo>
                <a:pt x="0" y="24297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92296B-719D-4458-A413-E28957818E33}">
      <dsp:nvSpPr>
        <dsp:cNvPr id="0" name=""/>
        <dsp:cNvSpPr/>
      </dsp:nvSpPr>
      <dsp:spPr>
        <a:xfrm>
          <a:off x="4512485" y="215490"/>
          <a:ext cx="1490629" cy="7453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Derek Manas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OTDT Medical Director</a:t>
          </a:r>
        </a:p>
      </dsp:txBody>
      <dsp:txXfrm>
        <a:off x="4512485" y="215490"/>
        <a:ext cx="1490629" cy="745314"/>
      </dsp:txXfrm>
    </dsp:sp>
    <dsp:sp modelId="{8779EFAC-21C6-47E4-9578-791C58EAB689}">
      <dsp:nvSpPr>
        <dsp:cNvPr id="0" name=""/>
        <dsp:cNvSpPr/>
      </dsp:nvSpPr>
      <dsp:spPr>
        <a:xfrm>
          <a:off x="3329" y="3390532"/>
          <a:ext cx="1490629" cy="745314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/>
            <a:t>Workstream 1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/>
            <a:t>Holly Mason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/>
            <a:t>Jen Lumsdaine</a:t>
          </a:r>
        </a:p>
      </dsp:txBody>
      <dsp:txXfrm>
        <a:off x="3329" y="3390532"/>
        <a:ext cx="1490629" cy="745314"/>
      </dsp:txXfrm>
    </dsp:sp>
    <dsp:sp modelId="{1BB50604-9A4D-40C2-8570-DE7976330F12}">
      <dsp:nvSpPr>
        <dsp:cNvPr id="0" name=""/>
        <dsp:cNvSpPr/>
      </dsp:nvSpPr>
      <dsp:spPr>
        <a:xfrm>
          <a:off x="1806991" y="3390532"/>
          <a:ext cx="1490629" cy="745314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/>
            <a:t>Workstream 2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/>
            <a:t>Jorge Jesus-Silva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/>
            <a:t>Bob Wiggins</a:t>
          </a:r>
        </a:p>
      </dsp:txBody>
      <dsp:txXfrm>
        <a:off x="1806991" y="3390532"/>
        <a:ext cx="1490629" cy="745314"/>
      </dsp:txXfrm>
    </dsp:sp>
    <dsp:sp modelId="{FB86CF4A-2C55-4887-AFA6-29421CCD3DC6}">
      <dsp:nvSpPr>
        <dsp:cNvPr id="0" name=""/>
        <dsp:cNvSpPr/>
      </dsp:nvSpPr>
      <dsp:spPr>
        <a:xfrm>
          <a:off x="3610653" y="3390532"/>
          <a:ext cx="1490629" cy="745314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/>
            <a:t>Workstream 3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/>
            <a:t>Gareth Jones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/>
            <a:t>Varuna Aluvihare</a:t>
          </a:r>
        </a:p>
      </dsp:txBody>
      <dsp:txXfrm>
        <a:off x="3610653" y="3390532"/>
        <a:ext cx="1490629" cy="745314"/>
      </dsp:txXfrm>
    </dsp:sp>
    <dsp:sp modelId="{BA0513F2-CE7C-4E13-898A-5B6443C4DB78}">
      <dsp:nvSpPr>
        <dsp:cNvPr id="0" name=""/>
        <dsp:cNvSpPr/>
      </dsp:nvSpPr>
      <dsp:spPr>
        <a:xfrm>
          <a:off x="5414316" y="3390532"/>
          <a:ext cx="1490629" cy="745314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/>
            <a:t>Workstream 4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Lisa Mumford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Matthew Robb</a:t>
          </a:r>
        </a:p>
      </dsp:txBody>
      <dsp:txXfrm>
        <a:off x="5414316" y="3390532"/>
        <a:ext cx="1490629" cy="745314"/>
      </dsp:txXfrm>
    </dsp:sp>
    <dsp:sp modelId="{1C03680B-FDEE-4400-9F67-D87313FCB117}">
      <dsp:nvSpPr>
        <dsp:cNvPr id="0" name=""/>
        <dsp:cNvSpPr/>
      </dsp:nvSpPr>
      <dsp:spPr>
        <a:xfrm>
          <a:off x="7217978" y="3390532"/>
          <a:ext cx="1490629" cy="745314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/>
            <a:t>Workstream 5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Nick Earl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Teresa Magirr</a:t>
          </a:r>
        </a:p>
      </dsp:txBody>
      <dsp:txXfrm>
        <a:off x="7217978" y="3390532"/>
        <a:ext cx="1490629" cy="745314"/>
      </dsp:txXfrm>
    </dsp:sp>
    <dsp:sp modelId="{88FCCE6F-35B2-4670-BEA9-935D4D67CE64}">
      <dsp:nvSpPr>
        <dsp:cNvPr id="0" name=""/>
        <dsp:cNvSpPr/>
      </dsp:nvSpPr>
      <dsp:spPr>
        <a:xfrm>
          <a:off x="9021640" y="3390532"/>
          <a:ext cx="1490629" cy="745314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Lay Representative</a:t>
          </a:r>
        </a:p>
      </dsp:txBody>
      <dsp:txXfrm>
        <a:off x="9021640" y="3390532"/>
        <a:ext cx="1490629" cy="745314"/>
      </dsp:txXfrm>
    </dsp:sp>
    <dsp:sp modelId="{F52D28B0-B4C9-4A6D-9E1D-C42E6FECADC2}">
      <dsp:nvSpPr>
        <dsp:cNvPr id="0" name=""/>
        <dsp:cNvSpPr/>
      </dsp:nvSpPr>
      <dsp:spPr>
        <a:xfrm>
          <a:off x="3610653" y="1273837"/>
          <a:ext cx="1490629" cy="745314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Lisa Burnapp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Programme Lead</a:t>
          </a:r>
        </a:p>
      </dsp:txBody>
      <dsp:txXfrm>
        <a:off x="3610653" y="1273837"/>
        <a:ext cx="1490629" cy="745314"/>
      </dsp:txXfrm>
    </dsp:sp>
    <dsp:sp modelId="{875AF6BA-F0E4-4533-90F1-FB10BF79CF98}">
      <dsp:nvSpPr>
        <dsp:cNvPr id="0" name=""/>
        <dsp:cNvSpPr/>
      </dsp:nvSpPr>
      <dsp:spPr>
        <a:xfrm>
          <a:off x="2708822" y="2332185"/>
          <a:ext cx="1490629" cy="745314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Medical Director Group Support</a:t>
          </a:r>
        </a:p>
      </dsp:txBody>
      <dsp:txXfrm>
        <a:off x="2708822" y="2332185"/>
        <a:ext cx="1490629" cy="7453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955999-25B2-4E17-8BD8-DE01AE09E823}">
      <dsp:nvSpPr>
        <dsp:cNvPr id="0" name=""/>
        <dsp:cNvSpPr/>
      </dsp:nvSpPr>
      <dsp:spPr>
        <a:xfrm>
          <a:off x="0" y="81411"/>
          <a:ext cx="5181600" cy="993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Think tank attendees</a:t>
          </a:r>
          <a:endParaRPr lang="en-US" sz="2500" kern="1200" dirty="0"/>
        </a:p>
      </dsp:txBody>
      <dsp:txXfrm>
        <a:off x="48481" y="129892"/>
        <a:ext cx="5084638" cy="896166"/>
      </dsp:txXfrm>
    </dsp:sp>
    <dsp:sp modelId="{0BF3C03D-A0C8-459A-A3F1-3428859EF3D0}">
      <dsp:nvSpPr>
        <dsp:cNvPr id="0" name=""/>
        <dsp:cNvSpPr/>
      </dsp:nvSpPr>
      <dsp:spPr>
        <a:xfrm>
          <a:off x="0" y="1146540"/>
          <a:ext cx="5181600" cy="993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Workstream Leads</a:t>
          </a:r>
          <a:endParaRPr lang="en-US" sz="2500" kern="1200" dirty="0"/>
        </a:p>
      </dsp:txBody>
      <dsp:txXfrm>
        <a:off x="48481" y="1195021"/>
        <a:ext cx="5084638" cy="896166"/>
      </dsp:txXfrm>
    </dsp:sp>
    <dsp:sp modelId="{F92CEB11-9C7F-48F4-BC00-AC432741A089}">
      <dsp:nvSpPr>
        <dsp:cNvPr id="0" name=""/>
        <dsp:cNvSpPr/>
      </dsp:nvSpPr>
      <dsp:spPr>
        <a:xfrm>
          <a:off x="0" y="2211669"/>
          <a:ext cx="5181600" cy="993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OTDT Senior Management Team</a:t>
          </a:r>
          <a:endParaRPr lang="en-US" sz="2500" kern="1200" dirty="0"/>
        </a:p>
      </dsp:txBody>
      <dsp:txXfrm>
        <a:off x="48481" y="2260150"/>
        <a:ext cx="5084638" cy="896166"/>
      </dsp:txXfrm>
    </dsp:sp>
    <dsp:sp modelId="{82093017-6839-4895-806E-CFF5490B94DD}">
      <dsp:nvSpPr>
        <dsp:cNvPr id="0" name=""/>
        <dsp:cNvSpPr/>
      </dsp:nvSpPr>
      <dsp:spPr>
        <a:xfrm>
          <a:off x="0" y="3276797"/>
          <a:ext cx="5181600" cy="993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Those who have expressed interest in being involved</a:t>
          </a:r>
          <a:endParaRPr lang="en-US" sz="2500" kern="1200" dirty="0"/>
        </a:p>
      </dsp:txBody>
      <dsp:txXfrm>
        <a:off x="48481" y="3325278"/>
        <a:ext cx="5084638" cy="8961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E5055F-18C4-41AC-8BBE-B375027914C0}" type="datetimeFigureOut">
              <a:rPr lang="en-GB" smtClean="0"/>
              <a:t>29/04/2026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7C82B-EEBD-4AA8-AAC6-091A7B7AD45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0626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EE7FF-0E75-A979-4446-596D46670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A55BE9-6A56-04D3-B2CA-A3B049A957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EF7C5B-57BE-6F4F-FEC2-E2D655C974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8FFEE8-1D7E-DCA8-1C3A-68454567C6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7C82B-EEBD-4AA8-AAC6-091A7B7AD45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68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94EBA-A11E-B054-7E92-7FEDFBFD2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1499C7-BC83-0E17-F9CB-E76AFA2DAA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E2407-D85F-A9CF-7E77-B29223343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31A8-6B6B-4335-9062-95AD7FB48996}" type="datetimeFigureOut">
              <a:rPr lang="en-GB" smtClean="0"/>
              <a:t>29/04/2026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25814-A3EA-0ADF-4BE7-CB4D42D23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61E18-8DA2-5A41-7F94-0E0A91170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9B4F4-F9B9-4D81-969E-C035F31AF30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461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66E26-680D-CC87-925E-235F3F1B5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277091-6993-362D-591B-DC5FA28D5C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76D0C-AB7B-98C5-CE95-B1D646892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31A8-6B6B-4335-9062-95AD7FB48996}" type="datetimeFigureOut">
              <a:rPr lang="en-GB" smtClean="0"/>
              <a:t>29/04/2026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502-7D58-249B-0DCB-332C9F8CF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D9823-8502-A39E-2D01-BFFEF3022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9B4F4-F9B9-4D81-969E-C035F31AF30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3420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103ABF-79AF-634B-711C-120783A8D2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02F22B-DB10-FDEF-1367-BCF64F3795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628E5-2E70-BCF1-5C07-A3B99EFD4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31A8-6B6B-4335-9062-95AD7FB48996}" type="datetimeFigureOut">
              <a:rPr lang="en-GB" smtClean="0"/>
              <a:t>29/04/2026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9AA91-F255-9A28-68F3-BD4AF914D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E7203-8A90-FA7A-A880-8196A9F32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9B4F4-F9B9-4D81-969E-C035F31AF30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5681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2CFFC-8597-4AB6-8C6E-2F53EC07B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550499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9A924C-0019-4E08-A56A-9513EE610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8354-0876-448A-89C0-E86F45F4CBB6}" type="datetimeFigureOut">
              <a:rPr lang="en-GB" smtClean="0"/>
              <a:t>29/04/2026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DDAB1D-4C06-47FB-8B68-C88DEE223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480192-A7CA-4519-ABCA-8E7557B55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83EF-2684-40D5-B43E-01D5B4D976DC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CA29C61-177E-4E5A-8338-BC425F097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60" y="401229"/>
            <a:ext cx="2167879" cy="605847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BE5B2D8-E9BF-4FAA-B1E0-A30B3A4EE2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549525"/>
            <a:ext cx="10515600" cy="3297238"/>
          </a:xfrm>
        </p:spPr>
        <p:txBody>
          <a:bodyPr>
            <a:normAutofit/>
          </a:bodyPr>
          <a:lstStyle>
            <a:lvl1pPr marL="0" indent="0" algn="l">
              <a:buSzPct val="40000"/>
              <a:buFont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328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983684-5462-47D4-9699-A76538B3D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C525F9-7E8F-4425-A799-D1ED6496B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DCEAA5-2A17-417B-8C58-ED2BE4C04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6083EF-2684-40D5-B43E-01D5B4D976DC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282DE59-6FA7-C85A-7B44-8246982F3F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60" y="401229"/>
            <a:ext cx="2167879" cy="60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658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Alternative title slide">
    <p:bg>
      <p:bgPr>
        <a:gradFill rotWithShape="1">
          <a:gsLst>
            <a:gs pos="0">
              <a:srgbClr val="0091C9"/>
            </a:gs>
            <a:gs pos="60001">
              <a:srgbClr val="0072C6"/>
            </a:gs>
            <a:gs pos="100000">
              <a:srgbClr val="00389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45B79144-7316-4DA3-9C80-B7A28E8B5643}"/>
              </a:ext>
            </a:extLst>
          </p:cNvPr>
          <p:cNvSpPr/>
          <p:nvPr/>
        </p:nvSpPr>
        <p:spPr>
          <a:xfrm>
            <a:off x="-6351" y="-9525"/>
            <a:ext cx="12213168" cy="2019300"/>
          </a:xfrm>
          <a:custGeom>
            <a:avLst/>
            <a:gdLst>
              <a:gd name="connsiteX0" fmla="*/ 0 w 9262587"/>
              <a:gd name="connsiteY0" fmla="*/ 1836110 h 2121727"/>
              <a:gd name="connsiteX1" fmla="*/ 1168024 w 9262587"/>
              <a:gd name="connsiteY1" fmla="*/ 1581095 h 2121727"/>
              <a:gd name="connsiteX2" fmla="*/ 1994312 w 9262587"/>
              <a:gd name="connsiteY2" fmla="*/ 1535192 h 2121727"/>
              <a:gd name="connsiteX3" fmla="*/ 2693087 w 9262587"/>
              <a:gd name="connsiteY3" fmla="*/ 1550493 h 2121727"/>
              <a:gd name="connsiteX4" fmla="*/ 4141641 w 9262587"/>
              <a:gd name="connsiteY4" fmla="*/ 1831010 h 2121727"/>
              <a:gd name="connsiteX5" fmla="*/ 5212756 w 9262587"/>
              <a:gd name="connsiteY5" fmla="*/ 2075824 h 2121727"/>
              <a:gd name="connsiteX6" fmla="*/ 7043851 w 9262587"/>
              <a:gd name="connsiteY6" fmla="*/ 2121727 h 2121727"/>
              <a:gd name="connsiteX7" fmla="*/ 8844343 w 9262587"/>
              <a:gd name="connsiteY7" fmla="*/ 1866712 h 2121727"/>
              <a:gd name="connsiteX8" fmla="*/ 9262587 w 9262587"/>
              <a:gd name="connsiteY8" fmla="*/ 1611696 h 2121727"/>
              <a:gd name="connsiteX9" fmla="*/ 9221783 w 9262587"/>
              <a:gd name="connsiteY9" fmla="*/ 0 h 2121727"/>
              <a:gd name="connsiteX10" fmla="*/ 20402 w 9262587"/>
              <a:gd name="connsiteY10" fmla="*/ 40802 h 2121727"/>
              <a:gd name="connsiteX11" fmla="*/ 0 w 9262587"/>
              <a:gd name="connsiteY11" fmla="*/ 1836110 h 2121727"/>
              <a:gd name="connsiteX0" fmla="*/ 0 w 9221783"/>
              <a:gd name="connsiteY0" fmla="*/ 1836110 h 2121727"/>
              <a:gd name="connsiteX1" fmla="*/ 1168024 w 9221783"/>
              <a:gd name="connsiteY1" fmla="*/ 1581095 h 2121727"/>
              <a:gd name="connsiteX2" fmla="*/ 1994312 w 9221783"/>
              <a:gd name="connsiteY2" fmla="*/ 1535192 h 2121727"/>
              <a:gd name="connsiteX3" fmla="*/ 2693087 w 9221783"/>
              <a:gd name="connsiteY3" fmla="*/ 1550493 h 2121727"/>
              <a:gd name="connsiteX4" fmla="*/ 4141641 w 9221783"/>
              <a:gd name="connsiteY4" fmla="*/ 1831010 h 2121727"/>
              <a:gd name="connsiteX5" fmla="*/ 5212756 w 9221783"/>
              <a:gd name="connsiteY5" fmla="*/ 2075824 h 2121727"/>
              <a:gd name="connsiteX6" fmla="*/ 7043851 w 9221783"/>
              <a:gd name="connsiteY6" fmla="*/ 2121727 h 2121727"/>
              <a:gd name="connsiteX7" fmla="*/ 8844343 w 9221783"/>
              <a:gd name="connsiteY7" fmla="*/ 1866712 h 2121727"/>
              <a:gd name="connsiteX8" fmla="*/ 9170777 w 9221783"/>
              <a:gd name="connsiteY8" fmla="*/ 1662699 h 2121727"/>
              <a:gd name="connsiteX9" fmla="*/ 9221783 w 9221783"/>
              <a:gd name="connsiteY9" fmla="*/ 0 h 2121727"/>
              <a:gd name="connsiteX10" fmla="*/ 20402 w 9221783"/>
              <a:gd name="connsiteY10" fmla="*/ 40802 h 2121727"/>
              <a:gd name="connsiteX11" fmla="*/ 0 w 9221783"/>
              <a:gd name="connsiteY11" fmla="*/ 1836110 h 2121727"/>
              <a:gd name="connsiteX0" fmla="*/ 0 w 9170777"/>
              <a:gd name="connsiteY0" fmla="*/ 1795308 h 2080925"/>
              <a:gd name="connsiteX1" fmla="*/ 1168024 w 9170777"/>
              <a:gd name="connsiteY1" fmla="*/ 1540293 h 2080925"/>
              <a:gd name="connsiteX2" fmla="*/ 1994312 w 9170777"/>
              <a:gd name="connsiteY2" fmla="*/ 1494390 h 2080925"/>
              <a:gd name="connsiteX3" fmla="*/ 2693087 w 9170777"/>
              <a:gd name="connsiteY3" fmla="*/ 1509691 h 2080925"/>
              <a:gd name="connsiteX4" fmla="*/ 4141641 w 9170777"/>
              <a:gd name="connsiteY4" fmla="*/ 1790208 h 2080925"/>
              <a:gd name="connsiteX5" fmla="*/ 5212756 w 9170777"/>
              <a:gd name="connsiteY5" fmla="*/ 2035022 h 2080925"/>
              <a:gd name="connsiteX6" fmla="*/ 7043851 w 9170777"/>
              <a:gd name="connsiteY6" fmla="*/ 2080925 h 2080925"/>
              <a:gd name="connsiteX7" fmla="*/ 8844343 w 9170777"/>
              <a:gd name="connsiteY7" fmla="*/ 1825910 h 2080925"/>
              <a:gd name="connsiteX8" fmla="*/ 9170777 w 9170777"/>
              <a:gd name="connsiteY8" fmla="*/ 1621897 h 2080925"/>
              <a:gd name="connsiteX9" fmla="*/ 9119772 w 9170777"/>
              <a:gd name="connsiteY9" fmla="*/ 61204 h 2080925"/>
              <a:gd name="connsiteX10" fmla="*/ 20402 w 9170777"/>
              <a:gd name="connsiteY10" fmla="*/ 0 h 2080925"/>
              <a:gd name="connsiteX11" fmla="*/ 0 w 9170777"/>
              <a:gd name="connsiteY11" fmla="*/ 1795308 h 2080925"/>
              <a:gd name="connsiteX0" fmla="*/ 0 w 9170777"/>
              <a:gd name="connsiteY0" fmla="*/ 1795308 h 2080925"/>
              <a:gd name="connsiteX1" fmla="*/ 1168024 w 9170777"/>
              <a:gd name="connsiteY1" fmla="*/ 1540293 h 2080925"/>
              <a:gd name="connsiteX2" fmla="*/ 1994312 w 9170777"/>
              <a:gd name="connsiteY2" fmla="*/ 1494390 h 2080925"/>
              <a:gd name="connsiteX3" fmla="*/ 2693087 w 9170777"/>
              <a:gd name="connsiteY3" fmla="*/ 1509691 h 2080925"/>
              <a:gd name="connsiteX4" fmla="*/ 4141641 w 9170777"/>
              <a:gd name="connsiteY4" fmla="*/ 1790208 h 2080925"/>
              <a:gd name="connsiteX5" fmla="*/ 5212756 w 9170777"/>
              <a:gd name="connsiteY5" fmla="*/ 2035022 h 2080925"/>
              <a:gd name="connsiteX6" fmla="*/ 7043851 w 9170777"/>
              <a:gd name="connsiteY6" fmla="*/ 2080925 h 2080925"/>
              <a:gd name="connsiteX7" fmla="*/ 8844343 w 9170777"/>
              <a:gd name="connsiteY7" fmla="*/ 1825910 h 2080925"/>
              <a:gd name="connsiteX8" fmla="*/ 9170777 w 9170777"/>
              <a:gd name="connsiteY8" fmla="*/ 1621897 h 2080925"/>
              <a:gd name="connsiteX9" fmla="*/ 9119772 w 9170777"/>
              <a:gd name="connsiteY9" fmla="*/ 61204 h 2080925"/>
              <a:gd name="connsiteX10" fmla="*/ 20402 w 9170777"/>
              <a:gd name="connsiteY10" fmla="*/ 0 h 2080925"/>
              <a:gd name="connsiteX11" fmla="*/ 0 w 9170777"/>
              <a:gd name="connsiteY11" fmla="*/ 1795308 h 2080925"/>
              <a:gd name="connsiteX0" fmla="*/ 0 w 9119859"/>
              <a:gd name="connsiteY0" fmla="*/ 1795308 h 2080925"/>
              <a:gd name="connsiteX1" fmla="*/ 1168024 w 9119859"/>
              <a:gd name="connsiteY1" fmla="*/ 1540293 h 2080925"/>
              <a:gd name="connsiteX2" fmla="*/ 1994312 w 9119859"/>
              <a:gd name="connsiteY2" fmla="*/ 1494390 h 2080925"/>
              <a:gd name="connsiteX3" fmla="*/ 2693087 w 9119859"/>
              <a:gd name="connsiteY3" fmla="*/ 1509691 h 2080925"/>
              <a:gd name="connsiteX4" fmla="*/ 4141641 w 9119859"/>
              <a:gd name="connsiteY4" fmla="*/ 1790208 h 2080925"/>
              <a:gd name="connsiteX5" fmla="*/ 5212756 w 9119859"/>
              <a:gd name="connsiteY5" fmla="*/ 2035022 h 2080925"/>
              <a:gd name="connsiteX6" fmla="*/ 7043851 w 9119859"/>
              <a:gd name="connsiteY6" fmla="*/ 2080925 h 2080925"/>
              <a:gd name="connsiteX7" fmla="*/ 8844343 w 9119859"/>
              <a:gd name="connsiteY7" fmla="*/ 1825910 h 2080925"/>
              <a:gd name="connsiteX8" fmla="*/ 9114671 w 9119859"/>
              <a:gd name="connsiteY8" fmla="*/ 1667800 h 2080925"/>
              <a:gd name="connsiteX9" fmla="*/ 9119772 w 9119859"/>
              <a:gd name="connsiteY9" fmla="*/ 61204 h 2080925"/>
              <a:gd name="connsiteX10" fmla="*/ 20402 w 9119859"/>
              <a:gd name="connsiteY10" fmla="*/ 0 h 2080925"/>
              <a:gd name="connsiteX11" fmla="*/ 0 w 9119859"/>
              <a:gd name="connsiteY11" fmla="*/ 1795308 h 2080925"/>
              <a:gd name="connsiteX0" fmla="*/ 0 w 9120224"/>
              <a:gd name="connsiteY0" fmla="*/ 1795308 h 2080925"/>
              <a:gd name="connsiteX1" fmla="*/ 1168024 w 9120224"/>
              <a:gd name="connsiteY1" fmla="*/ 1540293 h 2080925"/>
              <a:gd name="connsiteX2" fmla="*/ 1994312 w 9120224"/>
              <a:gd name="connsiteY2" fmla="*/ 1494390 h 2080925"/>
              <a:gd name="connsiteX3" fmla="*/ 2693087 w 9120224"/>
              <a:gd name="connsiteY3" fmla="*/ 1509691 h 2080925"/>
              <a:gd name="connsiteX4" fmla="*/ 4141641 w 9120224"/>
              <a:gd name="connsiteY4" fmla="*/ 1790208 h 2080925"/>
              <a:gd name="connsiteX5" fmla="*/ 5212756 w 9120224"/>
              <a:gd name="connsiteY5" fmla="*/ 2035022 h 2080925"/>
              <a:gd name="connsiteX6" fmla="*/ 7043851 w 9120224"/>
              <a:gd name="connsiteY6" fmla="*/ 2080925 h 2080925"/>
              <a:gd name="connsiteX7" fmla="*/ 8844343 w 9120224"/>
              <a:gd name="connsiteY7" fmla="*/ 1825910 h 2080925"/>
              <a:gd name="connsiteX8" fmla="*/ 9114671 w 9120224"/>
              <a:gd name="connsiteY8" fmla="*/ 1667800 h 2080925"/>
              <a:gd name="connsiteX9" fmla="*/ 9119772 w 9120224"/>
              <a:gd name="connsiteY9" fmla="*/ 61204 h 2080925"/>
              <a:gd name="connsiteX10" fmla="*/ 20402 w 9120224"/>
              <a:gd name="connsiteY10" fmla="*/ 0 h 2080925"/>
              <a:gd name="connsiteX11" fmla="*/ 0 w 9120224"/>
              <a:gd name="connsiteY11" fmla="*/ 1795308 h 2080925"/>
              <a:gd name="connsiteX0" fmla="*/ 40949 w 9161173"/>
              <a:gd name="connsiteY0" fmla="*/ 1734116 h 2019733"/>
              <a:gd name="connsiteX1" fmla="*/ 1208973 w 9161173"/>
              <a:gd name="connsiteY1" fmla="*/ 1479101 h 2019733"/>
              <a:gd name="connsiteX2" fmla="*/ 2035261 w 9161173"/>
              <a:gd name="connsiteY2" fmla="*/ 1433198 h 2019733"/>
              <a:gd name="connsiteX3" fmla="*/ 2734036 w 9161173"/>
              <a:gd name="connsiteY3" fmla="*/ 1448499 h 2019733"/>
              <a:gd name="connsiteX4" fmla="*/ 4182590 w 9161173"/>
              <a:gd name="connsiteY4" fmla="*/ 1729016 h 2019733"/>
              <a:gd name="connsiteX5" fmla="*/ 5253705 w 9161173"/>
              <a:gd name="connsiteY5" fmla="*/ 1973830 h 2019733"/>
              <a:gd name="connsiteX6" fmla="*/ 7084800 w 9161173"/>
              <a:gd name="connsiteY6" fmla="*/ 2019733 h 2019733"/>
              <a:gd name="connsiteX7" fmla="*/ 8885292 w 9161173"/>
              <a:gd name="connsiteY7" fmla="*/ 1764718 h 2019733"/>
              <a:gd name="connsiteX8" fmla="*/ 9155620 w 9161173"/>
              <a:gd name="connsiteY8" fmla="*/ 1606608 h 2019733"/>
              <a:gd name="connsiteX9" fmla="*/ 9160721 w 9161173"/>
              <a:gd name="connsiteY9" fmla="*/ 12 h 2019733"/>
              <a:gd name="connsiteX10" fmla="*/ 144 w 9161173"/>
              <a:gd name="connsiteY10" fmla="*/ 35714 h 2019733"/>
              <a:gd name="connsiteX11" fmla="*/ 40949 w 9161173"/>
              <a:gd name="connsiteY11" fmla="*/ 1734116 h 2019733"/>
              <a:gd name="connsiteX0" fmla="*/ 40805 w 9161029"/>
              <a:gd name="connsiteY0" fmla="*/ 17341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35714 h 2019733"/>
              <a:gd name="connsiteX11" fmla="*/ 40805 w 9161029"/>
              <a:gd name="connsiteY11" fmla="*/ 17341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35714 h 2019733"/>
              <a:gd name="connsiteX11" fmla="*/ 0 w 9161029"/>
              <a:gd name="connsiteY11" fmla="*/ 17392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35714 h 2019733"/>
              <a:gd name="connsiteX11" fmla="*/ 0 w 9161029"/>
              <a:gd name="connsiteY11" fmla="*/ 17392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2639 h 2019733"/>
              <a:gd name="connsiteX11" fmla="*/ 0 w 9161029"/>
              <a:gd name="connsiteY11" fmla="*/ 17392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2639 h 2019733"/>
              <a:gd name="connsiteX11" fmla="*/ 0 w 9161029"/>
              <a:gd name="connsiteY11" fmla="*/ 17392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2639 h 2019733"/>
              <a:gd name="connsiteX11" fmla="*/ 0 w 9161029"/>
              <a:gd name="connsiteY11" fmla="*/ 1739216 h 2019733"/>
              <a:gd name="connsiteX0" fmla="*/ 8028 w 9169057"/>
              <a:gd name="connsiteY0" fmla="*/ 1739216 h 2019733"/>
              <a:gd name="connsiteX1" fmla="*/ 1216857 w 9169057"/>
              <a:gd name="connsiteY1" fmla="*/ 1479101 h 2019733"/>
              <a:gd name="connsiteX2" fmla="*/ 2043145 w 9169057"/>
              <a:gd name="connsiteY2" fmla="*/ 1433198 h 2019733"/>
              <a:gd name="connsiteX3" fmla="*/ 2741920 w 9169057"/>
              <a:gd name="connsiteY3" fmla="*/ 1448499 h 2019733"/>
              <a:gd name="connsiteX4" fmla="*/ 4190474 w 9169057"/>
              <a:gd name="connsiteY4" fmla="*/ 1729016 h 2019733"/>
              <a:gd name="connsiteX5" fmla="*/ 5261589 w 9169057"/>
              <a:gd name="connsiteY5" fmla="*/ 1973830 h 2019733"/>
              <a:gd name="connsiteX6" fmla="*/ 7092684 w 9169057"/>
              <a:gd name="connsiteY6" fmla="*/ 2019733 h 2019733"/>
              <a:gd name="connsiteX7" fmla="*/ 8893176 w 9169057"/>
              <a:gd name="connsiteY7" fmla="*/ 1764718 h 2019733"/>
              <a:gd name="connsiteX8" fmla="*/ 9163504 w 9169057"/>
              <a:gd name="connsiteY8" fmla="*/ 1606608 h 2019733"/>
              <a:gd name="connsiteX9" fmla="*/ 9168605 w 9169057"/>
              <a:gd name="connsiteY9" fmla="*/ 12 h 2019733"/>
              <a:gd name="connsiteX10" fmla="*/ 8028 w 9169057"/>
              <a:gd name="connsiteY10" fmla="*/ 2639 h 2019733"/>
              <a:gd name="connsiteX11" fmla="*/ 8028 w 9169057"/>
              <a:gd name="connsiteY11" fmla="*/ 1739216 h 2019733"/>
              <a:gd name="connsiteX0" fmla="*/ 737673 w 9898702"/>
              <a:gd name="connsiteY0" fmla="*/ 1739216 h 2019733"/>
              <a:gd name="connsiteX1" fmla="*/ 1946502 w 9898702"/>
              <a:gd name="connsiteY1" fmla="*/ 1479101 h 2019733"/>
              <a:gd name="connsiteX2" fmla="*/ 2772790 w 9898702"/>
              <a:gd name="connsiteY2" fmla="*/ 1433198 h 2019733"/>
              <a:gd name="connsiteX3" fmla="*/ 3471565 w 9898702"/>
              <a:gd name="connsiteY3" fmla="*/ 1448499 h 2019733"/>
              <a:gd name="connsiteX4" fmla="*/ 4920119 w 9898702"/>
              <a:gd name="connsiteY4" fmla="*/ 1729016 h 2019733"/>
              <a:gd name="connsiteX5" fmla="*/ 5991234 w 9898702"/>
              <a:gd name="connsiteY5" fmla="*/ 1973830 h 2019733"/>
              <a:gd name="connsiteX6" fmla="*/ 7822329 w 9898702"/>
              <a:gd name="connsiteY6" fmla="*/ 2019733 h 2019733"/>
              <a:gd name="connsiteX7" fmla="*/ 9622821 w 9898702"/>
              <a:gd name="connsiteY7" fmla="*/ 1764718 h 2019733"/>
              <a:gd name="connsiteX8" fmla="*/ 9893149 w 9898702"/>
              <a:gd name="connsiteY8" fmla="*/ 1606608 h 2019733"/>
              <a:gd name="connsiteX9" fmla="*/ 9898250 w 9898702"/>
              <a:gd name="connsiteY9" fmla="*/ 12 h 2019733"/>
              <a:gd name="connsiteX10" fmla="*/ 737673 w 9898702"/>
              <a:gd name="connsiteY10" fmla="*/ 2639 h 2019733"/>
              <a:gd name="connsiteX11" fmla="*/ 737673 w 9898702"/>
              <a:gd name="connsiteY11" fmla="*/ 1739216 h 2019733"/>
              <a:gd name="connsiteX0" fmla="*/ 753082 w 9914111"/>
              <a:gd name="connsiteY0" fmla="*/ 1739216 h 2019733"/>
              <a:gd name="connsiteX1" fmla="*/ 1961911 w 9914111"/>
              <a:gd name="connsiteY1" fmla="*/ 1479101 h 2019733"/>
              <a:gd name="connsiteX2" fmla="*/ 2788199 w 9914111"/>
              <a:gd name="connsiteY2" fmla="*/ 1433198 h 2019733"/>
              <a:gd name="connsiteX3" fmla="*/ 3486974 w 9914111"/>
              <a:gd name="connsiteY3" fmla="*/ 1448499 h 2019733"/>
              <a:gd name="connsiteX4" fmla="*/ 4935528 w 9914111"/>
              <a:gd name="connsiteY4" fmla="*/ 1729016 h 2019733"/>
              <a:gd name="connsiteX5" fmla="*/ 6006643 w 9914111"/>
              <a:gd name="connsiteY5" fmla="*/ 1973830 h 2019733"/>
              <a:gd name="connsiteX6" fmla="*/ 7837738 w 9914111"/>
              <a:gd name="connsiteY6" fmla="*/ 2019733 h 2019733"/>
              <a:gd name="connsiteX7" fmla="*/ 9638230 w 9914111"/>
              <a:gd name="connsiteY7" fmla="*/ 1764718 h 2019733"/>
              <a:gd name="connsiteX8" fmla="*/ 9908558 w 9914111"/>
              <a:gd name="connsiteY8" fmla="*/ 1606608 h 2019733"/>
              <a:gd name="connsiteX9" fmla="*/ 9913659 w 9914111"/>
              <a:gd name="connsiteY9" fmla="*/ 12 h 2019733"/>
              <a:gd name="connsiteX10" fmla="*/ 753082 w 9914111"/>
              <a:gd name="connsiteY10" fmla="*/ 2639 h 2019733"/>
              <a:gd name="connsiteX11" fmla="*/ 753082 w 9914111"/>
              <a:gd name="connsiteY11" fmla="*/ 1739216 h 2019733"/>
              <a:gd name="connsiteX0" fmla="*/ 678562 w 9839591"/>
              <a:gd name="connsiteY0" fmla="*/ 1739216 h 2019733"/>
              <a:gd name="connsiteX1" fmla="*/ 1887391 w 9839591"/>
              <a:gd name="connsiteY1" fmla="*/ 1479101 h 2019733"/>
              <a:gd name="connsiteX2" fmla="*/ 2713679 w 9839591"/>
              <a:gd name="connsiteY2" fmla="*/ 1433198 h 2019733"/>
              <a:gd name="connsiteX3" fmla="*/ 3412454 w 9839591"/>
              <a:gd name="connsiteY3" fmla="*/ 1448499 h 2019733"/>
              <a:gd name="connsiteX4" fmla="*/ 4861008 w 9839591"/>
              <a:gd name="connsiteY4" fmla="*/ 1729016 h 2019733"/>
              <a:gd name="connsiteX5" fmla="*/ 5932123 w 9839591"/>
              <a:gd name="connsiteY5" fmla="*/ 1973830 h 2019733"/>
              <a:gd name="connsiteX6" fmla="*/ 7763218 w 9839591"/>
              <a:gd name="connsiteY6" fmla="*/ 2019733 h 2019733"/>
              <a:gd name="connsiteX7" fmla="*/ 9563710 w 9839591"/>
              <a:gd name="connsiteY7" fmla="*/ 1764718 h 2019733"/>
              <a:gd name="connsiteX8" fmla="*/ 9834038 w 9839591"/>
              <a:gd name="connsiteY8" fmla="*/ 1606608 h 2019733"/>
              <a:gd name="connsiteX9" fmla="*/ 9839139 w 9839591"/>
              <a:gd name="connsiteY9" fmla="*/ 12 h 2019733"/>
              <a:gd name="connsiteX10" fmla="*/ 678562 w 9839591"/>
              <a:gd name="connsiteY10" fmla="*/ 2639 h 2019733"/>
              <a:gd name="connsiteX11" fmla="*/ 678562 w 9839591"/>
              <a:gd name="connsiteY11" fmla="*/ 17392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2639 h 2019733"/>
              <a:gd name="connsiteX11" fmla="*/ 0 w 9161029"/>
              <a:gd name="connsiteY11" fmla="*/ 1739216 h 2019733"/>
              <a:gd name="connsiteX0" fmla="*/ 0 w 9160577"/>
              <a:gd name="connsiteY0" fmla="*/ 1739204 h 2019721"/>
              <a:gd name="connsiteX1" fmla="*/ 1208829 w 9160577"/>
              <a:gd name="connsiteY1" fmla="*/ 1479089 h 2019721"/>
              <a:gd name="connsiteX2" fmla="*/ 2035117 w 9160577"/>
              <a:gd name="connsiteY2" fmla="*/ 1433186 h 2019721"/>
              <a:gd name="connsiteX3" fmla="*/ 2733892 w 9160577"/>
              <a:gd name="connsiteY3" fmla="*/ 1448487 h 2019721"/>
              <a:gd name="connsiteX4" fmla="*/ 4182446 w 9160577"/>
              <a:gd name="connsiteY4" fmla="*/ 1729004 h 2019721"/>
              <a:gd name="connsiteX5" fmla="*/ 5253561 w 9160577"/>
              <a:gd name="connsiteY5" fmla="*/ 1973818 h 2019721"/>
              <a:gd name="connsiteX6" fmla="*/ 7084656 w 9160577"/>
              <a:gd name="connsiteY6" fmla="*/ 2019721 h 2019721"/>
              <a:gd name="connsiteX7" fmla="*/ 8885148 w 9160577"/>
              <a:gd name="connsiteY7" fmla="*/ 1764706 h 2019721"/>
              <a:gd name="connsiteX8" fmla="*/ 9155476 w 9160577"/>
              <a:gd name="connsiteY8" fmla="*/ 1606596 h 2019721"/>
              <a:gd name="connsiteX9" fmla="*/ 9160577 w 9160577"/>
              <a:gd name="connsiteY9" fmla="*/ 0 h 2019721"/>
              <a:gd name="connsiteX10" fmla="*/ 0 w 9160577"/>
              <a:gd name="connsiteY10" fmla="*/ 2627 h 2019721"/>
              <a:gd name="connsiteX11" fmla="*/ 0 w 9160577"/>
              <a:gd name="connsiteY11" fmla="*/ 1739204 h 2019721"/>
              <a:gd name="connsiteX0" fmla="*/ 0 w 9160577"/>
              <a:gd name="connsiteY0" fmla="*/ 1739204 h 2019721"/>
              <a:gd name="connsiteX1" fmla="*/ 1208829 w 9160577"/>
              <a:gd name="connsiteY1" fmla="*/ 1479089 h 2019721"/>
              <a:gd name="connsiteX2" fmla="*/ 2035117 w 9160577"/>
              <a:gd name="connsiteY2" fmla="*/ 1433186 h 2019721"/>
              <a:gd name="connsiteX3" fmla="*/ 2733892 w 9160577"/>
              <a:gd name="connsiteY3" fmla="*/ 1448487 h 2019721"/>
              <a:gd name="connsiteX4" fmla="*/ 4182446 w 9160577"/>
              <a:gd name="connsiteY4" fmla="*/ 1729004 h 2019721"/>
              <a:gd name="connsiteX5" fmla="*/ 5253561 w 9160577"/>
              <a:gd name="connsiteY5" fmla="*/ 1973818 h 2019721"/>
              <a:gd name="connsiteX6" fmla="*/ 7084656 w 9160577"/>
              <a:gd name="connsiteY6" fmla="*/ 2019721 h 2019721"/>
              <a:gd name="connsiteX7" fmla="*/ 8885148 w 9160577"/>
              <a:gd name="connsiteY7" fmla="*/ 1764706 h 2019721"/>
              <a:gd name="connsiteX8" fmla="*/ 9155476 w 9160577"/>
              <a:gd name="connsiteY8" fmla="*/ 1606596 h 2019721"/>
              <a:gd name="connsiteX9" fmla="*/ 9160577 w 9160577"/>
              <a:gd name="connsiteY9" fmla="*/ 0 h 2019721"/>
              <a:gd name="connsiteX10" fmla="*/ 0 w 9160577"/>
              <a:gd name="connsiteY10" fmla="*/ 2627 h 2019721"/>
              <a:gd name="connsiteX11" fmla="*/ 0 w 9160577"/>
              <a:gd name="connsiteY11" fmla="*/ 1739204 h 2019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60577" h="2019721">
                <a:moveTo>
                  <a:pt x="0" y="1739204"/>
                </a:moveTo>
                <a:lnTo>
                  <a:pt x="1208829" y="1479089"/>
                </a:lnTo>
                <a:lnTo>
                  <a:pt x="2035117" y="1433186"/>
                </a:lnTo>
                <a:lnTo>
                  <a:pt x="2733892" y="1448487"/>
                </a:lnTo>
                <a:lnTo>
                  <a:pt x="4182446" y="1729004"/>
                </a:lnTo>
                <a:lnTo>
                  <a:pt x="5253561" y="1973818"/>
                </a:lnTo>
                <a:lnTo>
                  <a:pt x="7084656" y="2019721"/>
                </a:lnTo>
                <a:lnTo>
                  <a:pt x="8885148" y="1764706"/>
                </a:lnTo>
                <a:lnTo>
                  <a:pt x="9155476" y="1606596"/>
                </a:lnTo>
                <a:cubicBezTo>
                  <a:pt x="9158026" y="803298"/>
                  <a:pt x="9158026" y="803298"/>
                  <a:pt x="9160577" y="0"/>
                </a:cubicBezTo>
                <a:lnTo>
                  <a:pt x="0" y="2627"/>
                </a:lnTo>
                <a:lnTo>
                  <a:pt x="0" y="17392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/>
          </a:p>
        </p:txBody>
      </p:sp>
      <p:pic>
        <p:nvPicPr>
          <p:cNvPr id="5" name="Picture 7" descr="_0000_NHSBT_Ribbon_NHS_Blue_RGB_WhiteAbv_DRAFT.png">
            <a:extLst>
              <a:ext uri="{FF2B5EF4-FFF2-40B4-BE49-F238E27FC236}">
                <a16:creationId xmlns:a16="http://schemas.microsoft.com/office/drawing/2014/main" id="{97BC4CE8-5634-4EBF-8F94-FDC1D30A8D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0" t="9514" r="3648"/>
          <a:stretch>
            <a:fillRect/>
          </a:stretch>
        </p:blipFill>
        <p:spPr bwMode="auto">
          <a:xfrm>
            <a:off x="-6351" y="-9525"/>
            <a:ext cx="12213168" cy="26606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3357881"/>
            <a:ext cx="10363200" cy="1362075"/>
          </a:xfrm>
          <a:prstGeom prst="rect">
            <a:avLst/>
          </a:prstGeom>
        </p:spPr>
        <p:txBody>
          <a:bodyPr/>
          <a:lstStyle>
            <a:lvl1pPr algn="l">
              <a:defRPr sz="3600" b="0" cap="none">
                <a:solidFill>
                  <a:schemeClr val="bg1">
                    <a:lumMod val="95000"/>
                  </a:schemeClr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4121580"/>
            <a:ext cx="10363200" cy="66960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>
                <a:solidFill>
                  <a:schemeClr val="bg1">
                    <a:lumMod val="95000"/>
                  </a:schemeClr>
                </a:solidFill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A312055-5F7F-47AB-B6D3-AA36D31C45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60" y="401229"/>
            <a:ext cx="2167879" cy="605847"/>
          </a:xfrm>
          <a:prstGeom prst="rect">
            <a:avLst/>
          </a:prstGeom>
        </p:spPr>
      </p:pic>
      <p:pic>
        <p:nvPicPr>
          <p:cNvPr id="10" name="Picture 12" descr="CEQ">
            <a:extLst>
              <a:ext uri="{FF2B5EF4-FFF2-40B4-BE49-F238E27FC236}">
                <a16:creationId xmlns:a16="http://schemas.microsoft.com/office/drawing/2014/main" id="{4ABB0D18-7561-4F2B-95BE-457B2745B4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7770"/>
          <a:stretch>
            <a:fillRect/>
          </a:stretch>
        </p:blipFill>
        <p:spPr bwMode="auto">
          <a:xfrm>
            <a:off x="8772299" y="6266757"/>
            <a:ext cx="3097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371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CA89E-9BA3-4A86-8ED6-093828EA9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3B74A-4190-4FE6-8F6C-1D145B042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980C2-5E0B-4582-BAEA-C37995791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EFD20-8FB2-4A1C-82B5-FCBB3F1E2869}" type="datetimeFigureOut">
              <a:rPr lang="en-GB" smtClean="0"/>
              <a:t>29/04/2026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7B824-2C58-4484-BDF7-E0E96B844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F8C8C-0923-45FB-A781-4D22EF600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09D4-C39E-479B-BFE9-77780F7124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4185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38C8E-09A6-48B4-BE72-08E08A5D07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AB041A-F026-46E2-B8DB-C2DEDA99A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923AD-9EA8-4BD7-8FC9-370EA4F94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3F58354-0876-448A-89C0-E86F45F4CBB6}" type="datetimeFigureOut">
              <a:rPr lang="en-GB" smtClean="0"/>
              <a:pPr/>
              <a:t>29/04/2026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AC6B9-F7C5-49B7-8ECD-AB46B5E23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5798B-DD8B-4789-8C0E-CCEB90109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B6083EF-2684-40D5-B43E-01D5B4D976D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1D285FC-6478-44F9-9608-E89E3F771D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60" y="401229"/>
            <a:ext cx="2167879" cy="60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07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38C8E-09A6-48B4-BE72-08E08A5D07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AB041A-F026-46E2-B8DB-C2DEDA99A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923AD-9EA8-4BD7-8FC9-370EA4F94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3F58354-0876-448A-89C0-E86F45F4CBB6}" type="datetimeFigureOut">
              <a:rPr lang="en-GB" smtClean="0"/>
              <a:pPr/>
              <a:t>29/04/2026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AC6B9-F7C5-49B7-8ECD-AB46B5E23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F2FB4A-8739-4BAE-9BF7-63E1E3B4BF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038" y="6310981"/>
            <a:ext cx="3738038" cy="328197"/>
          </a:xfrm>
          <a:prstGeom prst="rect">
            <a:avLst/>
          </a:prstGeom>
        </p:spPr>
      </p:pic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CB488FF-0B7B-48C4-8FDA-C79690526F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60" y="401229"/>
            <a:ext cx="2167879" cy="60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697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1A298-C3F3-4102-9503-F5CAE78A0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4586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CC3EF-333B-4089-92F0-F55D3899E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CC051-3D0A-46FD-ABFF-9DD276496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8354-0876-448A-89C0-E86F45F4CBB6}" type="datetimeFigureOut">
              <a:rPr lang="en-GB" smtClean="0"/>
              <a:t>29/04/2026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A2A79-C783-4642-86CD-0E090E405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BB385-4851-4E2F-A52B-C9082842E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83EF-2684-40D5-B43E-01D5B4D976DC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B6655AB-8653-4EF7-A96C-F779B09995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60" y="401229"/>
            <a:ext cx="2167879" cy="60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211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7308A-D01B-47DF-A45D-07C45A598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B7D6DA-38A8-437C-82F8-0BB6613E8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61FA3-E21A-494D-AB66-C7CCAD225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8354-0876-448A-89C0-E86F45F4CBB6}" type="datetimeFigureOut">
              <a:rPr lang="en-GB" smtClean="0"/>
              <a:t>29/04/2026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28C0C-4D48-4F65-82D4-97AFFE835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15290-BC0C-4D61-A1CF-F4382152F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83EF-2684-40D5-B43E-01D5B4D976DC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740D380-192E-47CC-B5F3-D8C2641A33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60" y="401229"/>
            <a:ext cx="2167879" cy="60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301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BE36D-0402-7179-F5D9-54761947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88059-9775-661A-F4F5-AE062E8D1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834B7-E019-3B66-1E8C-8A82161CE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31A8-6B6B-4335-9062-95AD7FB48996}" type="datetimeFigureOut">
              <a:rPr lang="en-GB" smtClean="0"/>
              <a:t>29/04/2026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004CA-3AC6-AFAE-2AC0-15BEE7FC3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6F720-8FDD-C90D-1CA4-6045B4746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9B4F4-F9B9-4D81-969E-C035F31AF30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93182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7A651-E98B-4D1B-A199-D8F3E1D84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4586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15323-64B4-4482-8E1B-2CC9E2FC645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2pPr marL="800100" indent="-342900">
              <a:buFont typeface="Wingdings" panose="05000000000000000000" pitchFamily="2" charset="2"/>
              <a:buChar char="Ø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Ø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Ø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Ø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AD82CD-B840-4C85-AAAD-4C0F2498673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 marL="800100" indent="-342900">
              <a:buFont typeface="Wingdings" panose="05000000000000000000" pitchFamily="2" charset="2"/>
              <a:buChar char="Ø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Font typeface="Wingdings" panose="05000000000000000000" pitchFamily="2" charset="2"/>
              <a:buChar char="Ø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Ø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Ø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1BA051-B7E8-428A-8725-3E1C7AACA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8354-0876-448A-89C0-E86F45F4CBB6}" type="datetimeFigureOut">
              <a:rPr lang="en-GB" smtClean="0"/>
              <a:t>29/04/2026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8E0C42-2B21-4BE3-95CB-489EEBEC6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D5CC47-9E1C-4CDF-B841-D7FF94AC8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83EF-2684-40D5-B43E-01D5B4D976DC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95F0787-1F16-4768-ABC4-1D13B50EFF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60" y="401229"/>
            <a:ext cx="2167879" cy="60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58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983684-5462-47D4-9699-A76538B3D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8354-0876-448A-89C0-E86F45F4CBB6}" type="datetimeFigureOut">
              <a:rPr lang="en-GB" smtClean="0"/>
              <a:t>29/04/2026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C525F9-7E8F-4425-A799-D1ED6496B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58AD63D-F8C4-42DF-AC62-406FE04D98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751" y="1"/>
            <a:ext cx="5197072" cy="685800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4A72E4D-A7BB-4C93-A3B4-43C0F30AB1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73839" y="1445419"/>
            <a:ext cx="5654072" cy="8890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005EA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CFEAE33-5F37-4727-A90F-BBD28BFFE5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62918" y="3155950"/>
            <a:ext cx="5654072" cy="2446338"/>
          </a:xfrm>
        </p:spPr>
        <p:txBody>
          <a:bodyPr/>
          <a:lstStyle>
            <a:lvl1pPr marL="0" indent="0">
              <a:buNone/>
              <a:defRPr>
                <a:solidFill>
                  <a:srgbClr val="005EA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5EA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5EA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5EA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5EA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Picture 1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84FFB36-5E89-45E0-8114-7A70E8C6CD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60" y="401229"/>
            <a:ext cx="2167879" cy="60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6490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983684-5462-47D4-9699-A76538B3D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8354-0876-448A-89C0-E86F45F4CBB6}" type="datetimeFigureOut">
              <a:rPr lang="en-GB" smtClean="0"/>
              <a:t>29/04/2026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C525F9-7E8F-4425-A799-D1ED6496B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DCEAA5-2A17-417B-8C58-ED2BE4C04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83EF-2684-40D5-B43E-01D5B4D976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44999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2CFFC-8597-4AB6-8C6E-2F53EC07B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550499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9A924C-0019-4E08-A56A-9513EE610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8354-0876-448A-89C0-E86F45F4CBB6}" type="datetimeFigureOut">
              <a:rPr lang="en-GB" smtClean="0"/>
              <a:t>29/04/2026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DDAB1D-4C06-47FB-8B68-C88DEE223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480192-A7CA-4519-ABCA-8E7557B55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83EF-2684-40D5-B43E-01D5B4D976DC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CA29C61-177E-4E5A-8338-BC425F097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60" y="401229"/>
            <a:ext cx="2167879" cy="605847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BE5B2D8-E9BF-4FAA-B1E0-A30B3A4EE2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549525"/>
            <a:ext cx="10515600" cy="3297238"/>
          </a:xfrm>
        </p:spPr>
        <p:txBody>
          <a:bodyPr>
            <a:normAutofit/>
          </a:bodyPr>
          <a:lstStyle>
            <a:lvl1pPr marL="0" indent="0" algn="l">
              <a:buSzPct val="40000"/>
              <a:buFont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4954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C179B-C30A-4E32-8418-15EA55916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0FAE9-F24F-4CE1-BE36-5405EC8B1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28619C-A0D9-4DB1-9D0A-264A3D7B49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7A52A9-938A-4A61-A00C-A8E6E041D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8354-0876-448A-89C0-E86F45F4CBB6}" type="datetimeFigureOut">
              <a:rPr lang="en-GB" smtClean="0"/>
              <a:t>29/04/2026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B612AA-E58C-4C67-91B4-9DD9B0669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9AA872-353F-441C-97E4-CC8F789F6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83EF-2684-40D5-B43E-01D5B4D976DC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46E44A7-9145-4235-8B77-3D0DDB8311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60" y="401229"/>
            <a:ext cx="2167879" cy="60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159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87DFD-377B-42A6-8411-FCF8E4D81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57E449-968B-4459-8830-0CF28F5B0F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BCBA41-3B6F-4557-85C8-BB10643CB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C8BF08-51D9-4E0D-A180-855AEFFD2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8354-0876-448A-89C0-E86F45F4CBB6}" type="datetimeFigureOut">
              <a:rPr lang="en-GB" smtClean="0"/>
              <a:t>29/04/2026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A81A18-0A00-4F04-9BB5-75AB10C34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5BFB8C-B87D-4592-A9BE-07F0A5BE6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83EF-2684-40D5-B43E-01D5B4D976DC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C189D1E-7CA2-4CC2-A35C-5DF6986F46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60" y="401229"/>
            <a:ext cx="2167879" cy="60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592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983684-5462-47D4-9699-A76538B3D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8354-0876-448A-89C0-E86F45F4CBB6}" type="datetimeFigureOut">
              <a:rPr lang="en-GB" smtClean="0"/>
              <a:t>29/04/2026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C525F9-7E8F-4425-A799-D1ED6496B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B5D9760-624B-4D33-9853-AC71AAA87C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863" y="677863"/>
            <a:ext cx="8513762" cy="963612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5" name="Picture 12" descr="CEQ">
            <a:extLst>
              <a:ext uri="{FF2B5EF4-FFF2-40B4-BE49-F238E27FC236}">
                <a16:creationId xmlns:a16="http://schemas.microsoft.com/office/drawing/2014/main" id="{0FCF6B79-F907-2F0C-BB7F-DF2D6D7109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70"/>
          <a:stretch>
            <a:fillRect/>
          </a:stretch>
        </p:blipFill>
        <p:spPr bwMode="auto">
          <a:xfrm>
            <a:off x="8772302" y="6266474"/>
            <a:ext cx="3097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680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C33A5-5B62-421B-9C7F-657FBA715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53A61-ABCF-4DCA-AA16-629AC8F7C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62BB-FEA1-4C10-9E17-4440644174E0}" type="datetimeFigureOut">
              <a:rPr lang="en-GB" smtClean="0"/>
              <a:t>29/04/2026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3C666D-F943-4E3E-8A6A-1B3603AB7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89F686-732A-48F7-A298-2BA960E70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2023-E3F7-4EE7-81BC-417B45D2A05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56373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81566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C37AD-AF76-4563-A061-973E1F646C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63069E-0ACD-4890-BC06-DBB12BD223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23EAA-5570-49B1-803C-414F49835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EFD20-8FB2-4A1C-82B5-FCBB3F1E2869}" type="datetimeFigureOut">
              <a:rPr lang="en-GB" smtClean="0"/>
              <a:t>29/04/2026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6D816-9BC0-477B-B238-DF621A8DF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23538-98CC-4712-923D-DD0701A9F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09D4-C39E-479B-BFE9-77780F7124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1527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60E60-24B1-2C4C-693F-BF0C2799A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DDC496-4C7F-AA3F-B628-26A9A7F8A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4B794-8B0C-F69C-AD17-F3C747BCC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31A8-6B6B-4335-9062-95AD7FB48996}" type="datetimeFigureOut">
              <a:rPr lang="en-GB" smtClean="0"/>
              <a:t>29/04/2026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F38B0-B750-1586-B5D0-2DAD15E50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C95FB-BC9C-DD28-E068-D49F1DB09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9B4F4-F9B9-4D81-969E-C035F31AF30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03113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CA89E-9BA3-4A86-8ED6-093828EA9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3B74A-4190-4FE6-8F6C-1D145B042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980C2-5E0B-4582-BAEA-C37995791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EFD20-8FB2-4A1C-82B5-FCBB3F1E2869}" type="datetimeFigureOut">
              <a:rPr lang="en-GB" smtClean="0"/>
              <a:t>29/04/2026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7B824-2C58-4484-BDF7-E0E96B844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F8C8C-0923-45FB-A781-4D22EF600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09D4-C39E-479B-BFE9-77780F7124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3513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BEEB0-C0AC-47DB-9C65-3324B33B6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B0B864-0E70-4E7C-A120-800C07CDA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95978-3652-4A04-A286-C60957E22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EFD20-8FB2-4A1C-82B5-FCBB3F1E2869}" type="datetimeFigureOut">
              <a:rPr lang="en-GB" smtClean="0"/>
              <a:t>29/04/2026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752D6C-25BB-4D59-87D1-CF0473C3E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E22D7-7070-498C-A3D4-DADA4E972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09D4-C39E-479B-BFE9-77780F7124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96989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FB454-6BF4-4325-A9E6-91487987C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AEBCF-22D2-4252-A570-F4D7CD6AAF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A98C4E-EB70-4FC1-A194-8FB5150CB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65FDEE-9DC5-4E2C-9C70-F77F92CA0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EFD20-8FB2-4A1C-82B5-FCBB3F1E2869}" type="datetimeFigureOut">
              <a:rPr lang="en-GB" smtClean="0"/>
              <a:t>29/04/2026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B73673-3D18-412A-BAD3-662989F67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F23C96-2E07-4555-9F2A-BA8EC9D8D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09D4-C39E-479B-BFE9-77780F7124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11178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BD3F7-3C44-4928-A0B5-06597377E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911470-E4F5-4CE3-A40C-DCBA5556F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CE110D-10CA-4367-95A9-C206B451E5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2ECA19-F810-4751-8086-4C190A2E1C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2F6B4C-B290-482A-B7F2-BF0F99CE61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F937ED-B975-464C-A3B1-155FEC65A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EFD20-8FB2-4A1C-82B5-FCBB3F1E2869}" type="datetimeFigureOut">
              <a:rPr lang="en-GB" smtClean="0"/>
              <a:t>29/04/2026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F1EBE3-7A83-408D-95ED-9D3FCA52E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43D073-A4A4-4867-800B-A79D9910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09D4-C39E-479B-BFE9-77780F7124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27282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9F302-E8CC-414C-9699-5D0CD0EE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90BE52-2178-45FB-A83D-3E9E5A666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EFD20-8FB2-4A1C-82B5-FCBB3F1E2869}" type="datetimeFigureOut">
              <a:rPr lang="en-GB" smtClean="0"/>
              <a:t>29/04/2026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BCF764-EBE7-46FA-8BFC-308C46B64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1A4FE0-014F-40F2-9534-97AA23FEB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09D4-C39E-479B-BFE9-77780F7124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28864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0C3E90-0BAF-40E3-8ECF-56240CF25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EFD20-8FB2-4A1C-82B5-FCBB3F1E2869}" type="datetimeFigureOut">
              <a:rPr lang="en-GB" smtClean="0"/>
              <a:t>29/04/2026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2B242A-5005-4E5A-8DA6-F1B93BF7B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A74586-0471-4BCD-991E-0D6F9C8CA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09D4-C39E-479B-BFE9-77780F7124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42226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44B6A-F994-4360-9668-9416EF76B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D3AA7-70C8-49FF-8311-2966F4E51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ED4325-F423-4AD2-B884-AF61D0B425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2F2B33-A6E1-475E-AF8E-786C994D6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EFD20-8FB2-4A1C-82B5-FCBB3F1E2869}" type="datetimeFigureOut">
              <a:rPr lang="en-GB" smtClean="0"/>
              <a:t>29/04/2026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A80014-FDD9-42A4-AA73-CE29F3B99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654CE6-FEF9-43E2-9BB7-4E54207CD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09D4-C39E-479B-BFE9-77780F7124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01557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8E0E7-803E-44D5-88BE-C7425D460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A810EA-07B7-4C6E-8464-33ADAF32FC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4ECBA7-8E85-4AA6-A9E0-7F52B3FEA4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649D68-4E9B-44D5-AC62-42137B2CD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EFD20-8FB2-4A1C-82B5-FCBB3F1E2869}" type="datetimeFigureOut">
              <a:rPr lang="en-GB" smtClean="0"/>
              <a:t>29/04/2026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360969-0234-4713-99F3-1D648FC14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B0F37D-4281-49AC-A549-2C8C2F89A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09D4-C39E-479B-BFE9-77780F7124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38901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166A1-DA7F-42D9-8DEC-878271F31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2F6ECF-995D-4A63-836C-DC3EBFB2D4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4B2A1-28C5-4B79-BCE5-B1F61374C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EFD20-8FB2-4A1C-82B5-FCBB3F1E2869}" type="datetimeFigureOut">
              <a:rPr lang="en-GB" smtClean="0"/>
              <a:t>29/04/2026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02169-387A-4C02-9202-09C896DFC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C9047-B9A1-46A0-BF80-97DE43DE7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09D4-C39E-479B-BFE9-77780F7124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96773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733317-2AC1-4557-AA34-2327B820CA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14A598-BE12-4A7E-9557-3F061658FD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2C107-051E-4EF1-89B8-DCC209372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EFD20-8FB2-4A1C-82B5-FCBB3F1E2869}" type="datetimeFigureOut">
              <a:rPr lang="en-GB" smtClean="0"/>
              <a:t>29/04/2026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495B6-C650-4E62-8425-8402A32B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EF7EE-8303-42C6-9245-9CCE27EA9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09D4-C39E-479B-BFE9-77780F7124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8853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543B7-A4EC-DCC2-0580-C36222193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68008-0207-E13C-75AC-25F91FFFC9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AF5502-50BC-A847-060D-4E6227171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4C1897-6576-4083-0770-3ED6FCEA4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31A8-6B6B-4335-9062-95AD7FB48996}" type="datetimeFigureOut">
              <a:rPr lang="en-GB" smtClean="0"/>
              <a:t>29/04/2026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529AC5-A946-FE0F-B434-55AC4DF0D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7EF00D-430F-94C2-60CB-0E204E30C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9B4F4-F9B9-4D81-969E-C035F31AF30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7366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1E71F-4AE3-5450-CFC0-A4976D616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994CB5-94E3-BA77-DE43-391B3B8FA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BEB9A7-87D1-81E4-697C-F3C4634D23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41C8E9-C605-4ADD-2886-A6FEBB940D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6C8742-90E8-F6B5-D66F-52E747EA6C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311D41-FB54-4A4F-44D1-8F4492124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31A8-6B6B-4335-9062-95AD7FB48996}" type="datetimeFigureOut">
              <a:rPr lang="en-GB" smtClean="0"/>
              <a:t>29/04/2026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674826-C185-7F59-174A-2109418F7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6CE6E5-767A-A944-06C1-E3E116B1D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9B4F4-F9B9-4D81-969E-C035F31AF30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954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C2B0F-4E14-72E9-6EC9-0396EA3DF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63EDBF-6E5D-A8B8-688B-065DB073B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31A8-6B6B-4335-9062-95AD7FB48996}" type="datetimeFigureOut">
              <a:rPr lang="en-GB" smtClean="0"/>
              <a:t>29/04/2026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05A86-2E85-C2D6-AF64-2E2F869B7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7670F2-FACE-37EE-1F30-A467A7254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9B4F4-F9B9-4D81-969E-C035F31AF30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6141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03D1D6-90F9-E00C-A3E7-DBB277A40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31A8-6B6B-4335-9062-95AD7FB48996}" type="datetimeFigureOut">
              <a:rPr lang="en-GB" smtClean="0"/>
              <a:t>29/04/2026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686794-F737-7FAE-14DE-3BDBBBC54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F252C-47C2-0C1F-4339-90696362B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9B4F4-F9B9-4D81-969E-C035F31AF30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1281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A831C-9A82-1417-3749-91C11B574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63317-2139-9C04-D73E-DCF3319B3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FA71CC-761C-1AF3-63D5-D8069186C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B92EC9-CD8D-AF49-5BCE-4FFA0A391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31A8-6B6B-4335-9062-95AD7FB48996}" type="datetimeFigureOut">
              <a:rPr lang="en-GB" smtClean="0"/>
              <a:t>29/04/2026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6120BB-BCDC-BC13-D0C3-6E1208E7B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B3928E-A098-4C69-F9F7-3798B04E0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9B4F4-F9B9-4D81-969E-C035F31AF30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1271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8FCD8-A587-10CB-13AB-3D8094848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4D31C4-97F8-0BE7-00A2-B6AE33E270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99DF26-078F-F58C-D7FA-4A628F44E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06DB80-AD97-391F-986D-4FDA56DA7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31A8-6B6B-4335-9062-95AD7FB48996}" type="datetimeFigureOut">
              <a:rPr lang="en-GB" smtClean="0"/>
              <a:t>29/04/2026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7DFD83-E4AD-7F13-CD51-94C5283C8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643A2-1E96-AA46-2890-9DAA7966E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9B4F4-F9B9-4D81-969E-C035F31AF30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3648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853432-A0A4-208B-4BDC-3EACF0160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141889-0233-2F23-4F3B-77712A8CC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28143-05AF-86A6-FF5E-11E022DA12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9031A8-6B6B-4335-9062-95AD7FB48996}" type="datetimeFigureOut">
              <a:rPr lang="en-GB" smtClean="0"/>
              <a:t>29/04/2026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1AEB6-8BC9-B28E-81E1-F5D162820A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1B0CD-6168-3171-99FB-3AA48DED1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99B4F4-F9B9-4D81-969E-C035F31AF30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9720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F2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_0000_NHSBT_Ribbon_NHS_Blue_RGB_WhiteAbv_DRAFT.png">
            <a:extLst>
              <a:ext uri="{FF2B5EF4-FFF2-40B4-BE49-F238E27FC236}">
                <a16:creationId xmlns:a16="http://schemas.microsoft.com/office/drawing/2014/main" id="{8E99E537-A0B2-4F69-B263-2921F23FA7D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2" t="9860" r="3767"/>
          <a:stretch>
            <a:fillRect/>
          </a:stretch>
        </p:blipFill>
        <p:spPr bwMode="auto">
          <a:xfrm>
            <a:off x="0" y="1"/>
            <a:ext cx="121920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 descr="CEQ">
            <a:extLst>
              <a:ext uri="{FF2B5EF4-FFF2-40B4-BE49-F238E27FC236}">
                <a16:creationId xmlns:a16="http://schemas.microsoft.com/office/drawing/2014/main" id="{4B71260F-E69E-CCED-E460-63F288001C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70"/>
          <a:stretch>
            <a:fillRect/>
          </a:stretch>
        </p:blipFill>
        <p:spPr bwMode="auto">
          <a:xfrm>
            <a:off x="8772302" y="6266474"/>
            <a:ext cx="3097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13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93" r:id="rId3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rgbClr val="0072C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72C6"/>
          </a:solidFill>
          <a:latin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72C6"/>
          </a:solidFill>
          <a:latin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72C6"/>
          </a:solidFill>
          <a:latin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72C6"/>
          </a:solidFill>
          <a:latin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0072C6"/>
          </a:solidFill>
          <a:latin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0072C6"/>
          </a:solidFill>
          <a:latin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0072C6"/>
          </a:solidFill>
          <a:latin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0072C6"/>
          </a:solidFill>
          <a:latin typeface="Arial" panose="020B0604020202020204" pitchFamily="34" charset="0"/>
        </a:defRPr>
      </a:lvl9pPr>
    </p:titleStyle>
    <p:bodyStyle>
      <a:lvl1pPr marL="177800" indent="-177800" algn="l" defTabSz="457200" rtl="0" eaLnBrk="0" fontAlgn="base" hangingPunct="0">
        <a:spcBef>
          <a:spcPts val="800"/>
        </a:spcBef>
        <a:spcAft>
          <a:spcPts val="800"/>
        </a:spcAft>
        <a:buClr>
          <a:srgbClr val="0072C6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269875" algn="l" defTabSz="457200" rtl="0" eaLnBrk="0" fontAlgn="base" hangingPunct="0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25475" indent="-177800" algn="l" defTabSz="457200" rtl="0" eaLnBrk="0" fontAlgn="base" hangingPunct="0">
        <a:spcBef>
          <a:spcPts val="400"/>
        </a:spcBef>
        <a:spcAft>
          <a:spcPct val="0"/>
        </a:spcAft>
        <a:buFont typeface="Lucida Grande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69875" algn="l" defTabSz="457200" rtl="0" eaLnBrk="0" fontAlgn="base" hangingPunct="0">
        <a:spcBef>
          <a:spcPts val="400"/>
        </a:spcBef>
        <a:spcAft>
          <a:spcPct val="0"/>
        </a:spcAft>
        <a:buFont typeface="Lucida Grande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165225" indent="-269875" algn="l" defTabSz="457200" rtl="0" eaLnBrk="0" fontAlgn="base" hangingPunct="0">
        <a:spcBef>
          <a:spcPts val="400"/>
        </a:spcBef>
        <a:spcAft>
          <a:spcPct val="0"/>
        </a:spcAft>
        <a:buFont typeface="Lucida Grande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F2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13C621-16F5-4456-8016-419C6C67E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406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8272F-6422-4E6F-B594-20F793F47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BD94D-F10F-4283-ADCB-2EBADC92A7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F58354-0876-448A-89C0-E86F45F4CBB6}" type="datetimeFigureOut">
              <a:rPr lang="en-GB" smtClean="0"/>
              <a:pPr/>
              <a:t>29/04/2026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AA339-DD58-41A6-801B-4E6FCC73C7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97CB5-C9B1-4107-A75F-6475553F40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B6083EF-2684-40D5-B43E-01D5B4D976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1276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005EA4"/>
        </a:buClr>
        <a:buSzPct val="50000"/>
        <a:buFont typeface="Wingdings" panose="05000000000000000000" pitchFamily="2" charset="2"/>
        <a:buNone/>
        <a:defRPr sz="3600" kern="120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EA4"/>
        </a:buClr>
        <a:buSzPct val="50000"/>
        <a:buFont typeface="Wingdings" panose="05000000000000000000" pitchFamily="2" charset="2"/>
        <a:buChar char=""/>
        <a:defRPr sz="2400" kern="120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EA4"/>
        </a:buClr>
        <a:buSzPct val="50000"/>
        <a:buFont typeface="Wingdings" panose="05000000000000000000" pitchFamily="2" charset="2"/>
        <a:buChar char=""/>
        <a:defRPr sz="2000" kern="120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EA4"/>
        </a:buClr>
        <a:buSzPct val="50000"/>
        <a:buFont typeface="Wingdings" panose="05000000000000000000" pitchFamily="2" charset="2"/>
        <a:buChar char=""/>
        <a:defRPr sz="1800" kern="120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EA4"/>
        </a:buClr>
        <a:buSzPct val="50000"/>
        <a:buFont typeface="Wingdings" panose="05000000000000000000" pitchFamily="2" charset="2"/>
        <a:buChar char=""/>
        <a:defRPr sz="1800" kern="120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tx2"/>
            </a:gs>
            <a:gs pos="100000">
              <a:srgbClr val="005EA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5">
            <a:extLst>
              <a:ext uri="{FF2B5EF4-FFF2-40B4-BE49-F238E27FC236}">
                <a16:creationId xmlns:a16="http://schemas.microsoft.com/office/drawing/2014/main" id="{EAA20C54-904F-42B4-95E6-8D90B6C2738C}"/>
              </a:ext>
            </a:extLst>
          </p:cNvPr>
          <p:cNvSpPr>
            <a:spLocks/>
          </p:cNvSpPr>
          <p:nvPr/>
        </p:nvSpPr>
        <p:spPr bwMode="auto">
          <a:xfrm>
            <a:off x="-6348" y="-9525"/>
            <a:ext cx="12212633" cy="6242050"/>
          </a:xfrm>
          <a:custGeom>
            <a:avLst/>
            <a:gdLst>
              <a:gd name="T0" fmla="*/ 2147483646 w 5770"/>
              <a:gd name="T1" fmla="*/ 2147483646 h 3894"/>
              <a:gd name="T2" fmla="*/ 2147483646 w 5770"/>
              <a:gd name="T3" fmla="*/ 2147483646 h 3894"/>
              <a:gd name="T4" fmla="*/ 2147483646 w 5770"/>
              <a:gd name="T5" fmla="*/ 2147483646 h 3894"/>
              <a:gd name="T6" fmla="*/ 2147483646 w 5770"/>
              <a:gd name="T7" fmla="*/ 2147483646 h 3894"/>
              <a:gd name="T8" fmla="*/ 2147483646 w 5770"/>
              <a:gd name="T9" fmla="*/ 2147483646 h 3894"/>
              <a:gd name="T10" fmla="*/ 2147483646 w 5770"/>
              <a:gd name="T11" fmla="*/ 0 h 3894"/>
              <a:gd name="T12" fmla="*/ 0 w 5770"/>
              <a:gd name="T13" fmla="*/ 2147483646 h 3894"/>
              <a:gd name="T14" fmla="*/ 2147483646 w 5770"/>
              <a:gd name="T15" fmla="*/ 2147483646 h 389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70" h="3894">
                <a:moveTo>
                  <a:pt x="4" y="3538"/>
                </a:moveTo>
                <a:lnTo>
                  <a:pt x="1184" y="3404"/>
                </a:lnTo>
                <a:lnTo>
                  <a:pt x="2854" y="3765"/>
                </a:lnTo>
                <a:cubicBezTo>
                  <a:pt x="3386" y="3840"/>
                  <a:pt x="3893" y="3894"/>
                  <a:pt x="4378" y="3852"/>
                </a:cubicBezTo>
                <a:cubicBezTo>
                  <a:pt x="4863" y="3810"/>
                  <a:pt x="4989" y="3759"/>
                  <a:pt x="5763" y="3512"/>
                </a:cubicBezTo>
                <a:cubicBezTo>
                  <a:pt x="5763" y="2874"/>
                  <a:pt x="5768" y="1495"/>
                  <a:pt x="5770" y="0"/>
                </a:cubicBezTo>
                <a:lnTo>
                  <a:pt x="0" y="5"/>
                </a:lnTo>
                <a:cubicBezTo>
                  <a:pt x="1" y="1182"/>
                  <a:pt x="3" y="2360"/>
                  <a:pt x="4" y="3538"/>
                </a:cubicBezTo>
                <a:close/>
              </a:path>
            </a:pathLst>
          </a:custGeom>
          <a:solidFill>
            <a:srgbClr val="F3F2E1"/>
          </a:solidFill>
          <a:ln>
            <a:noFill/>
          </a:ln>
        </p:spPr>
        <p:txBody>
          <a:bodyPr anchor="ctr"/>
          <a:lstStyle/>
          <a:p>
            <a:endParaRPr lang="en-GB" sz="1799" dirty="0"/>
          </a:p>
        </p:txBody>
      </p:sp>
      <p:sp>
        <p:nvSpPr>
          <p:cNvPr id="9220" name="Title Placeholder 1">
            <a:extLst>
              <a:ext uri="{FF2B5EF4-FFF2-40B4-BE49-F238E27FC236}">
                <a16:creationId xmlns:a16="http://schemas.microsoft.com/office/drawing/2014/main" id="{ECB8EE05-8531-4001-88F7-D6C4F0A9C60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442" y="625475"/>
            <a:ext cx="930509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title style</a:t>
            </a:r>
          </a:p>
        </p:txBody>
      </p:sp>
      <p:sp>
        <p:nvSpPr>
          <p:cNvPr id="9221" name="Text Placeholder 2">
            <a:extLst>
              <a:ext uri="{FF2B5EF4-FFF2-40B4-BE49-F238E27FC236}">
                <a16:creationId xmlns:a16="http://schemas.microsoft.com/office/drawing/2014/main" id="{B8516435-DB63-482D-A469-C4ECE17AC5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442" y="1858963"/>
            <a:ext cx="930509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DEC0E4A-94CD-24B6-079E-E9A8F96844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60" y="401229"/>
            <a:ext cx="2167879" cy="605847"/>
          </a:xfrm>
          <a:prstGeom prst="rect">
            <a:avLst/>
          </a:prstGeom>
        </p:spPr>
      </p:pic>
      <p:pic>
        <p:nvPicPr>
          <p:cNvPr id="8" name="Picture 7" descr="A blue line on a black background&#10;&#10;Description automatically generated">
            <a:extLst>
              <a:ext uri="{FF2B5EF4-FFF2-40B4-BE49-F238E27FC236}">
                <a16:creationId xmlns:a16="http://schemas.microsoft.com/office/drawing/2014/main" id="{AD1E299C-A462-6E93-57E5-DAE00FA711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4" t="31204" r="16115" b="30988"/>
          <a:stretch/>
        </p:blipFill>
        <p:spPr>
          <a:xfrm>
            <a:off x="3652" y="4763387"/>
            <a:ext cx="12192000" cy="187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2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defTabSz="457063" rtl="0" eaLnBrk="0" fontAlgn="base" hangingPunct="0">
        <a:spcBef>
          <a:spcPct val="0"/>
        </a:spcBef>
        <a:spcAft>
          <a:spcPct val="0"/>
        </a:spcAft>
        <a:defRPr sz="3799" b="1" kern="1200">
          <a:solidFill>
            <a:srgbClr val="0069B4"/>
          </a:solidFill>
          <a:latin typeface="+mj-lt"/>
          <a:ea typeface="+mj-ea"/>
          <a:cs typeface="+mj-cs"/>
        </a:defRPr>
      </a:lvl1pPr>
      <a:lvl2pPr algn="l" defTabSz="457063" rtl="0" eaLnBrk="0" fontAlgn="base" hangingPunct="0">
        <a:spcBef>
          <a:spcPct val="0"/>
        </a:spcBef>
        <a:spcAft>
          <a:spcPct val="0"/>
        </a:spcAft>
        <a:defRPr sz="3799" b="1">
          <a:solidFill>
            <a:srgbClr val="E0119D"/>
          </a:solidFill>
          <a:latin typeface="Arial" panose="020B0604020202020204" pitchFamily="34" charset="0"/>
        </a:defRPr>
      </a:lvl2pPr>
      <a:lvl3pPr algn="l" defTabSz="457063" rtl="0" eaLnBrk="0" fontAlgn="base" hangingPunct="0">
        <a:spcBef>
          <a:spcPct val="0"/>
        </a:spcBef>
        <a:spcAft>
          <a:spcPct val="0"/>
        </a:spcAft>
        <a:defRPr sz="3799" b="1">
          <a:solidFill>
            <a:srgbClr val="E0119D"/>
          </a:solidFill>
          <a:latin typeface="Arial" panose="020B0604020202020204" pitchFamily="34" charset="0"/>
        </a:defRPr>
      </a:lvl3pPr>
      <a:lvl4pPr algn="l" defTabSz="457063" rtl="0" eaLnBrk="0" fontAlgn="base" hangingPunct="0">
        <a:spcBef>
          <a:spcPct val="0"/>
        </a:spcBef>
        <a:spcAft>
          <a:spcPct val="0"/>
        </a:spcAft>
        <a:defRPr sz="3799" b="1">
          <a:solidFill>
            <a:srgbClr val="E0119D"/>
          </a:solidFill>
          <a:latin typeface="Arial" panose="020B0604020202020204" pitchFamily="34" charset="0"/>
        </a:defRPr>
      </a:lvl4pPr>
      <a:lvl5pPr algn="l" defTabSz="457063" rtl="0" eaLnBrk="0" fontAlgn="base" hangingPunct="0">
        <a:spcBef>
          <a:spcPct val="0"/>
        </a:spcBef>
        <a:spcAft>
          <a:spcPct val="0"/>
        </a:spcAft>
        <a:defRPr sz="3799" b="1">
          <a:solidFill>
            <a:srgbClr val="E0119D"/>
          </a:solidFill>
          <a:latin typeface="Arial" panose="020B0604020202020204" pitchFamily="34" charset="0"/>
        </a:defRPr>
      </a:lvl5pPr>
      <a:lvl6pPr marL="457063" algn="l" defTabSz="457063" rtl="0" fontAlgn="base">
        <a:spcBef>
          <a:spcPct val="0"/>
        </a:spcBef>
        <a:spcAft>
          <a:spcPct val="0"/>
        </a:spcAft>
        <a:defRPr sz="3799" b="1">
          <a:solidFill>
            <a:srgbClr val="E0119D"/>
          </a:solidFill>
          <a:latin typeface="Arial" panose="020B0604020202020204" pitchFamily="34" charset="0"/>
        </a:defRPr>
      </a:lvl6pPr>
      <a:lvl7pPr marL="914126" algn="l" defTabSz="457063" rtl="0" fontAlgn="base">
        <a:spcBef>
          <a:spcPct val="0"/>
        </a:spcBef>
        <a:spcAft>
          <a:spcPct val="0"/>
        </a:spcAft>
        <a:defRPr sz="3799" b="1">
          <a:solidFill>
            <a:srgbClr val="E0119D"/>
          </a:solidFill>
          <a:latin typeface="Arial" panose="020B0604020202020204" pitchFamily="34" charset="0"/>
        </a:defRPr>
      </a:lvl7pPr>
      <a:lvl8pPr marL="1371189" algn="l" defTabSz="457063" rtl="0" fontAlgn="base">
        <a:spcBef>
          <a:spcPct val="0"/>
        </a:spcBef>
        <a:spcAft>
          <a:spcPct val="0"/>
        </a:spcAft>
        <a:defRPr sz="3799" b="1">
          <a:solidFill>
            <a:srgbClr val="E0119D"/>
          </a:solidFill>
          <a:latin typeface="Arial" panose="020B0604020202020204" pitchFamily="34" charset="0"/>
        </a:defRPr>
      </a:lvl8pPr>
      <a:lvl9pPr marL="1828251" algn="l" defTabSz="457063" rtl="0" fontAlgn="base">
        <a:spcBef>
          <a:spcPct val="0"/>
        </a:spcBef>
        <a:spcAft>
          <a:spcPct val="0"/>
        </a:spcAft>
        <a:defRPr sz="3799" b="1">
          <a:solidFill>
            <a:srgbClr val="E0119D"/>
          </a:solidFill>
          <a:latin typeface="Arial" panose="020B0604020202020204" pitchFamily="34" charset="0"/>
        </a:defRPr>
      </a:lvl9pPr>
    </p:titleStyle>
    <p:bodyStyle>
      <a:lvl1pPr marL="177747" indent="-177747" algn="l" defTabSz="457063" rtl="0" eaLnBrk="0" fontAlgn="base" hangingPunct="0">
        <a:spcBef>
          <a:spcPts val="800"/>
        </a:spcBef>
        <a:spcAft>
          <a:spcPts val="800"/>
        </a:spcAft>
        <a:buClr>
          <a:srgbClr val="005EA4"/>
        </a:buClr>
        <a:buFont typeface="Arial" panose="020B0604020202020204" pitchFamily="34" charset="0"/>
        <a:buChar char="•"/>
        <a:defRPr sz="2199" kern="1200">
          <a:solidFill>
            <a:schemeClr val="tx1"/>
          </a:solidFill>
          <a:latin typeface="+mn-lt"/>
          <a:ea typeface="+mn-ea"/>
          <a:cs typeface="+mn-cs"/>
        </a:defRPr>
      </a:lvl1pPr>
      <a:lvl2pPr marL="447541" indent="-269794" algn="l" defTabSz="457063" rtl="0" eaLnBrk="0" fontAlgn="base" hangingPunct="0">
        <a:spcBef>
          <a:spcPts val="400"/>
        </a:spcBef>
        <a:spcAft>
          <a:spcPct val="0"/>
        </a:spcAft>
        <a:buClr>
          <a:srgbClr val="005EA4"/>
        </a:buClr>
        <a:buFont typeface="Arial" panose="020B0604020202020204" pitchFamily="34" charset="0"/>
        <a:buChar char="–"/>
        <a:defRPr sz="2199" kern="1200">
          <a:solidFill>
            <a:schemeClr val="tx1"/>
          </a:solidFill>
          <a:latin typeface="+mn-lt"/>
          <a:ea typeface="+mn-ea"/>
          <a:cs typeface="+mn-cs"/>
        </a:defRPr>
      </a:lvl2pPr>
      <a:lvl3pPr marL="625287" indent="-177747" algn="l" defTabSz="457063" rtl="0" eaLnBrk="0" fontAlgn="base" hangingPunct="0">
        <a:spcBef>
          <a:spcPts val="400"/>
        </a:spcBef>
        <a:spcAft>
          <a:spcPct val="0"/>
        </a:spcAft>
        <a:buClr>
          <a:srgbClr val="005EA4"/>
        </a:buClr>
        <a:buFont typeface="Lucida Grande"/>
        <a:buChar char="–"/>
        <a:defRPr sz="2199" kern="1200">
          <a:solidFill>
            <a:schemeClr val="tx1"/>
          </a:solidFill>
          <a:latin typeface="+mn-lt"/>
          <a:ea typeface="+mn-ea"/>
          <a:cs typeface="+mn-cs"/>
        </a:defRPr>
      </a:lvl3pPr>
      <a:lvl4pPr marL="895081" indent="-269794" algn="l" defTabSz="457063" rtl="0" eaLnBrk="0" fontAlgn="base" hangingPunct="0">
        <a:spcBef>
          <a:spcPts val="400"/>
        </a:spcBef>
        <a:spcAft>
          <a:spcPct val="0"/>
        </a:spcAft>
        <a:buClr>
          <a:srgbClr val="005EA4"/>
        </a:buClr>
        <a:buFont typeface="Lucida Grande"/>
        <a:buChar char="–"/>
        <a:defRPr sz="2199" kern="1200">
          <a:solidFill>
            <a:schemeClr val="tx1"/>
          </a:solidFill>
          <a:latin typeface="+mn-lt"/>
          <a:ea typeface="+mn-ea"/>
          <a:cs typeface="+mn-cs"/>
        </a:defRPr>
      </a:lvl4pPr>
      <a:lvl5pPr marL="1164875" indent="-269794" algn="l" defTabSz="457063" rtl="0" eaLnBrk="0" fontAlgn="base" hangingPunct="0">
        <a:spcBef>
          <a:spcPts val="400"/>
        </a:spcBef>
        <a:spcAft>
          <a:spcPct val="0"/>
        </a:spcAft>
        <a:buClr>
          <a:srgbClr val="005EA4"/>
        </a:buClr>
        <a:buFont typeface="Lucida Grande"/>
        <a:buChar char="–"/>
        <a:defRPr sz="21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7DFD00-9793-43AE-A7EA-33F697A1D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CB47D5-BA47-4750-8FC4-DD92B9647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F65DF-C893-429B-B958-6F29EF1C59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EFD20-8FB2-4A1C-82B5-FCBB3F1E2869}" type="datetimeFigureOut">
              <a:rPr lang="en-GB" smtClean="0"/>
              <a:t>29/04/2026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064CC-7D61-4372-8B73-2EF237DF57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ECBD5-0451-4B45-968E-7EDC4C94F3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E09D4-C39E-479B-BFE9-77780F7124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74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35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lisa.Burnapp@nhsbt.nhs.uk" TargetMode="External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14.png"/><Relationship Id="rId7" Type="http://schemas.openxmlformats.org/officeDocument/2006/relationships/image" Target="../media/image25.png"/><Relationship Id="rId12" Type="http://schemas.openxmlformats.org/officeDocument/2006/relationships/image" Target="../media/image3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32F59-7DCF-ED13-73DA-78C36CD3B6F9}"/>
              </a:ext>
            </a:extLst>
          </p:cNvPr>
          <p:cNvSpPr txBox="1">
            <a:spLocks/>
          </p:cNvSpPr>
          <p:nvPr/>
        </p:nvSpPr>
        <p:spPr>
          <a:xfrm>
            <a:off x="528241" y="2621577"/>
            <a:ext cx="11072088" cy="1614846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 kern="1200">
                <a:solidFill>
                  <a:srgbClr val="0072C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72C6"/>
                </a:solidFill>
                <a:latin typeface="Arial" panose="020B0604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72C6"/>
                </a:solidFill>
                <a:latin typeface="Arial" panose="020B0604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72C6"/>
                </a:solidFill>
                <a:latin typeface="Arial" panose="020B0604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72C6"/>
                </a:solidFill>
                <a:latin typeface="Arial" panose="020B060402020202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72C6"/>
                </a:solidFill>
                <a:latin typeface="Arial" panose="020B0604020202020204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72C6"/>
                </a:solidFill>
                <a:latin typeface="Arial" panose="020B0604020202020204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72C6"/>
                </a:solidFill>
                <a:latin typeface="Arial" panose="020B0604020202020204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72C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dirty="0"/>
              <a:t>Living Donation Futures Programme</a:t>
            </a:r>
            <a:br>
              <a:rPr lang="en-GB" dirty="0"/>
            </a:br>
            <a:endParaRPr lang="en-GB" dirty="0"/>
          </a:p>
          <a:p>
            <a:pPr marL="342921" lvl="0" indent="-342921" defTabSz="762045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altLang="en-US" sz="3200" b="0" kern="0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Lisa Burnapp</a:t>
            </a:r>
            <a:endParaRPr lang="en-GB" altLang="en-US" sz="2400" b="0" kern="0" dirty="0">
              <a:solidFill>
                <a:srgbClr val="0066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21" lvl="0" indent="-342921" defTabSz="762045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altLang="en-US" sz="2400" b="0" kern="0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 Medical Director- Living Donation and Transplantation, NHSBT</a:t>
            </a:r>
            <a:endParaRPr kumimoji="0" lang="en-GB" altLang="en-US" sz="2000" b="0" i="0" u="none" strike="noStrike" kern="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539B93-6231-1605-F173-F1A1AE467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1131" y="5885255"/>
            <a:ext cx="3073192" cy="8804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CD0CB6-206B-E2E5-D45F-7C800F0D9A01}"/>
              </a:ext>
            </a:extLst>
          </p:cNvPr>
          <p:cNvSpPr txBox="1"/>
          <p:nvPr/>
        </p:nvSpPr>
        <p:spPr>
          <a:xfrm>
            <a:off x="528241" y="6069921"/>
            <a:ext cx="345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UK LKD Network Meeting, 2026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D7AB6D-1288-84F1-BB74-FA29A9A5E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872" y="1201933"/>
            <a:ext cx="1757451" cy="14196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FADE9B6-4FA1-A129-17D2-ACFFE7733636}"/>
              </a:ext>
            </a:extLst>
          </p:cNvPr>
          <p:cNvSpPr/>
          <p:nvPr/>
        </p:nvSpPr>
        <p:spPr>
          <a:xfrm>
            <a:off x="10076872" y="2486024"/>
            <a:ext cx="1757451" cy="135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2605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B6EC6-8519-04D8-F1C2-6D17246F7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0070C0"/>
                </a:solidFill>
                <a:latin typeface="Aptos" panose="020B0004020202020204" pitchFamily="34" charset="0"/>
              </a:rPr>
              <a:t>Session 1: Strengths and Weaknesses (‘as is’)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097D6-AD19-14CA-4C7F-3968AC737A9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dirty="0"/>
              <a:t>Split into allocated liver and kidney groups </a:t>
            </a:r>
          </a:p>
          <a:p>
            <a:r>
              <a:rPr lang="en-GB" dirty="0"/>
              <a:t>‘Free think’: 15 minutes strengths and 15 minutes weaknesses</a:t>
            </a:r>
          </a:p>
          <a:p>
            <a:r>
              <a:rPr lang="en-GB" b="1" dirty="0"/>
              <a:t>Allocate ideas into following categories</a:t>
            </a:r>
          </a:p>
          <a:p>
            <a:pPr lvl="1"/>
            <a:r>
              <a:rPr lang="en-GB" b="1" dirty="0"/>
              <a:t>Awareness and promotion</a:t>
            </a:r>
          </a:p>
          <a:p>
            <a:pPr lvl="1"/>
            <a:r>
              <a:rPr lang="en-GB" b="1" dirty="0"/>
              <a:t>Education- donor-recipient-healthcare professionals</a:t>
            </a:r>
          </a:p>
          <a:p>
            <a:pPr lvl="1"/>
            <a:r>
              <a:rPr lang="en-GB" b="1" dirty="0"/>
              <a:t>Support and follow-up- donor-recipient-family</a:t>
            </a:r>
          </a:p>
          <a:p>
            <a:pPr lvl="1"/>
            <a:r>
              <a:rPr lang="en-GB" b="1" dirty="0"/>
              <a:t>Clinical considerations</a:t>
            </a:r>
          </a:p>
          <a:p>
            <a:pPr lvl="1"/>
            <a:r>
              <a:rPr lang="en-GB" b="1" dirty="0"/>
              <a:t>Logistics/organisational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4DD20C-48EC-8DF4-F60D-22A86EB36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3859" y="63941"/>
            <a:ext cx="1621858" cy="67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910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FE4F52-BF62-0881-C647-F8D1CCBF7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FCAE7-721F-F353-6437-7F5117BC0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17805"/>
            <a:ext cx="11209918" cy="1325563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0070C0"/>
                </a:solidFill>
                <a:latin typeface="Aptos" panose="020B0004020202020204" pitchFamily="34" charset="0"/>
              </a:rPr>
              <a:t>Session 2: Opportunities and Challenges (‘to be’)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4FFD2-720C-5387-23ED-1CE4F6E62D51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dirty="0"/>
              <a:t>Split into allocated liver and kidney groups</a:t>
            </a:r>
          </a:p>
          <a:p>
            <a:r>
              <a:rPr lang="en-GB" dirty="0"/>
              <a:t>‘Free think’: 15 minutes opportunities and 15 minutes challenges</a:t>
            </a:r>
          </a:p>
          <a:p>
            <a:r>
              <a:rPr lang="en-GB" b="1" dirty="0"/>
              <a:t>Allocate ideas into following categories</a:t>
            </a:r>
          </a:p>
          <a:p>
            <a:pPr lvl="1"/>
            <a:r>
              <a:rPr lang="en-GB" b="1" dirty="0"/>
              <a:t>Awareness and promotion</a:t>
            </a:r>
          </a:p>
          <a:p>
            <a:pPr lvl="1"/>
            <a:r>
              <a:rPr lang="en-GB" b="1" dirty="0"/>
              <a:t>Education- donor-recipient-healthcare professionals</a:t>
            </a:r>
          </a:p>
          <a:p>
            <a:pPr lvl="1"/>
            <a:r>
              <a:rPr lang="en-GB" b="1" dirty="0"/>
              <a:t>Support and follow-up- donor-recipient-family</a:t>
            </a:r>
          </a:p>
          <a:p>
            <a:pPr lvl="1"/>
            <a:r>
              <a:rPr lang="en-GB" b="1" dirty="0"/>
              <a:t>Clinical considerations</a:t>
            </a:r>
          </a:p>
          <a:p>
            <a:pPr lvl="1"/>
            <a:r>
              <a:rPr lang="en-GB" b="1" dirty="0"/>
              <a:t>Logistics/organisational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A202A8-EA0D-8F75-C592-EB9BD234A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3859" y="63941"/>
            <a:ext cx="1621858" cy="67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53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DA8CAD-B87F-D72D-00E4-EF23F5517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2A4A6-35BE-2BD1-FBF9-0557B840D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17805"/>
            <a:ext cx="11209918" cy="1325563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0070C0"/>
                </a:solidFill>
                <a:latin typeface="Aptos" panose="020B0004020202020204" pitchFamily="34" charset="0"/>
              </a:rPr>
              <a:t>Session 3: Priorities (‘How do we get there?’)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1BB40-C060-A394-5DB9-0E43CD370F53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dirty="0"/>
              <a:t>Review Challenges and Opportunities on Menti </a:t>
            </a:r>
          </a:p>
          <a:p>
            <a:r>
              <a:rPr lang="en-GB" dirty="0"/>
              <a:t>Free discussion to identify/discuss priorities in each area </a:t>
            </a:r>
          </a:p>
          <a:p>
            <a:r>
              <a:rPr lang="en-GB" b="1" dirty="0"/>
              <a:t>Menti vote: individually identify top priorities (in order) in each area</a:t>
            </a:r>
          </a:p>
          <a:p>
            <a:pPr lvl="1"/>
            <a:r>
              <a:rPr lang="en-GB" b="1" dirty="0"/>
              <a:t>Awareness and promotion</a:t>
            </a:r>
          </a:p>
          <a:p>
            <a:pPr lvl="1"/>
            <a:r>
              <a:rPr lang="en-GB" b="1" dirty="0"/>
              <a:t>Education- donor-recipient- healthcare professionals</a:t>
            </a:r>
          </a:p>
          <a:p>
            <a:pPr lvl="1"/>
            <a:r>
              <a:rPr lang="en-GB" b="1" dirty="0"/>
              <a:t>Support and follow-up- donor-recipient-family</a:t>
            </a:r>
          </a:p>
          <a:p>
            <a:pPr lvl="1"/>
            <a:r>
              <a:rPr lang="en-GB" b="1" dirty="0"/>
              <a:t>Clinical considerations</a:t>
            </a:r>
          </a:p>
          <a:p>
            <a:pPr lvl="1"/>
            <a:r>
              <a:rPr lang="en-GB" b="1" dirty="0"/>
              <a:t>Logistics/organisational</a:t>
            </a:r>
          </a:p>
          <a:p>
            <a:r>
              <a:rPr lang="en-GB" dirty="0"/>
              <a:t>Review priorities output from Menti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24C803-EBEC-B08D-F025-935AC00BD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3859" y="63941"/>
            <a:ext cx="1621858" cy="67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65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66C59-A3BB-DABB-6221-B039E18C0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DADCF-6115-7B8A-23ED-26411A86F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332055"/>
            <a:ext cx="11209918" cy="1325563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Aptos" panose="020B0004020202020204" pitchFamily="34" charset="0"/>
              </a:rPr>
              <a:t>Twelve Priorities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68E84FD-D62B-739B-C7B6-EED022FEC6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9495542"/>
              </p:ext>
            </p:extLst>
          </p:nvPr>
        </p:nvGraphicFramePr>
        <p:xfrm>
          <a:off x="866774" y="1657618"/>
          <a:ext cx="10029826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4913">
                  <a:extLst>
                    <a:ext uri="{9D8B030D-6E8A-4147-A177-3AD203B41FA5}">
                      <a16:colId xmlns:a16="http://schemas.microsoft.com/office/drawing/2014/main" val="2385112569"/>
                    </a:ext>
                  </a:extLst>
                </a:gridCol>
                <a:gridCol w="5014913">
                  <a:extLst>
                    <a:ext uri="{9D8B030D-6E8A-4147-A177-3AD203B41FA5}">
                      <a16:colId xmlns:a16="http://schemas.microsoft.com/office/drawing/2014/main" val="24073195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Priorities 1-6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Priorities 6-12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843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/>
                        <a:t>Marketing and communications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Financial reimbursement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44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/>
                        <a:t>Maximising non-directed donation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Donor support; ODR for living donors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704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/>
                        <a:t>Capacity and capability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Disease prevention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455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/>
                        <a:t>National (UK) Living Donation Development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Other types of financial compensation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3809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‘Spend to Save’ commissioning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Differential indications (LDT v DDT)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542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Digital transformation and data collection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UK-wide waiting list for liver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003843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AB6776D5-11A1-F835-2279-A69F4388D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3859" y="63941"/>
            <a:ext cx="1621858" cy="67160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458FACF-6403-4570-8F9A-35652B0A019B}"/>
              </a:ext>
            </a:extLst>
          </p:cNvPr>
          <p:cNvSpPr/>
          <p:nvPr/>
        </p:nvSpPr>
        <p:spPr>
          <a:xfrm>
            <a:off x="771525" y="2143125"/>
            <a:ext cx="4743450" cy="2162175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 w="28575">
                <a:solidFill>
                  <a:srgbClr val="00B05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8987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2C5D9-D15C-4C42-C72B-E496B9D50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7993C-0D8B-8AE6-2CE9-FF1B7ABCA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0"/>
            <a:ext cx="11209918" cy="1325563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Aptos" panose="020B0004020202020204" pitchFamily="34" charset="0"/>
              </a:rPr>
              <a:t>Five Workstreams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C3172A6-03A3-5D3F-387F-36FA624983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0041811"/>
              </p:ext>
            </p:extLst>
          </p:nvPr>
        </p:nvGraphicFramePr>
        <p:xfrm>
          <a:off x="781048" y="1067068"/>
          <a:ext cx="10801351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5677">
                  <a:extLst>
                    <a:ext uri="{9D8B030D-6E8A-4147-A177-3AD203B41FA5}">
                      <a16:colId xmlns:a16="http://schemas.microsoft.com/office/drawing/2014/main" val="2385112569"/>
                    </a:ext>
                  </a:extLst>
                </a:gridCol>
                <a:gridCol w="5229225">
                  <a:extLst>
                    <a:ext uri="{9D8B030D-6E8A-4147-A177-3AD203B41FA5}">
                      <a16:colId xmlns:a16="http://schemas.microsoft.com/office/drawing/2014/main" val="2407319562"/>
                    </a:ext>
                  </a:extLst>
                </a:gridCol>
                <a:gridCol w="2076449">
                  <a:extLst>
                    <a:ext uri="{9D8B030D-6E8A-4147-A177-3AD203B41FA5}">
                      <a16:colId xmlns:a16="http://schemas.microsoft.com/office/drawing/2014/main" val="6331172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400" dirty="0"/>
                        <a:t>Workstream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Co-Leads</a:t>
                      </a:r>
                    </a:p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843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n-GB" sz="2000" b="1" dirty="0"/>
                        <a:t>Public Awareness, Engagement and Culture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/>
                        <a:t>Increase understanding, trust and acceptance of living donation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/>
                        <a:t>Reduce stigma, misinformation and inequity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Holly Mason</a:t>
                      </a:r>
                    </a:p>
                    <a:p>
                      <a:r>
                        <a:rPr lang="en-GB" sz="2000" dirty="0"/>
                        <a:t>Jen Lumsdaine</a:t>
                      </a:r>
                    </a:p>
                    <a:p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44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 startAt="2"/>
                      </a:pPr>
                      <a:r>
                        <a:rPr lang="en-GB" sz="2000" b="1" dirty="0"/>
                        <a:t>Donor Experience, Support and Fairness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/>
                        <a:t>Ensure living donors are fully supported, protected and treated equitably throughout the pathway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Jorge Jesus-Silva</a:t>
                      </a:r>
                    </a:p>
                    <a:p>
                      <a:r>
                        <a:rPr lang="en-GB" sz="2000" dirty="0"/>
                        <a:t>Bob Wiggins</a:t>
                      </a:r>
                    </a:p>
                    <a:p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704197"/>
                  </a:ext>
                </a:extLst>
              </a:tr>
              <a:tr h="197217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 startAt="3"/>
                      </a:pPr>
                      <a:r>
                        <a:rPr lang="en-GB" sz="2000" b="1" dirty="0"/>
                        <a:t>Clinical Pathways, Capacity and capability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/>
                        <a:t>Deliver living donation safely and consistently at scale across the 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Gareth Jones</a:t>
                      </a:r>
                    </a:p>
                    <a:p>
                      <a:r>
                        <a:rPr lang="en-GB" sz="2000" dirty="0"/>
                        <a:t>Varuna Aluvihare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455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 startAt="4"/>
                      </a:pPr>
                      <a:r>
                        <a:rPr lang="en-GB" sz="2000" b="1" dirty="0"/>
                        <a:t>Data, Digital and System Intelligence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/>
                        <a:t>Use data and digital tools to enable transparency, improvement and confidence in living donation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Lisa Mumford</a:t>
                      </a:r>
                    </a:p>
                    <a:p>
                      <a:r>
                        <a:rPr lang="en-GB" sz="2000" dirty="0"/>
                        <a:t>Matthew Robb</a:t>
                      </a:r>
                    </a:p>
                    <a:p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3809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 startAt="5"/>
                      </a:pPr>
                      <a:r>
                        <a:rPr lang="en-GB" sz="2000" b="1" dirty="0"/>
                        <a:t>Commissioning, Investment and System Alignment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/>
                        <a:t>Create the financial and policy conditions that sustain and grow living donation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Nick Earl</a:t>
                      </a:r>
                    </a:p>
                    <a:p>
                      <a:r>
                        <a:rPr lang="en-GB" sz="2000" dirty="0"/>
                        <a:t>Teresa Magirr</a:t>
                      </a:r>
                    </a:p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542414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7ABB2200-408D-796E-5807-E95BF91CD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3859" y="63941"/>
            <a:ext cx="1621858" cy="67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67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E7DD79-12D0-30BD-F0BC-CDB5BD9BC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8279A-9F1F-2AC8-F439-ADC264719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49" y="54110"/>
            <a:ext cx="11209918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70C0"/>
                </a:solidFill>
                <a:latin typeface="Aptos" panose="020B0004020202020204" pitchFamily="34" charset="0"/>
              </a:rPr>
              <a:t>Programme Board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5F0A0CE-95ED-B473-432D-EDF94E375A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432379"/>
              </p:ext>
            </p:extLst>
          </p:nvPr>
        </p:nvGraphicFramePr>
        <p:xfrm>
          <a:off x="838200" y="116840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5C20361-7D95-ABEC-EA1F-9697C1C104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73859" y="63941"/>
            <a:ext cx="1621858" cy="6716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7A50DE-1D46-355E-253C-87B6F9D5EFFE}"/>
              </a:ext>
            </a:extLst>
          </p:cNvPr>
          <p:cNvSpPr txBox="1"/>
          <p:nvPr/>
        </p:nvSpPr>
        <p:spPr>
          <a:xfrm>
            <a:off x="838200" y="5689600"/>
            <a:ext cx="870585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Workstream membership to be confirmed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3C6FB8-1CC3-C32F-D9A5-97D6B3FA37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9233" y="816005"/>
            <a:ext cx="2170364" cy="1755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EA56E09-8F35-EE5D-D28B-93370161B38E}"/>
              </a:ext>
            </a:extLst>
          </p:cNvPr>
          <p:cNvSpPr/>
          <p:nvPr/>
        </p:nvSpPr>
        <p:spPr>
          <a:xfrm>
            <a:off x="6851896" y="3580811"/>
            <a:ext cx="2257425" cy="1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AD51FE8-4D9D-3FE7-A0CE-082489FA47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15440" y="1782207"/>
            <a:ext cx="969348" cy="9693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77190B-7EBB-5B5E-1E4C-7CC5775DB0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47555" y="2388734"/>
            <a:ext cx="1469263" cy="78035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E00E383-5F40-8475-6AB2-86E0BD6670A8}"/>
              </a:ext>
            </a:extLst>
          </p:cNvPr>
          <p:cNvSpPr/>
          <p:nvPr/>
        </p:nvSpPr>
        <p:spPr>
          <a:xfrm>
            <a:off x="9109321" y="2428491"/>
            <a:ext cx="969348" cy="1645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5376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1D8C6C-D8AD-D932-46C8-49E932E7F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4F78B-2871-85C1-8454-E7CEC895B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399744"/>
            <a:ext cx="11209918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70C0"/>
                </a:solidFill>
                <a:latin typeface="Aptos" panose="020B0004020202020204" pitchFamily="34" charset="0"/>
              </a:rPr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B34B9-A0A4-7C6D-4E35-6F04E29C9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5307"/>
            <a:ext cx="10515600" cy="435133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dirty="0"/>
              <a:t>First Project Board Meeting – 2</a:t>
            </a:r>
            <a:r>
              <a:rPr lang="en-GB" baseline="30000" dirty="0"/>
              <a:t>nd</a:t>
            </a:r>
            <a:r>
              <a:rPr lang="en-GB" dirty="0"/>
              <a:t> July, Face to Face, London</a:t>
            </a:r>
          </a:p>
          <a:p>
            <a:r>
              <a:rPr lang="en-GB" dirty="0"/>
              <a:t>To </a:t>
            </a:r>
          </a:p>
          <a:p>
            <a:pPr lvl="1"/>
            <a:r>
              <a:rPr lang="en-GB" dirty="0"/>
              <a:t>Consolidate the Board</a:t>
            </a:r>
          </a:p>
          <a:p>
            <a:pPr lvl="1"/>
            <a:r>
              <a:rPr lang="en-GB" dirty="0"/>
              <a:t>Agree scope of the programme and individual workstream activities</a:t>
            </a:r>
          </a:p>
          <a:p>
            <a:pPr lvl="1" fontAlgn="base"/>
            <a:r>
              <a:rPr lang="en-GB" dirty="0"/>
              <a:t>Agree representation for each workstream and identify potential invitees</a:t>
            </a:r>
          </a:p>
          <a:p>
            <a:pPr lvl="1" fontAlgn="base"/>
            <a:r>
              <a:rPr lang="en-GB" dirty="0"/>
              <a:t>Define Terms of Reference for the Project Board</a:t>
            </a:r>
          </a:p>
          <a:p>
            <a:pPr lvl="1"/>
            <a:endParaRPr lang="en-GB" dirty="0"/>
          </a:p>
          <a:p>
            <a:r>
              <a:rPr lang="en-GB" dirty="0"/>
              <a:t>Expressions of interest to be involved in workstreams to </a:t>
            </a:r>
            <a:r>
              <a:rPr lang="en-GB" dirty="0">
                <a:hlinkClick r:id="rId2"/>
              </a:rPr>
              <a:t>lisa.Burnapp@nhsbt.nhs.uk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94B65B-44C9-21AB-BBB0-39963DDFE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3859" y="63941"/>
            <a:ext cx="1621858" cy="67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430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0CF14-7E1A-9D35-FFF6-9C35AE65C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DCEAF-BD01-FE92-3A55-46E6F3D62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70C0"/>
                </a:solidFill>
                <a:latin typeface="Aptos" panose="020B0004020202020204" pitchFamily="34" charset="0"/>
              </a:rPr>
              <a:t>Acknowledgements</a:t>
            </a:r>
          </a:p>
        </p:txBody>
      </p:sp>
      <p:graphicFrame>
        <p:nvGraphicFramePr>
          <p:cNvPr id="13" name="Content Placeholder 5">
            <a:extLst>
              <a:ext uri="{FF2B5EF4-FFF2-40B4-BE49-F238E27FC236}">
                <a16:creationId xmlns:a16="http://schemas.microsoft.com/office/drawing/2014/main" id="{CC2F2466-FD7C-2824-2EB5-3318CCD771A3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00C2444-9113-571A-6568-4596ECB71C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73859" y="63941"/>
            <a:ext cx="1621858" cy="671606"/>
          </a:xfrm>
          <a:prstGeom prst="rect">
            <a:avLst/>
          </a:prstGeom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701F8782-9C2E-F4D3-7FEE-91B7CC3682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GB" dirty="0"/>
              <a:t>Derek Manas</a:t>
            </a:r>
          </a:p>
          <a:p>
            <a:pPr lvl="1"/>
            <a:r>
              <a:rPr lang="en-GB" dirty="0"/>
              <a:t>Medical Director- OTDT</a:t>
            </a:r>
          </a:p>
          <a:p>
            <a:r>
              <a:rPr lang="en-GB" dirty="0"/>
              <a:t>Jen Lumsdaine</a:t>
            </a:r>
          </a:p>
          <a:p>
            <a:pPr lvl="1"/>
            <a:r>
              <a:rPr lang="en-GB" dirty="0"/>
              <a:t>Lead Nurse – Living Donation</a:t>
            </a:r>
          </a:p>
          <a:p>
            <a:r>
              <a:rPr lang="en-GB" dirty="0"/>
              <a:t>Lisa Mumford</a:t>
            </a:r>
          </a:p>
          <a:p>
            <a:pPr lvl="1"/>
            <a:r>
              <a:rPr lang="en-GB" dirty="0"/>
              <a:t>Head of Statistics and Clinical Research, NHSBT</a:t>
            </a:r>
          </a:p>
          <a:p>
            <a:r>
              <a:rPr lang="en-GB" dirty="0"/>
              <a:t>Matthew Robb</a:t>
            </a:r>
          </a:p>
          <a:p>
            <a:pPr lvl="1"/>
            <a:r>
              <a:rPr lang="en-GB" dirty="0"/>
              <a:t>Principal Statistician, NHSBT</a:t>
            </a:r>
          </a:p>
          <a:p>
            <a:r>
              <a:rPr lang="en-GB" dirty="0"/>
              <a:t>Abigail Horne and Temi Adams</a:t>
            </a:r>
          </a:p>
          <a:p>
            <a:pPr lvl="1"/>
            <a:r>
              <a:rPr lang="en-GB" dirty="0"/>
              <a:t>Medical Director Group Support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B4A36F-3908-E001-E498-84981A08F5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54395" y="947725"/>
            <a:ext cx="2170364" cy="1755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D9E7698-CAEF-B58B-BED3-82C930F8D443}"/>
              </a:ext>
            </a:extLst>
          </p:cNvPr>
          <p:cNvSpPr/>
          <p:nvPr/>
        </p:nvSpPr>
        <p:spPr>
          <a:xfrm>
            <a:off x="10029825" y="2609850"/>
            <a:ext cx="1066800" cy="93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9299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96E49-9A59-E479-14D9-F80BBF65B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FC0BB5-2FC7-FF83-B90B-8DBC8B493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Thank You….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0C0223-9597-59A5-C7E4-27610C0B69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r>
              <a:rPr lang="en-GB" dirty="0"/>
              <a:t>Derek Manas</a:t>
            </a:r>
          </a:p>
          <a:p>
            <a:pPr lvl="1"/>
            <a:r>
              <a:rPr lang="en-GB" dirty="0"/>
              <a:t>Medical Director- OTDT</a:t>
            </a:r>
          </a:p>
          <a:p>
            <a:r>
              <a:rPr lang="en-GB" dirty="0"/>
              <a:t>Jen Lumsdaine</a:t>
            </a:r>
          </a:p>
          <a:p>
            <a:pPr lvl="1"/>
            <a:r>
              <a:rPr lang="en-GB" dirty="0"/>
              <a:t>Lead Nurse – Living Donation</a:t>
            </a:r>
          </a:p>
          <a:p>
            <a:r>
              <a:rPr lang="en-GB" dirty="0"/>
              <a:t>Lisa Mumford</a:t>
            </a:r>
          </a:p>
          <a:p>
            <a:pPr lvl="1"/>
            <a:r>
              <a:rPr lang="en-GB" dirty="0"/>
              <a:t>Head of Statistics and Clinical Research, NHSBT</a:t>
            </a:r>
          </a:p>
          <a:p>
            <a:r>
              <a:rPr lang="en-GB" dirty="0"/>
              <a:t>Matthew Robb</a:t>
            </a:r>
          </a:p>
          <a:p>
            <a:pPr lvl="1"/>
            <a:r>
              <a:rPr lang="en-GB" dirty="0"/>
              <a:t>Principal Statistician, NHSBT</a:t>
            </a:r>
          </a:p>
        </p:txBody>
      </p:sp>
      <p:pic>
        <p:nvPicPr>
          <p:cNvPr id="8194" name="Picture 2" descr="living kidney donation ...">
            <a:extLst>
              <a:ext uri="{FF2B5EF4-FFF2-40B4-BE49-F238E27FC236}">
                <a16:creationId xmlns:a16="http://schemas.microsoft.com/office/drawing/2014/main" id="{17955262-D5E5-5062-F40C-B8B99B25123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446" y="2004614"/>
            <a:ext cx="1745405" cy="188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Our Team | Living With Liver Cancer">
            <a:extLst>
              <a:ext uri="{FF2B5EF4-FFF2-40B4-BE49-F238E27FC236}">
                <a16:creationId xmlns:a16="http://schemas.microsoft.com/office/drawing/2014/main" id="{8F533ACE-CDAC-2DB6-EE84-C2CE0714C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66" y="2004614"/>
            <a:ext cx="1540470" cy="205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RSS - Data analytics in healthcare: A Q&amp;A with Lisa Mumford">
            <a:extLst>
              <a:ext uri="{FF2B5EF4-FFF2-40B4-BE49-F238E27FC236}">
                <a16:creationId xmlns:a16="http://schemas.microsoft.com/office/drawing/2014/main" id="{3C6A63C3-D83F-2D82-E850-DB6BEF34F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4" y="4486275"/>
            <a:ext cx="2415255" cy="161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NHSBT Statistics (@NHSBT_Stats) / Posts / X">
            <a:extLst>
              <a:ext uri="{FF2B5EF4-FFF2-40B4-BE49-F238E27FC236}">
                <a16:creationId xmlns:a16="http://schemas.microsoft.com/office/drawing/2014/main" id="{D16C1370-FF63-1ED2-A921-BA145DB91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476750"/>
            <a:ext cx="2197099" cy="164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953153-6DEC-39DC-0C6D-1EB307E96D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73859" y="63941"/>
            <a:ext cx="1621858" cy="67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275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4B575C-47B7-9D90-95FB-1691C42B7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1F25BF-F3F3-4258-964A-7CC750DB9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4473" y="1173345"/>
            <a:ext cx="2173087" cy="175538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B9E9D16-346F-939B-83C9-E19A7BF67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149" y="399744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Thinking About the Future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E234E9-E2EA-D1B4-F475-49A3C6844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3859" y="63941"/>
            <a:ext cx="1621858" cy="671606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78F7E2-59B6-99E7-B1DD-F056D657507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7667334" y="2804619"/>
            <a:ext cx="3759200" cy="2596056"/>
          </a:xfrm>
          <a:prstGeom prst="rect">
            <a:avLst/>
          </a:prstGeom>
          <a:solidFill>
            <a:srgbClr val="0E2841">
              <a:lumMod val="10000"/>
              <a:lumOff val="90000"/>
            </a:srgb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96F5BCB-2BA8-06C1-174B-22624E5CC924}"/>
              </a:ext>
            </a:extLst>
          </p:cNvPr>
          <p:cNvSpPr/>
          <p:nvPr/>
        </p:nvSpPr>
        <p:spPr>
          <a:xfrm>
            <a:off x="5019675" y="5200650"/>
            <a:ext cx="1771650" cy="200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FCB804-2F42-FEC4-BB47-5B5DC46ECD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9149" y="1926978"/>
            <a:ext cx="6877267" cy="4351338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/>
              <a:t>‘Think tank’ style meeting</a:t>
            </a:r>
            <a:endParaRPr lang="en-GB" dirty="0"/>
          </a:p>
          <a:p>
            <a:pPr marL="628650" lvl="1" indent="-285750"/>
            <a:r>
              <a:rPr lang="en-GB" dirty="0"/>
              <a:t>What does NHSBT do to support living donation now? (As is)</a:t>
            </a:r>
          </a:p>
          <a:p>
            <a:pPr marL="628650" lvl="1" indent="-285750"/>
            <a:r>
              <a:rPr lang="en-GB" dirty="0"/>
              <a:t>What more can NHSBT do to support living donation? (To Be)</a:t>
            </a:r>
          </a:p>
          <a:p>
            <a:pPr marL="628650" lvl="1" indent="-285750"/>
            <a:r>
              <a:rPr lang="en-GB" dirty="0"/>
              <a:t>Representation across the transplant community</a:t>
            </a:r>
          </a:p>
          <a:p>
            <a:pPr marL="628650" lvl="1" indent="-285750"/>
            <a:endParaRPr lang="en-GB" dirty="0"/>
          </a:p>
          <a:p>
            <a:pPr marL="0" indent="-114300">
              <a:buNone/>
            </a:pPr>
            <a:r>
              <a:rPr lang="en-GB" b="1" dirty="0"/>
              <a:t>Scope</a:t>
            </a:r>
          </a:p>
          <a:p>
            <a:pPr marL="628650" lvl="1" indent="-285750"/>
            <a:r>
              <a:rPr lang="en-GB" dirty="0"/>
              <a:t>Liver and kidney expansion/development </a:t>
            </a:r>
          </a:p>
          <a:p>
            <a:pPr marL="628650" lvl="1" indent="-285750"/>
            <a:r>
              <a:rPr lang="en-GB" dirty="0"/>
              <a:t>Benefit to adults and children </a:t>
            </a:r>
          </a:p>
          <a:p>
            <a:pPr marL="628650" lvl="1" indent="-285750"/>
            <a:r>
              <a:rPr lang="en-GB" dirty="0"/>
              <a:t>Think ‘where we would like to be’ rather than ‘where we are’ and what it would take</a:t>
            </a:r>
          </a:p>
          <a:p>
            <a:endParaRPr lang="en-GB" dirty="0"/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95B0A35E-6416-4324-5C9E-4BAFC0FDC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575" r="-17575"/>
          <a:stretch>
            <a:fillRect/>
          </a:stretch>
        </p:blipFill>
        <p:spPr bwMode="auto">
          <a:xfrm>
            <a:off x="9539568" y="5581965"/>
            <a:ext cx="1468582" cy="78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Stages of Kidney Disease | Alport Syndrome Foundation">
            <a:extLst>
              <a:ext uri="{FF2B5EF4-FFF2-40B4-BE49-F238E27FC236}">
                <a16:creationId xmlns:a16="http://schemas.microsoft.com/office/drawing/2014/main" id="{60F7FB31-720A-76B7-FC73-1F8D2AF3C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541" y="5487962"/>
            <a:ext cx="967393" cy="96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93B66BE-C118-B4B6-CF4A-B66D808A283D}"/>
              </a:ext>
            </a:extLst>
          </p:cNvPr>
          <p:cNvSpPr/>
          <p:nvPr/>
        </p:nvSpPr>
        <p:spPr>
          <a:xfrm>
            <a:off x="660691" y="5254683"/>
            <a:ext cx="6568783" cy="695325"/>
          </a:xfrm>
          <a:prstGeom prst="round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 w="28575">
                <a:solidFill>
                  <a:srgbClr val="00B050"/>
                </a:solidFill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30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7E6779-3DA7-A2A2-8CBA-49FA935C2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E7F10E-85DE-A4D2-ECDF-5F8EC98DF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4473" y="1173345"/>
            <a:ext cx="2173087" cy="175538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27059F9-FA5D-79FA-A3BD-9F39B5CD0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149" y="399744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Thinking About the Future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A50237-657C-6B44-1B31-E289C71C3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3859" y="63941"/>
            <a:ext cx="1621858" cy="671606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B04DAC-A952-43E0-4CA5-366CADC7AC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7667334" y="2804619"/>
            <a:ext cx="3759200" cy="2596056"/>
          </a:xfrm>
          <a:prstGeom prst="rect">
            <a:avLst/>
          </a:prstGeom>
          <a:solidFill>
            <a:srgbClr val="0E2841">
              <a:lumMod val="10000"/>
              <a:lumOff val="90000"/>
            </a:srgb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89FDA3E-DED4-FBDC-3D0A-0DD0837E6EDE}"/>
              </a:ext>
            </a:extLst>
          </p:cNvPr>
          <p:cNvSpPr/>
          <p:nvPr/>
        </p:nvSpPr>
        <p:spPr>
          <a:xfrm>
            <a:off x="5019675" y="5200650"/>
            <a:ext cx="1771650" cy="200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A999FD-C7BF-4671-613F-13DE0C22B4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9149" y="1926978"/>
            <a:ext cx="6877267" cy="4351338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Outputs</a:t>
            </a:r>
          </a:p>
          <a:p>
            <a:pPr marL="285750" indent="-285750"/>
            <a:r>
              <a:rPr lang="en-GB" dirty="0"/>
              <a:t>Identify priorities using SWOC </a:t>
            </a:r>
          </a:p>
          <a:p>
            <a:pPr marL="285750" indent="-285750"/>
            <a:r>
              <a:rPr lang="en-GB" dirty="0"/>
              <a:t>How do we take our priorities forward? </a:t>
            </a:r>
          </a:p>
          <a:p>
            <a:pPr marL="285750" indent="-285750"/>
            <a:r>
              <a:rPr lang="en-GB" dirty="0"/>
              <a:t>Who needs to take the lead? </a:t>
            </a:r>
          </a:p>
          <a:p>
            <a:pPr marL="285750" indent="-285750"/>
            <a:r>
              <a:rPr lang="en-GB" dirty="0"/>
              <a:t>Who  else needs to be involved – wider engagement?</a:t>
            </a:r>
          </a:p>
          <a:p>
            <a:pPr marL="285750" indent="-285750"/>
            <a:r>
              <a:rPr lang="en-GB" dirty="0"/>
              <a:t>Identify resources (people/money/infrastructure) to support</a:t>
            </a:r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0DC5F9-1EA5-BD4F-46B1-A59BF2CAB6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5941" y="4770255"/>
            <a:ext cx="2505075" cy="18288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5935679-3C11-FB98-88A5-77CF2754073E}"/>
              </a:ext>
            </a:extLst>
          </p:cNvPr>
          <p:cNvSpPr/>
          <p:nvPr/>
        </p:nvSpPr>
        <p:spPr>
          <a:xfrm>
            <a:off x="589148" y="4905375"/>
            <a:ext cx="6745101" cy="990600"/>
          </a:xfrm>
          <a:prstGeom prst="round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 w="28575">
                <a:solidFill>
                  <a:srgbClr val="00B050"/>
                </a:solidFill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71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107F9-8521-021F-B63D-716CA27F8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E8B448-1469-D350-821D-BB46564C0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188" y="291234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Think as if there is no box….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86557B-737F-4D8F-5649-D4AAF603A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3859" y="63941"/>
            <a:ext cx="1621858" cy="671606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BEBA75-3974-36F1-7C4F-1A585884EDA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123741" y="1690688"/>
            <a:ext cx="3542441" cy="4697583"/>
          </a:xfrm>
          <a:prstGeom prst="rect">
            <a:avLst/>
          </a:prstGeom>
          <a:solidFill>
            <a:srgbClr val="0E2841">
              <a:lumMod val="10000"/>
              <a:lumOff val="90000"/>
            </a:srgbClr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E2A851-24D4-0501-2B3D-EA002B426719}"/>
              </a:ext>
            </a:extLst>
          </p:cNvPr>
          <p:cNvSpPr txBox="1"/>
          <p:nvPr/>
        </p:nvSpPr>
        <p:spPr>
          <a:xfrm>
            <a:off x="8353276" y="5569545"/>
            <a:ext cx="3542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Warren Buffett ‘no box thinking’</a:t>
            </a:r>
          </a:p>
          <a:p>
            <a:pPr algn="r"/>
            <a:r>
              <a:rPr lang="en-GB" dirty="0"/>
              <a:t>Adopted by Derek Manas, </a:t>
            </a:r>
          </a:p>
          <a:p>
            <a:pPr algn="r"/>
            <a:r>
              <a:rPr lang="en-GB" dirty="0"/>
              <a:t>OTDT Medical Director</a:t>
            </a:r>
          </a:p>
        </p:txBody>
      </p:sp>
    </p:spTree>
    <p:extLst>
      <p:ext uri="{BB962C8B-B14F-4D97-AF65-F5344CB8AC3E}">
        <p14:creationId xmlns:p14="http://schemas.microsoft.com/office/powerpoint/2010/main" val="338974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7BF8F-E5BA-55FB-DF23-FE765D741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6B89C07-D12A-BBA8-4D9B-5CC624D9C253}"/>
              </a:ext>
            </a:extLst>
          </p:cNvPr>
          <p:cNvSpPr txBox="1">
            <a:spLocks/>
          </p:cNvSpPr>
          <p:nvPr/>
        </p:nvSpPr>
        <p:spPr bwMode="auto">
          <a:xfrm>
            <a:off x="622992" y="283891"/>
            <a:ext cx="8778239" cy="61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 kern="1200">
                <a:solidFill>
                  <a:srgbClr val="0072C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72C6"/>
                </a:solidFill>
                <a:latin typeface="Arial" panose="020B0604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72C6"/>
                </a:solidFill>
                <a:latin typeface="Arial" panose="020B0604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72C6"/>
                </a:solidFill>
                <a:latin typeface="Arial" panose="020B0604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72C6"/>
                </a:solidFill>
                <a:latin typeface="Arial" panose="020B060402020202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72C6"/>
                </a:solidFill>
                <a:latin typeface="Arial" panose="020B0604020202020204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72C6"/>
                </a:solidFill>
                <a:latin typeface="Arial" panose="020B0604020202020204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72C6"/>
                </a:solidFill>
                <a:latin typeface="Arial" panose="020B0604020202020204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72C6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2C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Context: Donors</a:t>
            </a:r>
          </a:p>
        </p:txBody>
      </p:sp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E30D56AC-6CBA-CFC5-EAC8-2C300AD87A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17982" y="1022479"/>
          <a:ext cx="10508523" cy="5242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4" descr="OD_yes_RGB_Lalt">
            <a:extLst>
              <a:ext uri="{FF2B5EF4-FFF2-40B4-BE49-F238E27FC236}">
                <a16:creationId xmlns:a16="http://schemas.microsoft.com/office/drawing/2014/main" id="{9110D64E-3D60-FD60-7568-EF5C74A46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115" y="6151564"/>
            <a:ext cx="2292946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55A094-4E78-EEB0-316E-94A4DD17C4F8}"/>
              </a:ext>
            </a:extLst>
          </p:cNvPr>
          <p:cNvSpPr txBox="1"/>
          <p:nvPr/>
        </p:nvSpPr>
        <p:spPr>
          <a:xfrm>
            <a:off x="10292000" y="2064213"/>
            <a:ext cx="1692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Estimated 30-40 living liver donors in 25/26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4A0891D-182E-6A39-7073-28BFCEA5797F}"/>
              </a:ext>
            </a:extLst>
          </p:cNvPr>
          <p:cNvCxnSpPr/>
          <p:nvPr/>
        </p:nvCxnSpPr>
        <p:spPr>
          <a:xfrm flipV="1">
            <a:off x="8676409" y="2618509"/>
            <a:ext cx="1143000" cy="6338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70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FC386A-39A6-FF9E-3439-5769F0FD0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185D0A8-824B-7A53-0928-FF57379779FF}"/>
              </a:ext>
            </a:extLst>
          </p:cNvPr>
          <p:cNvSpPr txBox="1">
            <a:spLocks/>
          </p:cNvSpPr>
          <p:nvPr/>
        </p:nvSpPr>
        <p:spPr bwMode="auto">
          <a:xfrm>
            <a:off x="502920" y="420818"/>
            <a:ext cx="9025422" cy="61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 kern="1200">
                <a:solidFill>
                  <a:srgbClr val="0072C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72C6"/>
                </a:solidFill>
                <a:latin typeface="Arial" panose="020B0604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72C6"/>
                </a:solidFill>
                <a:latin typeface="Arial" panose="020B0604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72C6"/>
                </a:solidFill>
                <a:latin typeface="Arial" panose="020B0604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72C6"/>
                </a:solidFill>
                <a:latin typeface="Arial" panose="020B060402020202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72C6"/>
                </a:solidFill>
                <a:latin typeface="Arial" panose="020B0604020202020204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72C6"/>
                </a:solidFill>
                <a:latin typeface="Arial" panose="020B0604020202020204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72C6"/>
                </a:solidFill>
                <a:latin typeface="Arial" panose="020B0604020202020204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72C6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2C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Context: Key rates from the Potential Donor Audit</a:t>
            </a:r>
          </a:p>
        </p:txBody>
      </p:sp>
      <p:pic>
        <p:nvPicPr>
          <p:cNvPr id="9" name="Picture 4" descr="OD_yes_RGB_Lalt">
            <a:extLst>
              <a:ext uri="{FF2B5EF4-FFF2-40B4-BE49-F238E27FC236}">
                <a16:creationId xmlns:a16="http://schemas.microsoft.com/office/drawing/2014/main" id="{1533EBA2-8E0E-A99F-965A-F1D2845A2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115" y="6151564"/>
            <a:ext cx="2292946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4">
            <a:extLst>
              <a:ext uri="{FF2B5EF4-FFF2-40B4-BE49-F238E27FC236}">
                <a16:creationId xmlns:a16="http://schemas.microsoft.com/office/drawing/2014/main" id="{D48D58DD-9D56-F737-076D-63B0D67D77E6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707207" y="3216276"/>
            <a:ext cx="2105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 of patients/families</a:t>
            </a:r>
          </a:p>
        </p:txBody>
      </p:sp>
      <p:sp>
        <p:nvSpPr>
          <p:cNvPr id="17" name="Text Box 5">
            <a:extLst>
              <a:ext uri="{FF2B5EF4-FFF2-40B4-BE49-F238E27FC236}">
                <a16:creationId xmlns:a16="http://schemas.microsoft.com/office/drawing/2014/main" id="{2040E3DD-1942-4BD1-659A-3B5EDB7C6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344" y="5333160"/>
            <a:ext cx="139493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 data excluded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28B82C-EB89-1838-97B6-7EAEE62F4D3A}"/>
              </a:ext>
            </a:extLst>
          </p:cNvPr>
          <p:cNvSpPr txBox="1"/>
          <p:nvPr/>
        </p:nvSpPr>
        <p:spPr>
          <a:xfrm>
            <a:off x="2538489" y="1295035"/>
            <a:ext cx="1620957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DBD donation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8A1F51-73D5-98EF-2DDC-633F68CA0286}"/>
              </a:ext>
            </a:extLst>
          </p:cNvPr>
          <p:cNvSpPr txBox="1"/>
          <p:nvPr/>
        </p:nvSpPr>
        <p:spPr>
          <a:xfrm>
            <a:off x="8094993" y="1291987"/>
            <a:ext cx="1633781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DCD donation</a:t>
            </a:r>
          </a:p>
        </p:txBody>
      </p:sp>
      <p:graphicFrame>
        <p:nvGraphicFramePr>
          <p:cNvPr id="20" name="Object 2">
            <a:extLst>
              <a:ext uri="{FF2B5EF4-FFF2-40B4-BE49-F238E27FC236}">
                <a16:creationId xmlns:a16="http://schemas.microsoft.com/office/drawing/2014/main" id="{CA02AD21-A03D-B573-7064-DB250A44AA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1988" y="1922818"/>
          <a:ext cx="5614859" cy="3909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Object 2">
            <a:extLst>
              <a:ext uri="{FF2B5EF4-FFF2-40B4-BE49-F238E27FC236}">
                <a16:creationId xmlns:a16="http://schemas.microsoft.com/office/drawing/2014/main" id="{3FE1974E-C1ED-05CE-2455-A72D528489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96025" y="1930400"/>
          <a:ext cx="5614988" cy="3902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Rectangle 3">
            <a:extLst>
              <a:ext uri="{FF2B5EF4-FFF2-40B4-BE49-F238E27FC236}">
                <a16:creationId xmlns:a16="http://schemas.microsoft.com/office/drawing/2014/main" id="{70157FEB-1FBC-93BE-8D6C-D30101000641}"/>
              </a:ext>
            </a:extLst>
          </p:cNvPr>
          <p:cNvSpPr txBox="1">
            <a:spLocks noChangeArrowheads="1"/>
          </p:cNvSpPr>
          <p:nvPr/>
        </p:nvSpPr>
        <p:spPr>
          <a:xfrm>
            <a:off x="70738" y="5883275"/>
            <a:ext cx="10791225" cy="874751"/>
          </a:xfrm>
          <a:prstGeom prst="rect">
            <a:avLst/>
          </a:prstGeom>
          <a:noFill/>
        </p:spPr>
        <p:txBody>
          <a:bodyPr/>
          <a:lstStyle>
            <a:lvl1pPr marL="177800" indent="-177800" algn="l" defTabSz="457200" rtl="0" eaLnBrk="0" fontAlgn="base" hangingPunct="0">
              <a:spcBef>
                <a:spcPts val="800"/>
              </a:spcBef>
              <a:spcAft>
                <a:spcPts val="800"/>
              </a:spcAft>
              <a:buClr>
                <a:srgbClr val="0072C6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269875" algn="l" defTabSz="457200" rtl="0" eaLnBrk="0" fontAlgn="base" hangingPunct="0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5475" indent="-177800" algn="l" defTabSz="457200" rtl="0" eaLnBrk="0" fontAlgn="base" hangingPunct="0">
              <a:spcBef>
                <a:spcPts val="400"/>
              </a:spcBef>
              <a:spcAft>
                <a:spcPct val="0"/>
              </a:spcAft>
              <a:buFont typeface="Lucida Grande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69875" algn="l" defTabSz="457200" rtl="0" eaLnBrk="0" fontAlgn="base" hangingPunct="0">
              <a:spcBef>
                <a:spcPts val="400"/>
              </a:spcBef>
              <a:spcAft>
                <a:spcPct val="0"/>
              </a:spcAft>
              <a:buFont typeface="Lucida Grande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5225" indent="-269875" algn="l" defTabSz="457200" rtl="0" eaLnBrk="0" fontAlgn="base" hangingPunct="0">
              <a:spcBef>
                <a:spcPts val="400"/>
              </a:spcBef>
              <a:spcAft>
                <a:spcPct val="0"/>
              </a:spcAft>
              <a:buFont typeface="Lucida Grande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72C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Referral rate - </a:t>
            </a: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percentage of neurological death suspected (or imminent death anticipated) patients referred to SN-OD</a:t>
            </a:r>
          </a:p>
          <a:p>
            <a:pPr marL="0" marR="0" lvl="0" indent="0" algn="l" defTabSz="457200" rtl="0" eaLnBrk="1" fontAlgn="base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72C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Testing rate - </a:t>
            </a: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percentage of neurological death suspected patients tested for brain death</a:t>
            </a:r>
          </a:p>
          <a:p>
            <a:pPr marL="0" marR="0" lvl="0" indent="0" algn="l" defTabSz="457200" rtl="0" eaLnBrk="1" fontAlgn="base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72C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Consent/authorisation rate - </a:t>
            </a: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percentage of families approached where consent/authorisation for donation was ascertained</a:t>
            </a:r>
          </a:p>
        </p:txBody>
      </p:sp>
      <p:pic>
        <p:nvPicPr>
          <p:cNvPr id="23" name="Picture 4" descr="OD_yes_RGB_Lalt">
            <a:extLst>
              <a:ext uri="{FF2B5EF4-FFF2-40B4-BE49-F238E27FC236}">
                <a16:creationId xmlns:a16="http://schemas.microsoft.com/office/drawing/2014/main" id="{1E879C41-9E89-3CD2-071A-D8CEF8A49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115" y="6151564"/>
            <a:ext cx="2292946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44C7831E-E52E-E985-EC9F-FCA3614F301B}"/>
              </a:ext>
            </a:extLst>
          </p:cNvPr>
          <p:cNvSpPr/>
          <p:nvPr/>
        </p:nvSpPr>
        <p:spPr>
          <a:xfrm>
            <a:off x="3992289" y="3544283"/>
            <a:ext cx="1046055" cy="438042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4DA8180-0374-B842-3CAA-B137E87AAC3E}"/>
              </a:ext>
            </a:extLst>
          </p:cNvPr>
          <p:cNvSpPr/>
          <p:nvPr/>
        </p:nvSpPr>
        <p:spPr>
          <a:xfrm rot="1387736">
            <a:off x="3036332" y="2992678"/>
            <a:ext cx="2077032" cy="326923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C76D05F-20B3-9F79-B3D9-AAE8568F567E}"/>
              </a:ext>
            </a:extLst>
          </p:cNvPr>
          <p:cNvSpPr/>
          <p:nvPr/>
        </p:nvSpPr>
        <p:spPr>
          <a:xfrm rot="1387736">
            <a:off x="8892618" y="4117751"/>
            <a:ext cx="2077032" cy="326923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4B7C5D9-32FD-0B48-53CF-AB7AFF2318A7}"/>
              </a:ext>
            </a:extLst>
          </p:cNvPr>
          <p:cNvSpPr/>
          <p:nvPr/>
        </p:nvSpPr>
        <p:spPr>
          <a:xfrm rot="21006262">
            <a:off x="9546801" y="2389838"/>
            <a:ext cx="1295000" cy="326923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503E2D-F1EE-E732-053D-50AF1465A6B6}"/>
              </a:ext>
            </a:extLst>
          </p:cNvPr>
          <p:cNvSpPr/>
          <p:nvPr/>
        </p:nvSpPr>
        <p:spPr>
          <a:xfrm>
            <a:off x="5121302" y="5261690"/>
            <a:ext cx="1331154" cy="305315"/>
          </a:xfrm>
          <a:prstGeom prst="rect">
            <a:avLst/>
          </a:prstGeom>
          <a:solidFill>
            <a:srgbClr val="F3F2E1"/>
          </a:solidFill>
          <a:ln>
            <a:solidFill>
              <a:srgbClr val="F3F2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447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Graphic spid="21" grpId="0">
        <p:bldAsOne/>
      </p:bldGraphic>
      <p:bldP spid="24" grpId="0" animBg="1"/>
      <p:bldP spid="25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113A07-D624-D432-940C-D1AD3839B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2" name="Picture 12" descr="Digital Transformation and Innovation ...">
            <a:extLst>
              <a:ext uri="{FF2B5EF4-FFF2-40B4-BE49-F238E27FC236}">
                <a16:creationId xmlns:a16="http://schemas.microsoft.com/office/drawing/2014/main" id="{A20F5863-94AE-3FEE-20F6-191A81C3D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105" y="2500180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59ACA5E-8E64-B2A2-A55A-2325248BE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104" y="172442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0070C0"/>
                </a:solidFill>
              </a:rPr>
              <a:t>What does NHSBT do for living donation now?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0A0A54-188C-0FDC-E5DA-AF2CF5B86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3859" y="63941"/>
            <a:ext cx="1621858" cy="671606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B5A8171-6D44-EAF1-3CC0-99990D4B76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554060" y="1991872"/>
            <a:ext cx="1811778" cy="181177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3EB8143-BCAE-FCC7-6EA8-5298AA79E7E6}"/>
              </a:ext>
            </a:extLst>
          </p:cNvPr>
          <p:cNvSpPr/>
          <p:nvPr/>
        </p:nvSpPr>
        <p:spPr>
          <a:xfrm>
            <a:off x="5019675" y="5200650"/>
            <a:ext cx="1771650" cy="200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242" name="Picture 2" descr="Living organ donation materials - NHS ...">
            <a:extLst>
              <a:ext uri="{FF2B5EF4-FFF2-40B4-BE49-F238E27FC236}">
                <a16:creationId xmlns:a16="http://schemas.microsoft.com/office/drawing/2014/main" id="{61A907DD-B9EA-7ED6-C7C2-F80BF818B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386" y="4953883"/>
            <a:ext cx="3286125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2C4F6B-E97B-76E9-161B-48E49572A1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1509" y="1487210"/>
            <a:ext cx="3663282" cy="20722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B24984-0638-7C27-6D71-EBE0A64F1F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0562" y="2219459"/>
            <a:ext cx="3877288" cy="18809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C7242F-8475-1008-904F-0451E7989F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67796" y="3427410"/>
            <a:ext cx="3152037" cy="1619534"/>
          </a:xfrm>
          <a:prstGeom prst="rect">
            <a:avLst/>
          </a:prstGeom>
        </p:spPr>
      </p:pic>
      <p:pic>
        <p:nvPicPr>
          <p:cNvPr id="10244" name="Picture 4" descr="Order living organ donation materials ...">
            <a:extLst>
              <a:ext uri="{FF2B5EF4-FFF2-40B4-BE49-F238E27FC236}">
                <a16:creationId xmlns:a16="http://schemas.microsoft.com/office/drawing/2014/main" id="{D24B69C6-F9DF-C2D3-D1A4-B81F94EDF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24" y="3722827"/>
            <a:ext cx="1790700" cy="25527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Enhanced Recovery After Surgery - ODT ...">
            <a:extLst>
              <a:ext uri="{FF2B5EF4-FFF2-40B4-BE49-F238E27FC236}">
                <a16:creationId xmlns:a16="http://schemas.microsoft.com/office/drawing/2014/main" id="{F302569F-FCEC-C770-60D6-B58BB8881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717" y="4122547"/>
            <a:ext cx="2853133" cy="80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Altnet network coverage increased by 27 ...">
            <a:extLst>
              <a:ext uri="{FF2B5EF4-FFF2-40B4-BE49-F238E27FC236}">
                <a16:creationId xmlns:a16="http://schemas.microsoft.com/office/drawing/2014/main" id="{E51AAF38-F9BF-7B33-EBC6-0BDFE9C51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605" y="492330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42D1D8B-71C3-65B2-8302-063EBA1852FB}"/>
              </a:ext>
            </a:extLst>
          </p:cNvPr>
          <p:cNvSpPr txBox="1"/>
          <p:nvPr/>
        </p:nvSpPr>
        <p:spPr>
          <a:xfrm>
            <a:off x="6896100" y="5007572"/>
            <a:ext cx="13735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UK Living Donor Networks -Kidney  Liver</a:t>
            </a:r>
          </a:p>
        </p:txBody>
      </p:sp>
      <p:pic>
        <p:nvPicPr>
          <p:cNvPr id="10254" name="Picture 14" descr="Transplant collaboratives - ODT ...">
            <a:extLst>
              <a:ext uri="{FF2B5EF4-FFF2-40B4-BE49-F238E27FC236}">
                <a16:creationId xmlns:a16="http://schemas.microsoft.com/office/drawing/2014/main" id="{2C6C9E87-1F63-79AE-EA16-1F3D0B6F2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924" y="3803650"/>
            <a:ext cx="187642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91812B1-5A91-A673-D489-523C52E90FFF}"/>
              </a:ext>
            </a:extLst>
          </p:cNvPr>
          <p:cNvSpPr txBox="1"/>
          <p:nvPr/>
        </p:nvSpPr>
        <p:spPr>
          <a:xfrm>
            <a:off x="396104" y="1359982"/>
            <a:ext cx="566123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Clinical Registries</a:t>
            </a:r>
          </a:p>
          <a:p>
            <a:r>
              <a:rPr lang="en-GB" dirty="0"/>
              <a:t>Donor self-reported outcome and experience measures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E617BBD-A276-2E89-3A07-D829CE956CB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94182" y="5400675"/>
            <a:ext cx="2413362" cy="123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206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E30BDF-3DA9-7303-8E7C-1FF6CC75F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B52CF-59DA-687D-7003-067B2EE99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209379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Think Tank Menti Exercises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874D3C-761A-5A00-3098-C57CBD294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3859" y="63941"/>
            <a:ext cx="1621858" cy="671606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F441B633-4057-331F-67BE-6CB7AB76F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274057"/>
            <a:ext cx="9982199" cy="558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29328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6_NHSBT_presentation_style_v2">
  <a:themeElements>
    <a:clrScheme name="NHSB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2C6"/>
      </a:accent1>
      <a:accent2>
        <a:srgbClr val="0091C9"/>
      </a:accent2>
      <a:accent3>
        <a:srgbClr val="003893"/>
      </a:accent3>
      <a:accent4>
        <a:srgbClr val="56008C"/>
      </a:accent4>
      <a:accent5>
        <a:srgbClr val="009E49"/>
      </a:accent5>
      <a:accent6>
        <a:srgbClr val="D81E05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0_NHSBT_presentation_style_v2">
  <a:themeElements>
    <a:clrScheme name="14_NHSBT_presentation_style_v2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72C6"/>
      </a:accent1>
      <a:accent2>
        <a:srgbClr val="0091C9"/>
      </a:accent2>
      <a:accent3>
        <a:srgbClr val="FFFFFF"/>
      </a:accent3>
      <a:accent4>
        <a:srgbClr val="000000"/>
      </a:accent4>
      <a:accent5>
        <a:srgbClr val="AABCDF"/>
      </a:accent5>
      <a:accent6>
        <a:srgbClr val="0083B6"/>
      </a:accent6>
      <a:hlink>
        <a:srgbClr val="000000"/>
      </a:hlink>
      <a:folHlink>
        <a:srgbClr val="000000"/>
      </a:folHlink>
    </a:clrScheme>
    <a:fontScheme name="14_NHSBT_presentation_style_v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4_NHSBT_presentation_style_v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0072C6"/>
        </a:accent1>
        <a:accent2>
          <a:srgbClr val="0091C9"/>
        </a:accent2>
        <a:accent3>
          <a:srgbClr val="FFFFFF"/>
        </a:accent3>
        <a:accent4>
          <a:srgbClr val="000000"/>
        </a:accent4>
        <a:accent5>
          <a:srgbClr val="AABCDF"/>
        </a:accent5>
        <a:accent6>
          <a:srgbClr val="0083B6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HSBT PowerPoint widescreen template 2021.potx" id="{1B7D834A-F187-46EF-A269-28398B970CAA}" vid="{FC73087E-B94B-4103-8119-DA5B3F9AE1EE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NHSB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0072C6"/>
    </a:accent1>
    <a:accent2>
      <a:srgbClr val="0091C9"/>
    </a:accent2>
    <a:accent3>
      <a:srgbClr val="003893"/>
    </a:accent3>
    <a:accent4>
      <a:srgbClr val="56008C"/>
    </a:accent4>
    <a:accent5>
      <a:srgbClr val="009E49"/>
    </a:accent5>
    <a:accent6>
      <a:srgbClr val="D81E05"/>
    </a:accent6>
    <a:hlink>
      <a:srgbClr val="000000"/>
    </a:hlink>
    <a:folHlink>
      <a:srgbClr val="00000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55D3FD31368E4E8066F4354CB3E986" ma:contentTypeVersion="21" ma:contentTypeDescription="Create a new document." ma:contentTypeScope="" ma:versionID="f48b65e7b37942a892491d94f9011182">
  <xsd:schema xmlns:xsd="http://www.w3.org/2001/XMLSchema" xmlns:xs="http://www.w3.org/2001/XMLSchema" xmlns:p="http://schemas.microsoft.com/office/2006/metadata/properties" xmlns:ns1="http://schemas.microsoft.com/sharepoint/v3" xmlns:ns2="962742d5-7faf-4be6-97ab-f6b800c0b0ec" xmlns:ns3="361d3baa-6487-4783-911a-f43136155f55" xmlns:ns4="0aee4a98-54e2-4fa9-8bf1-c07c68638e25" targetNamespace="http://schemas.microsoft.com/office/2006/metadata/properties" ma:root="true" ma:fieldsID="a0d0ed21b22f6540c4e97902310d07fe" ns1:_="" ns2:_="" ns3:_="" ns4:_="">
    <xsd:import namespace="http://schemas.microsoft.com/sharepoint/v3"/>
    <xsd:import namespace="962742d5-7faf-4be6-97ab-f6b800c0b0ec"/>
    <xsd:import namespace="361d3baa-6487-4783-911a-f43136155f55"/>
    <xsd:import namespace="0aee4a98-54e2-4fa9-8bf1-c07c68638e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Creddentialised" minOccurs="0"/>
                <xsd:element ref="ns1:_ip_UnifiedCompliancePolicyProperties" minOccurs="0"/>
                <xsd:element ref="ns1:_ip_UnifiedCompliancePolicyUIAc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2742d5-7faf-4be6-97ab-f6b800c0b0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e4d4c276-3e6c-4cc9-8c7e-f782a92f08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Creddentialised" ma:index="25" nillable="true" ma:displayName="Creddentialised" ma:default="1" ma:format="Dropdown" ma:internalName="Creddentialised">
      <xsd:simpleType>
        <xsd:restriction base="dms:Boolean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1d3baa-6487-4783-911a-f43136155f5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ee4a98-54e2-4fa9-8bf1-c07c68638e25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fc490720-e929-4357-af82-ea76a5bad856}" ma:internalName="TaxCatchAll" ma:showField="CatchAllData" ma:web="361d3baa-6487-4783-911a-f43136155f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Creddentialised xmlns="962742d5-7faf-4be6-97ab-f6b800c0b0ec">true</Creddentialised>
    <TaxCatchAll xmlns="0aee4a98-54e2-4fa9-8bf1-c07c68638e25" xsi:nil="true"/>
    <lcf76f155ced4ddcb4097134ff3c332f xmlns="962742d5-7faf-4be6-97ab-f6b800c0b0ec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617FE28-D1BA-48C7-8C04-0D577AFF53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62742d5-7faf-4be6-97ab-f6b800c0b0ec"/>
    <ds:schemaRef ds:uri="361d3baa-6487-4783-911a-f43136155f55"/>
    <ds:schemaRef ds:uri="0aee4a98-54e2-4fa9-8bf1-c07c68638e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32DD8E3-752D-457C-8139-7ED6ACA13E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26B926-E033-4DC4-ADBE-CDCD401E267C}">
  <ds:schemaRefs>
    <ds:schemaRef ds:uri="http://purl.org/dc/dcmitype/"/>
    <ds:schemaRef ds:uri="http://schemas.microsoft.com/office/2006/documentManagement/types"/>
    <ds:schemaRef ds:uri="0aee4a98-54e2-4fa9-8bf1-c07c68638e25"/>
    <ds:schemaRef ds:uri="http://www.w3.org/XML/1998/namespace"/>
    <ds:schemaRef ds:uri="http://schemas.microsoft.com/sharepoint/v3"/>
    <ds:schemaRef ds:uri="http://purl.org/dc/elements/1.1/"/>
    <ds:schemaRef ds:uri="http://schemas.openxmlformats.org/package/2006/metadata/core-properties"/>
    <ds:schemaRef ds:uri="361d3baa-6487-4783-911a-f43136155f55"/>
    <ds:schemaRef ds:uri="http://schemas.microsoft.com/office/infopath/2007/PartnerControls"/>
    <ds:schemaRef ds:uri="962742d5-7faf-4be6-97ab-f6b800c0b0ec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2949</TotalTime>
  <Words>819</Words>
  <Application>Microsoft Office PowerPoint</Application>
  <PresentationFormat>Widescreen</PresentationFormat>
  <Paragraphs>166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Aptos</vt:lpstr>
      <vt:lpstr>Aptos Display</vt:lpstr>
      <vt:lpstr>Arial</vt:lpstr>
      <vt:lpstr>Calibri</vt:lpstr>
      <vt:lpstr>Calibri Light</vt:lpstr>
      <vt:lpstr>Lucida Grande</vt:lpstr>
      <vt:lpstr>Wingdings</vt:lpstr>
      <vt:lpstr>1_Office Theme</vt:lpstr>
      <vt:lpstr>16_NHSBT_presentation_style_v2</vt:lpstr>
      <vt:lpstr>2_Office Theme</vt:lpstr>
      <vt:lpstr>20_NHSBT_presentation_style_v2</vt:lpstr>
      <vt:lpstr>3_Office Theme</vt:lpstr>
      <vt:lpstr>PowerPoint Presentation</vt:lpstr>
      <vt:lpstr>Thank You….</vt:lpstr>
      <vt:lpstr>Thinking About the Future</vt:lpstr>
      <vt:lpstr>Thinking About the Future</vt:lpstr>
      <vt:lpstr>Think as if there is no box….</vt:lpstr>
      <vt:lpstr>PowerPoint Presentation</vt:lpstr>
      <vt:lpstr>PowerPoint Presentation</vt:lpstr>
      <vt:lpstr>What does NHSBT do for living donation now?</vt:lpstr>
      <vt:lpstr>Think Tank Menti Exercises</vt:lpstr>
      <vt:lpstr>Session 1: Strengths and Weaknesses (‘as is’)</vt:lpstr>
      <vt:lpstr>Session 2: Opportunities and Challenges (‘to be’)</vt:lpstr>
      <vt:lpstr>Session 3: Priorities (‘How do we get there?’)</vt:lpstr>
      <vt:lpstr>Twelve Priorities</vt:lpstr>
      <vt:lpstr>Five Workstreams</vt:lpstr>
      <vt:lpstr>Programme Board</vt:lpstr>
      <vt:lpstr>Next Steps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Lisa Burnapp</dc:creator>
  <cp:lastModifiedBy>Temitope Adams</cp:lastModifiedBy>
  <cp:revision>57</cp:revision>
  <dcterms:created xsi:type="dcterms:W3CDTF">2026-01-18T14:17:15Z</dcterms:created>
  <dcterms:modified xsi:type="dcterms:W3CDTF">2026-04-29T09:43:37Z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0x0101009355D3FD31368E4E8066F4354CB3E986</vt:lpwstr>
  </property>
  <property fmtid="{D5CDD505-2E9C-101B-9397-08002B2CF9AE}" pid="3" name="MediaServiceImageTags">
    <vt:lpwstr/>
  </property>
</Properties>
</file>