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DA2F-D734-7820-0DF7-E03DDB6C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E4377-0F85-D73F-C730-470C500F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0D2F-3A21-4384-AB8C-A7C9D28A531F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46C0F-3E9B-7626-ADA2-E265C2E0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93A69-F443-9450-4496-D263641B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F68E-53F0-4498-99E1-4509A76D8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6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388AE-5C52-B6F1-6879-0E413C5A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A48C0-AA01-4A8D-3211-352E07136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DD4E-BF84-4BC8-52ED-C08DB58E0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70D2F-3A21-4384-AB8C-A7C9D28A531F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37E3C-16D5-FF0F-AD0A-2E64E11DA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3EA9-1075-3EDA-5144-88F869141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02F68E-53F0-4498-99E1-4509A76D83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9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D538ED-4D67-A23D-8BFA-F59B5DBC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1A39E-A6CD-4536-471E-0C057A97F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5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919320-DCD0-2FBC-F0C2-98059D9D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7FABB-B27E-84BF-D096-751E07A648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0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F2535F-96CA-9646-744D-A9638B39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BEEDB-3D58-6553-5250-CEF6155626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6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8E7F3F-F1A9-A96E-5201-5DA71910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50E81-531E-CAB0-B936-FE533CE6D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7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11CA15-EC21-CACB-C93E-C62CE41F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74237-F0E9-2DAC-175C-73CBE1524B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2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62D22E-19B4-DA06-34A2-C2575941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51F1C-313B-4B91-C76A-B467E279E4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8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8E0A7D-9E50-E824-5D0D-AE94F5BF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695D3-D2A9-4D7A-D168-332323CFE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4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298F4B-86C9-D05F-85D0-2A9BCD97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0E81A-2F42-5BF0-0A7E-14A307E5D4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4195FA-F775-9751-F225-703F4008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0D760-ACFE-6C2C-0FF1-A9C95C7F60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14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6295CF-B831-3884-D118-6F74B564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2AC9D-7986-CF65-6D14-681397A61F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2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46E481-D257-515A-C200-14D6AD6C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4B10E-9E17-B668-65B7-2E21F33AB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4EC16C-5A61-B526-B11D-B439C933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80CA7-C10E-F4DF-2845-F125BA0170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04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773D21-05BC-481E-75E1-C9AD2BC0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4BAD67-4C62-8746-6BA7-3B45B438D1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9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3178A-9CFD-E3D2-443F-10C9879A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EEE40-1CBC-5C59-4BED-8E3026E789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07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D296CB-AD77-AA91-9292-D98AC164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A68DA-7010-3C2D-2E2A-D7D837DDF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4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46A32C-CCB7-5ABB-F427-6E25C922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58A7D-F362-AF66-5CA1-925C9ABBD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10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325181-F8E2-758C-F091-6478F2F0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D9DD3-4C39-F65C-F392-827C0CD98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2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0901B1-E563-DB71-BB84-05FA7FC4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09316-15F5-04B0-2574-CB520445F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03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92C35-0F0F-4ABF-81BA-14956C9F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55EB8-160C-2C35-36B8-E1858D081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4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B8BE0-4E78-C962-042A-25CF47B4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C53A5-1005-CC81-CAED-321D182C2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8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4D78CF-951B-4486-6848-514D874F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596E4-158B-4A6C-E000-AA67CB95B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59B680-11AC-4B02-4432-AA294AF3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D8881-EC3F-E80E-5440-8A70B80341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3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2EADD6-F09A-5138-92B3-71D2B16B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29DDB-F9DF-35F0-E0E0-AF57605BC4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2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A44ED4-B0D6-E235-9D21-AFF378CF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245BE-B1E0-541B-1903-92FCE69B2F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887EA5-F636-D5C5-5C23-8179B562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19CC1-4F41-FB85-ECBB-8D64AF6EF0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3F9071-4267-2F29-698F-0A6A47A7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BF8A4-752E-C6FE-0023-BCFF6D3E6B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80C0B5-E872-F5BA-0CF3-6D05B767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C9D2-3D1C-7D53-7398-4FBDA3E52D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C8E06F-5CD3-ECE8-6C77-05951412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ED9AE-1512-80A9-E308-AC411F5FE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5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5D3FD31368E4E8066F4354CB3E986" ma:contentTypeVersion="21" ma:contentTypeDescription="Create a new document." ma:contentTypeScope="" ma:versionID="f48b65e7b37942a892491d94f9011182">
  <xsd:schema xmlns:xsd="http://www.w3.org/2001/XMLSchema" xmlns:xs="http://www.w3.org/2001/XMLSchema" xmlns:p="http://schemas.microsoft.com/office/2006/metadata/properties" xmlns:ns1="http://schemas.microsoft.com/sharepoint/v3" xmlns:ns2="962742d5-7faf-4be6-97ab-f6b800c0b0ec" xmlns:ns3="361d3baa-6487-4783-911a-f43136155f55" xmlns:ns4="0aee4a98-54e2-4fa9-8bf1-c07c68638e25" targetNamespace="http://schemas.microsoft.com/office/2006/metadata/properties" ma:root="true" ma:fieldsID="a0d0ed21b22f6540c4e97902310d07fe" ns1:_="" ns2:_="" ns3:_="" ns4:_="">
    <xsd:import namespace="http://schemas.microsoft.com/sharepoint/v3"/>
    <xsd:import namespace="962742d5-7faf-4be6-97ab-f6b800c0b0ec"/>
    <xsd:import namespace="361d3baa-6487-4783-911a-f43136155f55"/>
    <xsd:import namespace="0aee4a98-54e2-4fa9-8bf1-c07c68638e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Creddentialised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742d5-7faf-4be6-97ab-f6b800c0b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4d4c276-3e6c-4cc9-8c7e-f782a92f08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reddentialised" ma:index="25" nillable="true" ma:displayName="Creddentialised" ma:default="1" ma:format="Dropdown" ma:internalName="Creddentialised">
      <xsd:simpleType>
        <xsd:restriction base="dms:Boolean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d3baa-6487-4783-911a-f43136155f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e4a98-54e2-4fa9-8bf1-c07c68638e2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c490720-e929-4357-af82-ea76a5bad856}" ma:internalName="TaxCatchAll" ma:showField="CatchAllData" ma:web="361d3baa-6487-4783-911a-f43136155f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reddentialised xmlns="962742d5-7faf-4be6-97ab-f6b800c0b0ec">true</Creddentialised>
    <TaxCatchAll xmlns="0aee4a98-54e2-4fa9-8bf1-c07c68638e25" xsi:nil="true"/>
    <lcf76f155ced4ddcb4097134ff3c332f xmlns="962742d5-7faf-4be6-97ab-f6b800c0b0e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41B78F-F6AA-4852-9956-88540AD9E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2742d5-7faf-4be6-97ab-f6b800c0b0ec"/>
    <ds:schemaRef ds:uri="361d3baa-6487-4783-911a-f43136155f55"/>
    <ds:schemaRef ds:uri="0aee4a98-54e2-4fa9-8bf1-c07c68638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131AD3-B335-40B7-AEF8-1E5938E700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60F97D-5504-4607-8CDF-6F25EC30F126}">
  <ds:schemaRefs>
    <ds:schemaRef ds:uri="http://purl.org/dc/dcmitype/"/>
    <ds:schemaRef ds:uri="http://schemas.microsoft.com/office/2006/metadata/properties"/>
    <ds:schemaRef ds:uri="http://www.w3.org/XML/1998/namespace"/>
    <ds:schemaRef ds:uri="962742d5-7faf-4be6-97ab-f6b800c0b0ec"/>
    <ds:schemaRef ds:uri="http://purl.org/dc/elements/1.1/"/>
    <ds:schemaRef ds:uri="0aee4a98-54e2-4fa9-8bf1-c07c68638e25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61d3baa-6487-4783-911a-f43136155f5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Robb</dc:creator>
  <cp:lastModifiedBy>Temitope Adams</cp:lastModifiedBy>
  <cp:revision>2</cp:revision>
  <dcterms:created xsi:type="dcterms:W3CDTF">2026-05-08T07:56:27Z</dcterms:created>
  <dcterms:modified xsi:type="dcterms:W3CDTF">2026-05-08T08:20:07Z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0x0101009355D3FD31368E4E8066F4354CB3E986</vt:lpwstr>
  </property>
  <property fmtid="{D5CDD505-2E9C-101B-9397-08002B2CF9AE}" pid="3" name="MediaServiceImageTags">
    <vt:lpwstr/>
  </property>
</Properties>
</file>