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73" r:id="rId4"/>
    <p:sldMasterId id="2147483723" r:id="rId5"/>
  </p:sldMasterIdLst>
  <p:notesMasterIdLst>
    <p:notesMasterId r:id="rId33"/>
  </p:notesMasterIdLst>
  <p:handoutMasterIdLst>
    <p:handoutMasterId r:id="rId34"/>
  </p:handoutMasterIdLst>
  <p:sldIdLst>
    <p:sldId id="2032093065" r:id="rId6"/>
    <p:sldId id="2032093042" r:id="rId7"/>
    <p:sldId id="2032093069" r:id="rId8"/>
    <p:sldId id="2032093043" r:id="rId9"/>
    <p:sldId id="2032093070" r:id="rId10"/>
    <p:sldId id="2032093057" r:id="rId11"/>
    <p:sldId id="2032093044" r:id="rId12"/>
    <p:sldId id="2032093047" r:id="rId13"/>
    <p:sldId id="2032093071" r:id="rId14"/>
    <p:sldId id="2032093048" r:id="rId15"/>
    <p:sldId id="2032093074" r:id="rId16"/>
    <p:sldId id="2032093073" r:id="rId17"/>
    <p:sldId id="2032093079" r:id="rId18"/>
    <p:sldId id="2032093075" r:id="rId19"/>
    <p:sldId id="2032093076" r:id="rId20"/>
    <p:sldId id="2032093077" r:id="rId21"/>
    <p:sldId id="2032093078" r:id="rId22"/>
    <p:sldId id="2032093045" r:id="rId23"/>
    <p:sldId id="2032093055" r:id="rId24"/>
    <p:sldId id="2032093056" r:id="rId25"/>
    <p:sldId id="2032093058" r:id="rId26"/>
    <p:sldId id="2032093059" r:id="rId27"/>
    <p:sldId id="2032093041" r:id="rId28"/>
    <p:sldId id="2032093060" r:id="rId29"/>
    <p:sldId id="2032093064" r:id="rId30"/>
    <p:sldId id="2032093068" r:id="rId31"/>
    <p:sldId id="276" r:id="rId32"/>
  </p:sldIdLst>
  <p:sldSz cx="12192000" cy="6858000"/>
  <p:notesSz cx="6858000" cy="9144000"/>
  <p:embeddedFontLst>
    <p:embeddedFont>
      <p:font typeface="Lato" panose="020F0502020204030203" pitchFamily="34" charset="0"/>
      <p:regular r:id="rId35"/>
      <p:bold r:id="rId36"/>
      <p:italic r:id="rId37"/>
      <p:boldItalic r:id="rId38"/>
    </p:embeddedFont>
    <p:embeddedFont>
      <p:font typeface="Lato Light" panose="020F0502020204030203" pitchFamily="34" charset="0"/>
      <p:regular r:id="rId39"/>
      <p:italic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C82A0B0-D324-43B9-A5F1-E079B46BF2A4}">
          <p14:sldIdLst/>
        </p14:section>
        <p14:section name="Title slide" id="{B6FED178-9A1F-4627-BBEF-FE65ABF0480E}">
          <p14:sldIdLst>
            <p14:sldId id="2032093065"/>
            <p14:sldId id="2032093042"/>
            <p14:sldId id="2032093069"/>
            <p14:sldId id="2032093043"/>
            <p14:sldId id="2032093070"/>
            <p14:sldId id="2032093057"/>
            <p14:sldId id="2032093044"/>
            <p14:sldId id="2032093047"/>
            <p14:sldId id="2032093071"/>
            <p14:sldId id="2032093048"/>
            <p14:sldId id="2032093074"/>
            <p14:sldId id="2032093073"/>
            <p14:sldId id="2032093079"/>
            <p14:sldId id="2032093075"/>
            <p14:sldId id="2032093076"/>
            <p14:sldId id="2032093077"/>
            <p14:sldId id="2032093078"/>
            <p14:sldId id="2032093045"/>
            <p14:sldId id="2032093055"/>
            <p14:sldId id="2032093056"/>
            <p14:sldId id="2032093058"/>
            <p14:sldId id="2032093059"/>
            <p14:sldId id="2032093041"/>
            <p14:sldId id="2032093060"/>
            <p14:sldId id="2032093064"/>
          </p14:sldIdLst>
        </p14:section>
        <p14:section name="End of presentation slide" id="{3DEFE252-2300-493E-B711-856B44168019}">
          <p14:sldIdLst>
            <p14:sldId id="2032093068"/>
            <p14:sldId id="276"/>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9A2A632-F1D6-B2C9-1C75-13938D5AEDEF}" name="Isabelle Delabaye" initials="ID" userId="S::isabelle.delabaye@hansabiopharma.com::925e9efe-4b09-429f-9906-f6e540bdb98a" providerId="AD"/>
  <p188:author id="{00900AE6-D236-7368-DC97-45C366F61FEB}" name="Nicola Anderson (Applied Health Sciences)" initials="NA" userId="S::n.e.anderson.1@bham.ac.uk::ad973630-21a2-4b50-9c36-67e780a4125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66FF"/>
    <a:srgbClr val="1B1B1B"/>
    <a:srgbClr val="FAFAFA"/>
    <a:srgbClr val="1C1C1C"/>
    <a:srgbClr val="FFFFFF"/>
    <a:srgbClr val="F6F6F6"/>
    <a:srgbClr val="33313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74" autoAdjust="0"/>
    <p:restoredTop sz="73806" autoAdjust="0"/>
  </p:normalViewPr>
  <p:slideViewPr>
    <p:cSldViewPr snapToGrid="0">
      <p:cViewPr varScale="1">
        <p:scale>
          <a:sx n="49" d="100"/>
          <a:sy n="49" d="100"/>
        </p:scale>
        <p:origin x="852" y="42"/>
      </p:cViewPr>
      <p:guideLst/>
    </p:cSldViewPr>
  </p:slideViewPr>
  <p:notesTextViewPr>
    <p:cViewPr>
      <p:scale>
        <a:sx n="1" d="1"/>
        <a:sy n="1" d="1"/>
      </p:scale>
      <p:origin x="0" y="0"/>
    </p:cViewPr>
  </p:notesTextViewPr>
  <p:notesViewPr>
    <p:cSldViewPr snapToGrid="0">
      <p:cViewPr varScale="1">
        <p:scale>
          <a:sx n="60" d="100"/>
          <a:sy n="60" d="100"/>
        </p:scale>
        <p:origin x="3187" y="4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5.fntdata"/><Relationship Id="rId21" Type="http://schemas.openxmlformats.org/officeDocument/2006/relationships/slide" Target="slides/slide16.xml"/><Relationship Id="rId34" Type="http://schemas.openxmlformats.org/officeDocument/2006/relationships/handoutMaster" Target="handoutMasters/handoutMaster1.xml"/><Relationship Id="rId42"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font" Target="fonts/font3.fntdata"/><Relationship Id="rId40" Type="http://schemas.openxmlformats.org/officeDocument/2006/relationships/font" Target="fonts/font6.fntdata"/><Relationship Id="rId45"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2.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font" Target="fonts/font1.fntdata"/><Relationship Id="rId43"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38" Type="http://schemas.openxmlformats.org/officeDocument/2006/relationships/font" Target="fonts/font4.fntdata"/><Relationship Id="rId20" Type="http://schemas.openxmlformats.org/officeDocument/2006/relationships/slide" Target="slides/slide15.xml"/><Relationship Id="rId41" Type="http://schemas.openxmlformats.org/officeDocument/2006/relationships/presProps" Target="presProps.xml"/></Relationships>
</file>

<file path=ppt/diagrams/_rels/data2.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svg"/><Relationship Id="rId1" Type="http://schemas.openxmlformats.org/officeDocument/2006/relationships/image" Target="../media/image33.svg"/><Relationship Id="rId5" Type="http://schemas.openxmlformats.org/officeDocument/2006/relationships/image" Target="../media/image37.svg"/><Relationship Id="rId4" Type="http://schemas.openxmlformats.org/officeDocument/2006/relationships/image" Target="../media/image36.svg"/></Relationships>
</file>

<file path=ppt/diagrams/_rels/data4.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svg"/><Relationship Id="rId1" Type="http://schemas.openxmlformats.org/officeDocument/2006/relationships/image" Target="../media/image50.svg"/><Relationship Id="rId4" Type="http://schemas.openxmlformats.org/officeDocument/2006/relationships/image" Target="../media/image53.svg"/></Relationships>
</file>

<file path=ppt/diagrams/_rels/drawing2.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svg"/><Relationship Id="rId1" Type="http://schemas.openxmlformats.org/officeDocument/2006/relationships/image" Target="../media/image33.svg"/><Relationship Id="rId5" Type="http://schemas.openxmlformats.org/officeDocument/2006/relationships/image" Target="../media/image37.svg"/><Relationship Id="rId4" Type="http://schemas.openxmlformats.org/officeDocument/2006/relationships/image" Target="../media/image36.svg"/></Relationships>
</file>

<file path=ppt/diagrams/_rels/drawing4.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svg"/><Relationship Id="rId1" Type="http://schemas.openxmlformats.org/officeDocument/2006/relationships/image" Target="../media/image50.svg"/><Relationship Id="rId4" Type="http://schemas.openxmlformats.org/officeDocument/2006/relationships/image" Target="../media/image53.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02543EE-4557-4E85-BFF1-5905EEBC30F3}"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n-GB"/>
        </a:p>
      </dgm:t>
    </dgm:pt>
    <dgm:pt modelId="{44456ED2-1842-45C8-BE05-19BEAEB0D832}">
      <dgm:prSet phldrT="[Text]" phldr="0" custT="1"/>
      <dgm:spPr/>
      <dgm:t>
        <a:bodyPr/>
        <a:lstStyle/>
        <a:p>
          <a:r>
            <a:rPr lang="en-GB" sz="1600" dirty="0">
              <a:solidFill>
                <a:schemeClr val="tx1"/>
              </a:solidFill>
            </a:rPr>
            <a:t>Health and functional status</a:t>
          </a:r>
        </a:p>
      </dgm:t>
    </dgm:pt>
    <dgm:pt modelId="{E6E05624-DCAC-4E2E-A88F-10CD674400F2}" type="parTrans" cxnId="{F4F0D06A-EF11-4FC5-8DE6-A21F3BEB8733}">
      <dgm:prSet/>
      <dgm:spPr/>
      <dgm:t>
        <a:bodyPr/>
        <a:lstStyle/>
        <a:p>
          <a:endParaRPr lang="en-GB"/>
        </a:p>
      </dgm:t>
    </dgm:pt>
    <dgm:pt modelId="{133267AF-6D09-44C4-A24C-58FDFABB6749}" type="sibTrans" cxnId="{F4F0D06A-EF11-4FC5-8DE6-A21F3BEB8733}">
      <dgm:prSet/>
      <dgm:spPr/>
      <dgm:t>
        <a:bodyPr/>
        <a:lstStyle/>
        <a:p>
          <a:endParaRPr lang="en-GB"/>
        </a:p>
      </dgm:t>
    </dgm:pt>
    <dgm:pt modelId="{B92EF63A-529C-4623-8EAD-6588A5385A0E}">
      <dgm:prSet phldrT="[Text]" phldr="0" custT="1"/>
      <dgm:spPr/>
      <dgm:t>
        <a:bodyPr/>
        <a:lstStyle/>
        <a:p>
          <a:r>
            <a:rPr lang="en-GB" sz="1600" dirty="0">
              <a:solidFill>
                <a:schemeClr val="tx1"/>
              </a:solidFill>
            </a:rPr>
            <a:t>Disease symptoms</a:t>
          </a:r>
        </a:p>
      </dgm:t>
    </dgm:pt>
    <dgm:pt modelId="{05A12B78-29F1-4DE6-83B9-081F1D1760D1}" type="parTrans" cxnId="{FDE02729-5E49-4A4D-A4B8-3B593C2F1459}">
      <dgm:prSet/>
      <dgm:spPr/>
      <dgm:t>
        <a:bodyPr/>
        <a:lstStyle/>
        <a:p>
          <a:endParaRPr lang="en-GB"/>
        </a:p>
      </dgm:t>
    </dgm:pt>
    <dgm:pt modelId="{10F7D09B-8053-40B0-A6A4-F8CFB253B560}" type="sibTrans" cxnId="{FDE02729-5E49-4A4D-A4B8-3B593C2F1459}">
      <dgm:prSet/>
      <dgm:spPr/>
      <dgm:t>
        <a:bodyPr/>
        <a:lstStyle/>
        <a:p>
          <a:endParaRPr lang="en-GB"/>
        </a:p>
      </dgm:t>
    </dgm:pt>
    <dgm:pt modelId="{2D7396CA-2273-4E04-87E7-6E4BCCA72E28}">
      <dgm:prSet phldrT="[Text]" phldr="0" custT="1"/>
      <dgm:spPr/>
      <dgm:t>
        <a:bodyPr/>
        <a:lstStyle/>
        <a:p>
          <a:r>
            <a:rPr lang="en-GB" sz="1600" dirty="0">
              <a:solidFill>
                <a:schemeClr val="tx1"/>
              </a:solidFill>
            </a:rPr>
            <a:t>Treatment adherence</a:t>
          </a:r>
        </a:p>
      </dgm:t>
    </dgm:pt>
    <dgm:pt modelId="{A2F6BC7B-8C41-4F3C-A853-F38C65217C0D}" type="parTrans" cxnId="{AA91BB9E-F20E-494D-A6F1-027C177750CA}">
      <dgm:prSet/>
      <dgm:spPr/>
      <dgm:t>
        <a:bodyPr/>
        <a:lstStyle/>
        <a:p>
          <a:endParaRPr lang="en-GB"/>
        </a:p>
      </dgm:t>
    </dgm:pt>
    <dgm:pt modelId="{6EA54BF3-E8F5-4DB4-ABFD-80AB451B9867}" type="sibTrans" cxnId="{AA91BB9E-F20E-494D-A6F1-027C177750CA}">
      <dgm:prSet/>
      <dgm:spPr/>
      <dgm:t>
        <a:bodyPr/>
        <a:lstStyle/>
        <a:p>
          <a:endParaRPr lang="en-GB"/>
        </a:p>
      </dgm:t>
    </dgm:pt>
    <dgm:pt modelId="{B473F336-AE14-4CC8-904A-0E9A878E14DA}">
      <dgm:prSet phldrT="[Text]" phldr="0" custT="1"/>
      <dgm:spPr/>
      <dgm:t>
        <a:bodyPr/>
        <a:lstStyle/>
        <a:p>
          <a:r>
            <a:rPr lang="en-GB" sz="1600" dirty="0">
              <a:solidFill>
                <a:schemeClr val="tx1"/>
              </a:solidFill>
            </a:rPr>
            <a:t>Care/ treatment preferences </a:t>
          </a:r>
        </a:p>
      </dgm:t>
    </dgm:pt>
    <dgm:pt modelId="{86FA9A88-795A-4997-BB8D-1DF217092FF9}" type="parTrans" cxnId="{A287A282-91D5-4AA3-863E-EA4B18D6063A}">
      <dgm:prSet/>
      <dgm:spPr/>
      <dgm:t>
        <a:bodyPr/>
        <a:lstStyle/>
        <a:p>
          <a:endParaRPr lang="en-GB"/>
        </a:p>
      </dgm:t>
    </dgm:pt>
    <dgm:pt modelId="{F7B333D9-A07F-4EDB-83D0-41C0146E2A48}" type="sibTrans" cxnId="{A287A282-91D5-4AA3-863E-EA4B18D6063A}">
      <dgm:prSet/>
      <dgm:spPr/>
      <dgm:t>
        <a:bodyPr/>
        <a:lstStyle/>
        <a:p>
          <a:endParaRPr lang="en-GB"/>
        </a:p>
      </dgm:t>
    </dgm:pt>
    <dgm:pt modelId="{915D5619-AAD6-49B0-B23A-8DF0B61D439C}">
      <dgm:prSet phldrT="[Text]" phldr="0" custT="1"/>
      <dgm:spPr/>
      <dgm:t>
        <a:bodyPr/>
        <a:lstStyle/>
        <a:p>
          <a:r>
            <a:rPr lang="en-GB" sz="1600" dirty="0">
              <a:solidFill>
                <a:schemeClr val="tx1"/>
              </a:solidFill>
            </a:rPr>
            <a:t>Quality of life</a:t>
          </a:r>
        </a:p>
      </dgm:t>
    </dgm:pt>
    <dgm:pt modelId="{A2840043-0399-4397-BC7C-FC53C7E2503A}" type="parTrans" cxnId="{84567951-DF60-4A93-BAAE-357C79D62DE6}">
      <dgm:prSet/>
      <dgm:spPr/>
      <dgm:t>
        <a:bodyPr/>
        <a:lstStyle/>
        <a:p>
          <a:endParaRPr lang="en-GB"/>
        </a:p>
      </dgm:t>
    </dgm:pt>
    <dgm:pt modelId="{815BEF93-67B2-4EEF-B22E-4F9E1E415E42}" type="sibTrans" cxnId="{84567951-DF60-4A93-BAAE-357C79D62DE6}">
      <dgm:prSet/>
      <dgm:spPr/>
      <dgm:t>
        <a:bodyPr/>
        <a:lstStyle/>
        <a:p>
          <a:endParaRPr lang="en-GB"/>
        </a:p>
      </dgm:t>
    </dgm:pt>
    <dgm:pt modelId="{AEF7EA2F-27B2-4803-8B46-54C95AD13D0A}">
      <dgm:prSet custT="1"/>
      <dgm:spPr/>
      <dgm:t>
        <a:bodyPr/>
        <a:lstStyle/>
        <a:p>
          <a:r>
            <a:rPr lang="en-GB" sz="1600" dirty="0">
              <a:solidFill>
                <a:schemeClr val="tx1"/>
              </a:solidFill>
            </a:rPr>
            <a:t>Care experience or satisfaction</a:t>
          </a:r>
        </a:p>
      </dgm:t>
    </dgm:pt>
    <dgm:pt modelId="{A388E23F-0EA9-46AB-8972-0EEBE3D57F5D}" type="parTrans" cxnId="{920DC130-F5F2-46D6-AFAE-D70CE1AB682B}">
      <dgm:prSet/>
      <dgm:spPr/>
      <dgm:t>
        <a:bodyPr/>
        <a:lstStyle/>
        <a:p>
          <a:endParaRPr lang="en-GB"/>
        </a:p>
      </dgm:t>
    </dgm:pt>
    <dgm:pt modelId="{5A0AE717-4F04-4BE3-B726-C8949E7B8FE4}" type="sibTrans" cxnId="{920DC130-F5F2-46D6-AFAE-D70CE1AB682B}">
      <dgm:prSet/>
      <dgm:spPr/>
      <dgm:t>
        <a:bodyPr/>
        <a:lstStyle/>
        <a:p>
          <a:endParaRPr lang="en-GB"/>
        </a:p>
      </dgm:t>
    </dgm:pt>
    <dgm:pt modelId="{887BA81A-0858-44AF-BA63-EA48E243665C}">
      <dgm:prSet phldrT="[Text]" phldr="0" custT="1"/>
      <dgm:spPr/>
      <dgm:t>
        <a:bodyPr/>
        <a:lstStyle/>
        <a:p>
          <a:r>
            <a:rPr lang="en-GB" sz="1600" dirty="0">
              <a:solidFill>
                <a:schemeClr val="tx1"/>
              </a:solidFill>
            </a:rPr>
            <a:t>Side effects/tolerability  of treatment</a:t>
          </a:r>
        </a:p>
      </dgm:t>
    </dgm:pt>
    <dgm:pt modelId="{ED075D78-945E-4A15-8BC9-B99DF72DCCCA}" type="parTrans" cxnId="{781D3BA8-C0B8-46F3-9A49-889D44B83668}">
      <dgm:prSet/>
      <dgm:spPr/>
      <dgm:t>
        <a:bodyPr/>
        <a:lstStyle/>
        <a:p>
          <a:endParaRPr lang="en-GB"/>
        </a:p>
      </dgm:t>
    </dgm:pt>
    <dgm:pt modelId="{F9A7782E-F355-4CDE-8DFB-6B4FD9AC0316}" type="sibTrans" cxnId="{781D3BA8-C0B8-46F3-9A49-889D44B83668}">
      <dgm:prSet/>
      <dgm:spPr/>
      <dgm:t>
        <a:bodyPr/>
        <a:lstStyle/>
        <a:p>
          <a:endParaRPr lang="en-GB"/>
        </a:p>
      </dgm:t>
    </dgm:pt>
    <dgm:pt modelId="{AF44B752-F90B-4143-850A-C15763A91D1D}" type="pres">
      <dgm:prSet presAssocID="{202543EE-4557-4E85-BFF1-5905EEBC30F3}" presName="cycle" presStyleCnt="0">
        <dgm:presLayoutVars>
          <dgm:dir/>
          <dgm:resizeHandles val="exact"/>
        </dgm:presLayoutVars>
      </dgm:prSet>
      <dgm:spPr/>
    </dgm:pt>
    <dgm:pt modelId="{FC579B97-EE35-41BB-A84B-C4C5E0269462}" type="pres">
      <dgm:prSet presAssocID="{44456ED2-1842-45C8-BE05-19BEAEB0D832}" presName="node" presStyleLbl="node1" presStyleIdx="0" presStyleCnt="7">
        <dgm:presLayoutVars>
          <dgm:bulletEnabled val="1"/>
        </dgm:presLayoutVars>
      </dgm:prSet>
      <dgm:spPr/>
    </dgm:pt>
    <dgm:pt modelId="{0235B349-5D83-472B-8E14-AF146F9944D7}" type="pres">
      <dgm:prSet presAssocID="{44456ED2-1842-45C8-BE05-19BEAEB0D832}" presName="spNode" presStyleCnt="0"/>
      <dgm:spPr/>
    </dgm:pt>
    <dgm:pt modelId="{A471A5DE-6416-466C-B8E1-12EF8726F246}" type="pres">
      <dgm:prSet presAssocID="{133267AF-6D09-44C4-A24C-58FDFABB6749}" presName="sibTrans" presStyleLbl="sibTrans1D1" presStyleIdx="0" presStyleCnt="7"/>
      <dgm:spPr/>
    </dgm:pt>
    <dgm:pt modelId="{13C1B373-E78A-4A6B-B203-16BCFD9D9ABC}" type="pres">
      <dgm:prSet presAssocID="{B92EF63A-529C-4623-8EAD-6588A5385A0E}" presName="node" presStyleLbl="node1" presStyleIdx="1" presStyleCnt="7">
        <dgm:presLayoutVars>
          <dgm:bulletEnabled val="1"/>
        </dgm:presLayoutVars>
      </dgm:prSet>
      <dgm:spPr/>
    </dgm:pt>
    <dgm:pt modelId="{39428F1A-4A86-49A0-9537-3AB507B84D3F}" type="pres">
      <dgm:prSet presAssocID="{B92EF63A-529C-4623-8EAD-6588A5385A0E}" presName="spNode" presStyleCnt="0"/>
      <dgm:spPr/>
    </dgm:pt>
    <dgm:pt modelId="{558A06D5-C176-427A-BCD7-7317C6406B35}" type="pres">
      <dgm:prSet presAssocID="{10F7D09B-8053-40B0-A6A4-F8CFB253B560}" presName="sibTrans" presStyleLbl="sibTrans1D1" presStyleIdx="1" presStyleCnt="7"/>
      <dgm:spPr/>
    </dgm:pt>
    <dgm:pt modelId="{E59ADF8F-FA52-49DD-88BC-552FF84035F4}" type="pres">
      <dgm:prSet presAssocID="{887BA81A-0858-44AF-BA63-EA48E243665C}" presName="node" presStyleLbl="node1" presStyleIdx="2" presStyleCnt="7">
        <dgm:presLayoutVars>
          <dgm:bulletEnabled val="1"/>
        </dgm:presLayoutVars>
      </dgm:prSet>
      <dgm:spPr/>
    </dgm:pt>
    <dgm:pt modelId="{66E64F6A-80BF-4B14-BBE2-0E77A36D8F52}" type="pres">
      <dgm:prSet presAssocID="{887BA81A-0858-44AF-BA63-EA48E243665C}" presName="spNode" presStyleCnt="0"/>
      <dgm:spPr/>
    </dgm:pt>
    <dgm:pt modelId="{17E55536-8185-41E4-8797-7B9D2FAA6AF0}" type="pres">
      <dgm:prSet presAssocID="{F9A7782E-F355-4CDE-8DFB-6B4FD9AC0316}" presName="sibTrans" presStyleLbl="sibTrans1D1" presStyleIdx="2" presStyleCnt="7"/>
      <dgm:spPr/>
    </dgm:pt>
    <dgm:pt modelId="{719AC1FC-65CD-4EE1-A0FE-45F84095D24A}" type="pres">
      <dgm:prSet presAssocID="{2D7396CA-2273-4E04-87E7-6E4BCCA72E28}" presName="node" presStyleLbl="node1" presStyleIdx="3" presStyleCnt="7">
        <dgm:presLayoutVars>
          <dgm:bulletEnabled val="1"/>
        </dgm:presLayoutVars>
      </dgm:prSet>
      <dgm:spPr/>
    </dgm:pt>
    <dgm:pt modelId="{824E26F7-67B9-43A0-9CC8-939DC7DC73A2}" type="pres">
      <dgm:prSet presAssocID="{2D7396CA-2273-4E04-87E7-6E4BCCA72E28}" presName="spNode" presStyleCnt="0"/>
      <dgm:spPr/>
    </dgm:pt>
    <dgm:pt modelId="{50BA24C7-3D9D-4CD7-9894-1FC0123ECB75}" type="pres">
      <dgm:prSet presAssocID="{6EA54BF3-E8F5-4DB4-ABFD-80AB451B9867}" presName="sibTrans" presStyleLbl="sibTrans1D1" presStyleIdx="3" presStyleCnt="7"/>
      <dgm:spPr/>
    </dgm:pt>
    <dgm:pt modelId="{4FABB29C-135D-4CBE-8AF9-DD9DE2CC3E32}" type="pres">
      <dgm:prSet presAssocID="{B473F336-AE14-4CC8-904A-0E9A878E14DA}" presName="node" presStyleLbl="node1" presStyleIdx="4" presStyleCnt="7">
        <dgm:presLayoutVars>
          <dgm:bulletEnabled val="1"/>
        </dgm:presLayoutVars>
      </dgm:prSet>
      <dgm:spPr/>
    </dgm:pt>
    <dgm:pt modelId="{ED584D5F-4BE4-47EE-8DF3-8454886B7AC1}" type="pres">
      <dgm:prSet presAssocID="{B473F336-AE14-4CC8-904A-0E9A878E14DA}" presName="spNode" presStyleCnt="0"/>
      <dgm:spPr/>
    </dgm:pt>
    <dgm:pt modelId="{CC83D368-DB91-4D36-A95D-04E52140AE3D}" type="pres">
      <dgm:prSet presAssocID="{F7B333D9-A07F-4EDB-83D0-41C0146E2A48}" presName="sibTrans" presStyleLbl="sibTrans1D1" presStyleIdx="4" presStyleCnt="7"/>
      <dgm:spPr/>
    </dgm:pt>
    <dgm:pt modelId="{0B71927F-308D-4C3F-984D-3E3A09A755FB}" type="pres">
      <dgm:prSet presAssocID="{AEF7EA2F-27B2-4803-8B46-54C95AD13D0A}" presName="node" presStyleLbl="node1" presStyleIdx="5" presStyleCnt="7">
        <dgm:presLayoutVars>
          <dgm:bulletEnabled val="1"/>
        </dgm:presLayoutVars>
      </dgm:prSet>
      <dgm:spPr/>
    </dgm:pt>
    <dgm:pt modelId="{706CD5E8-A37D-4614-908B-03C5EE60B5DF}" type="pres">
      <dgm:prSet presAssocID="{AEF7EA2F-27B2-4803-8B46-54C95AD13D0A}" presName="spNode" presStyleCnt="0"/>
      <dgm:spPr/>
    </dgm:pt>
    <dgm:pt modelId="{18E8BC3D-66A5-4F06-A27B-CDC90112915D}" type="pres">
      <dgm:prSet presAssocID="{5A0AE717-4F04-4BE3-B726-C8949E7B8FE4}" presName="sibTrans" presStyleLbl="sibTrans1D1" presStyleIdx="5" presStyleCnt="7"/>
      <dgm:spPr/>
    </dgm:pt>
    <dgm:pt modelId="{246FF7CE-F65B-421E-8BA7-A87BDABD8EB7}" type="pres">
      <dgm:prSet presAssocID="{915D5619-AAD6-49B0-B23A-8DF0B61D439C}" presName="node" presStyleLbl="node1" presStyleIdx="6" presStyleCnt="7">
        <dgm:presLayoutVars>
          <dgm:bulletEnabled val="1"/>
        </dgm:presLayoutVars>
      </dgm:prSet>
      <dgm:spPr/>
    </dgm:pt>
    <dgm:pt modelId="{ED0B41C6-123F-47FC-B23F-72C26EA1D293}" type="pres">
      <dgm:prSet presAssocID="{915D5619-AAD6-49B0-B23A-8DF0B61D439C}" presName="spNode" presStyleCnt="0"/>
      <dgm:spPr/>
    </dgm:pt>
    <dgm:pt modelId="{C9837165-0BA0-431B-AD1B-6E5A48F4438F}" type="pres">
      <dgm:prSet presAssocID="{815BEF93-67B2-4EEF-B22E-4F9E1E415E42}" presName="sibTrans" presStyleLbl="sibTrans1D1" presStyleIdx="6" presStyleCnt="7"/>
      <dgm:spPr/>
    </dgm:pt>
  </dgm:ptLst>
  <dgm:cxnLst>
    <dgm:cxn modelId="{5C326706-4D88-4203-9F04-B8A6EC6C3A5F}" type="presOf" srcId="{B473F336-AE14-4CC8-904A-0E9A878E14DA}" destId="{4FABB29C-135D-4CBE-8AF9-DD9DE2CC3E32}" srcOrd="0" destOrd="0" presId="urn:microsoft.com/office/officeart/2005/8/layout/cycle5"/>
    <dgm:cxn modelId="{56E8A706-6CB8-4E9C-A5DD-34B615F5B336}" type="presOf" srcId="{44456ED2-1842-45C8-BE05-19BEAEB0D832}" destId="{FC579B97-EE35-41BB-A84B-C4C5E0269462}" srcOrd="0" destOrd="0" presId="urn:microsoft.com/office/officeart/2005/8/layout/cycle5"/>
    <dgm:cxn modelId="{BF45F80D-8E58-4B7B-A9B4-A04FB56D6B15}" type="presOf" srcId="{915D5619-AAD6-49B0-B23A-8DF0B61D439C}" destId="{246FF7CE-F65B-421E-8BA7-A87BDABD8EB7}" srcOrd="0" destOrd="0" presId="urn:microsoft.com/office/officeart/2005/8/layout/cycle5"/>
    <dgm:cxn modelId="{FDE02729-5E49-4A4D-A4B8-3B593C2F1459}" srcId="{202543EE-4557-4E85-BFF1-5905EEBC30F3}" destId="{B92EF63A-529C-4623-8EAD-6588A5385A0E}" srcOrd="1" destOrd="0" parTransId="{05A12B78-29F1-4DE6-83B9-081F1D1760D1}" sibTransId="{10F7D09B-8053-40B0-A6A4-F8CFB253B560}"/>
    <dgm:cxn modelId="{0699A22C-1510-410E-8121-C50BAA2D746A}" type="presOf" srcId="{AEF7EA2F-27B2-4803-8B46-54C95AD13D0A}" destId="{0B71927F-308D-4C3F-984D-3E3A09A755FB}" srcOrd="0" destOrd="0" presId="urn:microsoft.com/office/officeart/2005/8/layout/cycle5"/>
    <dgm:cxn modelId="{920DC130-F5F2-46D6-AFAE-D70CE1AB682B}" srcId="{202543EE-4557-4E85-BFF1-5905EEBC30F3}" destId="{AEF7EA2F-27B2-4803-8B46-54C95AD13D0A}" srcOrd="5" destOrd="0" parTransId="{A388E23F-0EA9-46AB-8972-0EEBE3D57F5D}" sibTransId="{5A0AE717-4F04-4BE3-B726-C8949E7B8FE4}"/>
    <dgm:cxn modelId="{F4F0D06A-EF11-4FC5-8DE6-A21F3BEB8733}" srcId="{202543EE-4557-4E85-BFF1-5905EEBC30F3}" destId="{44456ED2-1842-45C8-BE05-19BEAEB0D832}" srcOrd="0" destOrd="0" parTransId="{E6E05624-DCAC-4E2E-A88F-10CD674400F2}" sibTransId="{133267AF-6D09-44C4-A24C-58FDFABB6749}"/>
    <dgm:cxn modelId="{2B5FC84C-C6EA-4C3C-B61D-A7D129CCF307}" type="presOf" srcId="{815BEF93-67B2-4EEF-B22E-4F9E1E415E42}" destId="{C9837165-0BA0-431B-AD1B-6E5A48F4438F}" srcOrd="0" destOrd="0" presId="urn:microsoft.com/office/officeart/2005/8/layout/cycle5"/>
    <dgm:cxn modelId="{84567951-DF60-4A93-BAAE-357C79D62DE6}" srcId="{202543EE-4557-4E85-BFF1-5905EEBC30F3}" destId="{915D5619-AAD6-49B0-B23A-8DF0B61D439C}" srcOrd="6" destOrd="0" parTransId="{A2840043-0399-4397-BC7C-FC53C7E2503A}" sibTransId="{815BEF93-67B2-4EEF-B22E-4F9E1E415E42}"/>
    <dgm:cxn modelId="{B834A657-C709-4DA2-AD14-987E402AA4DF}" type="presOf" srcId="{887BA81A-0858-44AF-BA63-EA48E243665C}" destId="{E59ADF8F-FA52-49DD-88BC-552FF84035F4}" srcOrd="0" destOrd="0" presId="urn:microsoft.com/office/officeart/2005/8/layout/cycle5"/>
    <dgm:cxn modelId="{A287A282-91D5-4AA3-863E-EA4B18D6063A}" srcId="{202543EE-4557-4E85-BFF1-5905EEBC30F3}" destId="{B473F336-AE14-4CC8-904A-0E9A878E14DA}" srcOrd="4" destOrd="0" parTransId="{86FA9A88-795A-4997-BB8D-1DF217092FF9}" sibTransId="{F7B333D9-A07F-4EDB-83D0-41C0146E2A48}"/>
    <dgm:cxn modelId="{C0CA908F-736C-4923-8443-280B720026D3}" type="presOf" srcId="{2D7396CA-2273-4E04-87E7-6E4BCCA72E28}" destId="{719AC1FC-65CD-4EE1-A0FE-45F84095D24A}" srcOrd="0" destOrd="0" presId="urn:microsoft.com/office/officeart/2005/8/layout/cycle5"/>
    <dgm:cxn modelId="{49228D90-2A54-41CA-AC66-74CECAFAA0E0}" type="presOf" srcId="{133267AF-6D09-44C4-A24C-58FDFABB6749}" destId="{A471A5DE-6416-466C-B8E1-12EF8726F246}" srcOrd="0" destOrd="0" presId="urn:microsoft.com/office/officeart/2005/8/layout/cycle5"/>
    <dgm:cxn modelId="{9C1FCD90-5EA0-4019-B613-64E0C363EBEE}" type="presOf" srcId="{10F7D09B-8053-40B0-A6A4-F8CFB253B560}" destId="{558A06D5-C176-427A-BCD7-7317C6406B35}" srcOrd="0" destOrd="0" presId="urn:microsoft.com/office/officeart/2005/8/layout/cycle5"/>
    <dgm:cxn modelId="{AA91BB9E-F20E-494D-A6F1-027C177750CA}" srcId="{202543EE-4557-4E85-BFF1-5905EEBC30F3}" destId="{2D7396CA-2273-4E04-87E7-6E4BCCA72E28}" srcOrd="3" destOrd="0" parTransId="{A2F6BC7B-8C41-4F3C-A853-F38C65217C0D}" sibTransId="{6EA54BF3-E8F5-4DB4-ABFD-80AB451B9867}"/>
    <dgm:cxn modelId="{5CC0A7A0-9B6E-4AA8-8C1A-C41777ACCD69}" type="presOf" srcId="{F7B333D9-A07F-4EDB-83D0-41C0146E2A48}" destId="{CC83D368-DB91-4D36-A95D-04E52140AE3D}" srcOrd="0" destOrd="0" presId="urn:microsoft.com/office/officeart/2005/8/layout/cycle5"/>
    <dgm:cxn modelId="{781D3BA8-C0B8-46F3-9A49-889D44B83668}" srcId="{202543EE-4557-4E85-BFF1-5905EEBC30F3}" destId="{887BA81A-0858-44AF-BA63-EA48E243665C}" srcOrd="2" destOrd="0" parTransId="{ED075D78-945E-4A15-8BC9-B99DF72DCCCA}" sibTransId="{F9A7782E-F355-4CDE-8DFB-6B4FD9AC0316}"/>
    <dgm:cxn modelId="{0DC0B8B5-83DD-4999-8918-66A4F7A4F9F0}" type="presOf" srcId="{6EA54BF3-E8F5-4DB4-ABFD-80AB451B9867}" destId="{50BA24C7-3D9D-4CD7-9894-1FC0123ECB75}" srcOrd="0" destOrd="0" presId="urn:microsoft.com/office/officeart/2005/8/layout/cycle5"/>
    <dgm:cxn modelId="{5F4929C4-255B-43E9-8C72-C370DA859CF1}" type="presOf" srcId="{B92EF63A-529C-4623-8EAD-6588A5385A0E}" destId="{13C1B373-E78A-4A6B-B203-16BCFD9D9ABC}" srcOrd="0" destOrd="0" presId="urn:microsoft.com/office/officeart/2005/8/layout/cycle5"/>
    <dgm:cxn modelId="{BB5042D8-79E8-4B90-B2AD-7E68A9733941}" type="presOf" srcId="{202543EE-4557-4E85-BFF1-5905EEBC30F3}" destId="{AF44B752-F90B-4143-850A-C15763A91D1D}" srcOrd="0" destOrd="0" presId="urn:microsoft.com/office/officeart/2005/8/layout/cycle5"/>
    <dgm:cxn modelId="{D9EF2DDD-B654-4335-9F3F-51CB271A20BF}" type="presOf" srcId="{5A0AE717-4F04-4BE3-B726-C8949E7B8FE4}" destId="{18E8BC3D-66A5-4F06-A27B-CDC90112915D}" srcOrd="0" destOrd="0" presId="urn:microsoft.com/office/officeart/2005/8/layout/cycle5"/>
    <dgm:cxn modelId="{DF0251EC-F9BB-4C69-81B3-1A189EC87D18}" type="presOf" srcId="{F9A7782E-F355-4CDE-8DFB-6B4FD9AC0316}" destId="{17E55536-8185-41E4-8797-7B9D2FAA6AF0}" srcOrd="0" destOrd="0" presId="urn:microsoft.com/office/officeart/2005/8/layout/cycle5"/>
    <dgm:cxn modelId="{B7B28718-3884-4AD2-AE32-FB751AB5C68D}" type="presParOf" srcId="{AF44B752-F90B-4143-850A-C15763A91D1D}" destId="{FC579B97-EE35-41BB-A84B-C4C5E0269462}" srcOrd="0" destOrd="0" presId="urn:microsoft.com/office/officeart/2005/8/layout/cycle5"/>
    <dgm:cxn modelId="{EBB4E1D9-C8E8-4AEF-82EE-909CB17837B4}" type="presParOf" srcId="{AF44B752-F90B-4143-850A-C15763A91D1D}" destId="{0235B349-5D83-472B-8E14-AF146F9944D7}" srcOrd="1" destOrd="0" presId="urn:microsoft.com/office/officeart/2005/8/layout/cycle5"/>
    <dgm:cxn modelId="{069EFD26-25E3-4E26-902F-3D507C73814E}" type="presParOf" srcId="{AF44B752-F90B-4143-850A-C15763A91D1D}" destId="{A471A5DE-6416-466C-B8E1-12EF8726F246}" srcOrd="2" destOrd="0" presId="urn:microsoft.com/office/officeart/2005/8/layout/cycle5"/>
    <dgm:cxn modelId="{B23DF440-937D-4DD3-AD09-531F5CA31E73}" type="presParOf" srcId="{AF44B752-F90B-4143-850A-C15763A91D1D}" destId="{13C1B373-E78A-4A6B-B203-16BCFD9D9ABC}" srcOrd="3" destOrd="0" presId="urn:microsoft.com/office/officeart/2005/8/layout/cycle5"/>
    <dgm:cxn modelId="{32AF6659-87A9-469A-ADD8-E8D7FAD0F260}" type="presParOf" srcId="{AF44B752-F90B-4143-850A-C15763A91D1D}" destId="{39428F1A-4A86-49A0-9537-3AB507B84D3F}" srcOrd="4" destOrd="0" presId="urn:microsoft.com/office/officeart/2005/8/layout/cycle5"/>
    <dgm:cxn modelId="{81A70C82-90D8-491C-AFBA-752850B20367}" type="presParOf" srcId="{AF44B752-F90B-4143-850A-C15763A91D1D}" destId="{558A06D5-C176-427A-BCD7-7317C6406B35}" srcOrd="5" destOrd="0" presId="urn:microsoft.com/office/officeart/2005/8/layout/cycle5"/>
    <dgm:cxn modelId="{132CA17E-3AD0-41EF-AB52-B59BB44E08BD}" type="presParOf" srcId="{AF44B752-F90B-4143-850A-C15763A91D1D}" destId="{E59ADF8F-FA52-49DD-88BC-552FF84035F4}" srcOrd="6" destOrd="0" presId="urn:microsoft.com/office/officeart/2005/8/layout/cycle5"/>
    <dgm:cxn modelId="{7F9DDCDE-69B2-490B-BBE3-2490BDCC5FF2}" type="presParOf" srcId="{AF44B752-F90B-4143-850A-C15763A91D1D}" destId="{66E64F6A-80BF-4B14-BBE2-0E77A36D8F52}" srcOrd="7" destOrd="0" presId="urn:microsoft.com/office/officeart/2005/8/layout/cycle5"/>
    <dgm:cxn modelId="{D17ED278-BA7F-4F39-96C6-E45F5980D91E}" type="presParOf" srcId="{AF44B752-F90B-4143-850A-C15763A91D1D}" destId="{17E55536-8185-41E4-8797-7B9D2FAA6AF0}" srcOrd="8" destOrd="0" presId="urn:microsoft.com/office/officeart/2005/8/layout/cycle5"/>
    <dgm:cxn modelId="{BAD9E91D-CDFF-4235-A6E5-5FCF823FBB8A}" type="presParOf" srcId="{AF44B752-F90B-4143-850A-C15763A91D1D}" destId="{719AC1FC-65CD-4EE1-A0FE-45F84095D24A}" srcOrd="9" destOrd="0" presId="urn:microsoft.com/office/officeart/2005/8/layout/cycle5"/>
    <dgm:cxn modelId="{691A0D59-4B24-4C2E-ADB2-AFCA117A35C9}" type="presParOf" srcId="{AF44B752-F90B-4143-850A-C15763A91D1D}" destId="{824E26F7-67B9-43A0-9CC8-939DC7DC73A2}" srcOrd="10" destOrd="0" presId="urn:microsoft.com/office/officeart/2005/8/layout/cycle5"/>
    <dgm:cxn modelId="{B7CC69B7-A9D0-4083-B3A8-36D093443904}" type="presParOf" srcId="{AF44B752-F90B-4143-850A-C15763A91D1D}" destId="{50BA24C7-3D9D-4CD7-9894-1FC0123ECB75}" srcOrd="11" destOrd="0" presId="urn:microsoft.com/office/officeart/2005/8/layout/cycle5"/>
    <dgm:cxn modelId="{F5346DD6-F519-46D8-B310-AE97A058DAE7}" type="presParOf" srcId="{AF44B752-F90B-4143-850A-C15763A91D1D}" destId="{4FABB29C-135D-4CBE-8AF9-DD9DE2CC3E32}" srcOrd="12" destOrd="0" presId="urn:microsoft.com/office/officeart/2005/8/layout/cycle5"/>
    <dgm:cxn modelId="{3A30DFAD-9CE7-4FD6-AC59-8F06718A82F3}" type="presParOf" srcId="{AF44B752-F90B-4143-850A-C15763A91D1D}" destId="{ED584D5F-4BE4-47EE-8DF3-8454886B7AC1}" srcOrd="13" destOrd="0" presId="urn:microsoft.com/office/officeart/2005/8/layout/cycle5"/>
    <dgm:cxn modelId="{A460FDE7-22C7-4EAC-9A9C-95BBF8BA074E}" type="presParOf" srcId="{AF44B752-F90B-4143-850A-C15763A91D1D}" destId="{CC83D368-DB91-4D36-A95D-04E52140AE3D}" srcOrd="14" destOrd="0" presId="urn:microsoft.com/office/officeart/2005/8/layout/cycle5"/>
    <dgm:cxn modelId="{426F65FB-FB3A-4867-ADF8-8E8779D203C5}" type="presParOf" srcId="{AF44B752-F90B-4143-850A-C15763A91D1D}" destId="{0B71927F-308D-4C3F-984D-3E3A09A755FB}" srcOrd="15" destOrd="0" presId="urn:microsoft.com/office/officeart/2005/8/layout/cycle5"/>
    <dgm:cxn modelId="{1F3A194E-98C6-4185-ADB0-C56E6CE24523}" type="presParOf" srcId="{AF44B752-F90B-4143-850A-C15763A91D1D}" destId="{706CD5E8-A37D-4614-908B-03C5EE60B5DF}" srcOrd="16" destOrd="0" presId="urn:microsoft.com/office/officeart/2005/8/layout/cycle5"/>
    <dgm:cxn modelId="{958C6597-E3F0-4783-BFC1-06F6AA22A9F2}" type="presParOf" srcId="{AF44B752-F90B-4143-850A-C15763A91D1D}" destId="{18E8BC3D-66A5-4F06-A27B-CDC90112915D}" srcOrd="17" destOrd="0" presId="urn:microsoft.com/office/officeart/2005/8/layout/cycle5"/>
    <dgm:cxn modelId="{E257233D-4617-4009-A572-8C521B2014E8}" type="presParOf" srcId="{AF44B752-F90B-4143-850A-C15763A91D1D}" destId="{246FF7CE-F65B-421E-8BA7-A87BDABD8EB7}" srcOrd="18" destOrd="0" presId="urn:microsoft.com/office/officeart/2005/8/layout/cycle5"/>
    <dgm:cxn modelId="{62C4E475-2378-4E93-AAFC-222E696A7DAD}" type="presParOf" srcId="{AF44B752-F90B-4143-850A-C15763A91D1D}" destId="{ED0B41C6-123F-47FC-B23F-72C26EA1D293}" srcOrd="19" destOrd="0" presId="urn:microsoft.com/office/officeart/2005/8/layout/cycle5"/>
    <dgm:cxn modelId="{1C7C9213-1831-4EE6-A8B0-B08EC02994A1}" type="presParOf" srcId="{AF44B752-F90B-4143-850A-C15763A91D1D}" destId="{C9837165-0BA0-431B-AD1B-6E5A48F4438F}" srcOrd="20" destOrd="0" presId="urn:microsoft.com/office/officeart/2005/8/layout/cycle5"/>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1357DFD-95F9-42BC-8B64-8C57B1AD9BFD}" type="doc">
      <dgm:prSet loTypeId="urn:microsoft.com/office/officeart/2005/8/layout/vList3" loCatId="picture" qsTypeId="urn:microsoft.com/office/officeart/2005/8/quickstyle/simple1" qsCatId="simple" csTypeId="urn:microsoft.com/office/officeart/2005/8/colors/accent0_2" csCatId="mainScheme" phldr="1"/>
      <dgm:spPr/>
      <dgm:t>
        <a:bodyPr/>
        <a:lstStyle/>
        <a:p>
          <a:endParaRPr lang="en-GB"/>
        </a:p>
      </dgm:t>
    </dgm:pt>
    <dgm:pt modelId="{87F071AD-4A00-4B4C-8A63-16AFA22444D4}">
      <dgm:prSet phldrT="[Text]" phldr="0"/>
      <dgm:spPr/>
      <dgm:t>
        <a:bodyPr/>
        <a:lstStyle/>
        <a:p>
          <a:r>
            <a:rPr lang="en-GB" dirty="0"/>
            <a:t>Symptoms </a:t>
          </a:r>
          <a:r>
            <a:rPr lang="en-GB" dirty="0" err="1"/>
            <a:t>inc</a:t>
          </a:r>
          <a:r>
            <a:rPr lang="en-GB" dirty="0"/>
            <a:t> overall burden</a:t>
          </a:r>
        </a:p>
      </dgm:t>
    </dgm:pt>
    <dgm:pt modelId="{757188D6-76E1-4977-8F97-5175F0B46CB8}" type="parTrans" cxnId="{C6DA7D86-293E-40DC-BC12-F296DAD6176F}">
      <dgm:prSet/>
      <dgm:spPr/>
      <dgm:t>
        <a:bodyPr/>
        <a:lstStyle/>
        <a:p>
          <a:endParaRPr lang="en-GB"/>
        </a:p>
      </dgm:t>
    </dgm:pt>
    <dgm:pt modelId="{AC072E36-531C-4C0A-915C-FC33F95CC2AB}" type="sibTrans" cxnId="{C6DA7D86-293E-40DC-BC12-F296DAD6176F}">
      <dgm:prSet/>
      <dgm:spPr/>
      <dgm:t>
        <a:bodyPr/>
        <a:lstStyle/>
        <a:p>
          <a:endParaRPr lang="en-GB"/>
        </a:p>
      </dgm:t>
    </dgm:pt>
    <dgm:pt modelId="{7A44941E-E732-497D-ABDB-AEE942B2BE45}">
      <dgm:prSet phldrT="[Text]" phldr="0"/>
      <dgm:spPr/>
      <dgm:t>
        <a:bodyPr/>
        <a:lstStyle/>
        <a:p>
          <a:r>
            <a:rPr lang="en-GB" dirty="0"/>
            <a:t>Psychosocial and physical functioning</a:t>
          </a:r>
        </a:p>
      </dgm:t>
    </dgm:pt>
    <dgm:pt modelId="{890841AF-92AC-461A-A337-7E2A19CF2B39}" type="parTrans" cxnId="{9340CBD5-D583-4B3F-8298-6BD9F3E28BC5}">
      <dgm:prSet/>
      <dgm:spPr/>
      <dgm:t>
        <a:bodyPr/>
        <a:lstStyle/>
        <a:p>
          <a:endParaRPr lang="en-GB"/>
        </a:p>
      </dgm:t>
    </dgm:pt>
    <dgm:pt modelId="{A5B9C2E1-1424-4782-B86C-890119C1DF32}" type="sibTrans" cxnId="{9340CBD5-D583-4B3F-8298-6BD9F3E28BC5}">
      <dgm:prSet/>
      <dgm:spPr/>
      <dgm:t>
        <a:bodyPr/>
        <a:lstStyle/>
        <a:p>
          <a:endParaRPr lang="en-GB"/>
        </a:p>
      </dgm:t>
    </dgm:pt>
    <dgm:pt modelId="{CCB72850-C525-4264-8CF9-55C527B0A903}">
      <dgm:prSet phldrT="[Text]" phldr="0"/>
      <dgm:spPr/>
      <dgm:t>
        <a:bodyPr/>
        <a:lstStyle/>
        <a:p>
          <a:r>
            <a:rPr lang="en-GB" dirty="0"/>
            <a:t>Adverse events or tolerability</a:t>
          </a:r>
        </a:p>
      </dgm:t>
    </dgm:pt>
    <dgm:pt modelId="{5F9F09B2-4C6E-4EB0-A318-97EBD329FD10}" type="parTrans" cxnId="{0915E719-F3BF-4F46-97A3-76265BF424F1}">
      <dgm:prSet/>
      <dgm:spPr/>
      <dgm:t>
        <a:bodyPr/>
        <a:lstStyle/>
        <a:p>
          <a:endParaRPr lang="en-GB"/>
        </a:p>
      </dgm:t>
    </dgm:pt>
    <dgm:pt modelId="{C506E4B3-4295-49DC-8620-28160AC1CF16}" type="sibTrans" cxnId="{0915E719-F3BF-4F46-97A3-76265BF424F1}">
      <dgm:prSet/>
      <dgm:spPr/>
      <dgm:t>
        <a:bodyPr/>
        <a:lstStyle/>
        <a:p>
          <a:endParaRPr lang="en-GB"/>
        </a:p>
      </dgm:t>
    </dgm:pt>
    <dgm:pt modelId="{466CFF90-9927-4629-A6A7-72AD04B98514}">
      <dgm:prSet/>
      <dgm:spPr/>
      <dgm:t>
        <a:bodyPr/>
        <a:lstStyle/>
        <a:p>
          <a:r>
            <a:rPr lang="en-GB" dirty="0"/>
            <a:t>Health-related Quality of Life</a:t>
          </a:r>
        </a:p>
      </dgm:t>
    </dgm:pt>
    <dgm:pt modelId="{1013F19B-3FD1-4A38-B986-DAEAD66BBC68}" type="parTrans" cxnId="{B678CC9F-891A-4641-B34B-6700ECF1C726}">
      <dgm:prSet/>
      <dgm:spPr/>
      <dgm:t>
        <a:bodyPr/>
        <a:lstStyle/>
        <a:p>
          <a:endParaRPr lang="en-GB"/>
        </a:p>
      </dgm:t>
    </dgm:pt>
    <dgm:pt modelId="{B3A7718E-AE22-489B-A91D-B227E5CE1127}" type="sibTrans" cxnId="{B678CC9F-891A-4641-B34B-6700ECF1C726}">
      <dgm:prSet/>
      <dgm:spPr/>
      <dgm:t>
        <a:bodyPr/>
        <a:lstStyle/>
        <a:p>
          <a:endParaRPr lang="en-GB"/>
        </a:p>
      </dgm:t>
    </dgm:pt>
    <dgm:pt modelId="{D18A830B-F7B2-4476-88BE-0EE6EA52BF2C}">
      <dgm:prSet/>
      <dgm:spPr/>
      <dgm:t>
        <a:bodyPr/>
        <a:lstStyle/>
        <a:p>
          <a:r>
            <a:rPr lang="en-GB" dirty="0"/>
            <a:t>Financial or social impacts</a:t>
          </a:r>
        </a:p>
      </dgm:t>
    </dgm:pt>
    <dgm:pt modelId="{576B669A-8F14-4207-B72D-966D4CDB3BB2}" type="parTrans" cxnId="{47672310-795E-47DA-A04A-DF49EAEE2C8A}">
      <dgm:prSet/>
      <dgm:spPr/>
      <dgm:t>
        <a:bodyPr/>
        <a:lstStyle/>
        <a:p>
          <a:endParaRPr lang="en-GB"/>
        </a:p>
      </dgm:t>
    </dgm:pt>
    <dgm:pt modelId="{59354EE2-76D9-4CB8-ABE0-23775F43A3E2}" type="sibTrans" cxnId="{47672310-795E-47DA-A04A-DF49EAEE2C8A}">
      <dgm:prSet/>
      <dgm:spPr/>
      <dgm:t>
        <a:bodyPr/>
        <a:lstStyle/>
        <a:p>
          <a:endParaRPr lang="en-GB"/>
        </a:p>
      </dgm:t>
    </dgm:pt>
    <dgm:pt modelId="{E2456B2B-5328-41EB-8C65-386BB8709AD2}" type="pres">
      <dgm:prSet presAssocID="{11357DFD-95F9-42BC-8B64-8C57B1AD9BFD}" presName="linearFlow" presStyleCnt="0">
        <dgm:presLayoutVars>
          <dgm:dir/>
          <dgm:resizeHandles val="exact"/>
        </dgm:presLayoutVars>
      </dgm:prSet>
      <dgm:spPr/>
    </dgm:pt>
    <dgm:pt modelId="{F02B9B89-0E72-40CA-BCF2-E5F6B8D66C32}" type="pres">
      <dgm:prSet presAssocID="{466CFF90-9927-4629-A6A7-72AD04B98514}" presName="composite" presStyleCnt="0"/>
      <dgm:spPr/>
    </dgm:pt>
    <dgm:pt modelId="{DEA3F153-12F1-4A41-A193-9A9530EDBC56}" type="pres">
      <dgm:prSet presAssocID="{466CFF90-9927-4629-A6A7-72AD04B98514}" presName="imgShp" presStyleLbl="fgImgPlace1" presStyleIdx="0" presStyleCnt="5"/>
      <dgm:spPr>
        <a:blipFill>
          <a:blip xmlns:r="http://schemas.openxmlformats.org/officeDocument/2006/relationships">
            <a:extLst>
              <a:ext uri="{96DAC541-7B7A-43D3-8B79-37D633B846F1}">
                <asvg:svgBlip xmlns:asvg="http://schemas.microsoft.com/office/drawing/2016/SVG/main" r:embed="rId1"/>
              </a:ext>
            </a:extLst>
          </a:blip>
          <a:srcRect/>
          <a:stretch>
            <a:fillRect/>
          </a:stretch>
        </a:blipFill>
      </dgm:spPr>
      <dgm:extLst>
        <a:ext uri="{E40237B7-FDA0-4F09-8148-C483321AD2D9}">
          <dgm14:cNvPr xmlns:dgm14="http://schemas.microsoft.com/office/drawing/2010/diagram" id="0" name="" descr="Skipping Rope with solid fill"/>
        </a:ext>
      </dgm:extLst>
    </dgm:pt>
    <dgm:pt modelId="{A42D74A7-D4D7-4B76-9521-53ACC0D9658C}" type="pres">
      <dgm:prSet presAssocID="{466CFF90-9927-4629-A6A7-72AD04B98514}" presName="txShp" presStyleLbl="node1" presStyleIdx="0" presStyleCnt="5">
        <dgm:presLayoutVars>
          <dgm:bulletEnabled val="1"/>
        </dgm:presLayoutVars>
      </dgm:prSet>
      <dgm:spPr/>
    </dgm:pt>
    <dgm:pt modelId="{E15B4313-32F8-458E-B4C0-B36802D2F196}" type="pres">
      <dgm:prSet presAssocID="{B3A7718E-AE22-489B-A91D-B227E5CE1127}" presName="spacing" presStyleCnt="0"/>
      <dgm:spPr/>
    </dgm:pt>
    <dgm:pt modelId="{EB21EFAD-63AB-4039-9087-650A52ABC506}" type="pres">
      <dgm:prSet presAssocID="{87F071AD-4A00-4B4C-8A63-16AFA22444D4}" presName="composite" presStyleCnt="0"/>
      <dgm:spPr/>
    </dgm:pt>
    <dgm:pt modelId="{176C4B23-1420-44A0-A6A1-665464549E68}" type="pres">
      <dgm:prSet presAssocID="{87F071AD-4A00-4B4C-8A63-16AFA22444D4}" presName="imgShp" presStyleLbl="fgImgPlace1" presStyleIdx="1" presStyleCnt="5"/>
      <dgm:spPr>
        <a:blipFill>
          <a:blip xmlns:r="http://schemas.openxmlformats.org/officeDocument/2006/relationships">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Heart With Arrow with solid fill"/>
        </a:ext>
      </dgm:extLst>
    </dgm:pt>
    <dgm:pt modelId="{5ABD3A64-C017-4B2B-9FBA-414B45C92C6B}" type="pres">
      <dgm:prSet presAssocID="{87F071AD-4A00-4B4C-8A63-16AFA22444D4}" presName="txShp" presStyleLbl="node1" presStyleIdx="1" presStyleCnt="5">
        <dgm:presLayoutVars>
          <dgm:bulletEnabled val="1"/>
        </dgm:presLayoutVars>
      </dgm:prSet>
      <dgm:spPr/>
    </dgm:pt>
    <dgm:pt modelId="{9CB9DAAC-9E85-431D-B259-7C751D604F1C}" type="pres">
      <dgm:prSet presAssocID="{AC072E36-531C-4C0A-915C-FC33F95CC2AB}" presName="spacing" presStyleCnt="0"/>
      <dgm:spPr/>
    </dgm:pt>
    <dgm:pt modelId="{92585717-F477-4ACA-A5A0-57AC354B0D88}" type="pres">
      <dgm:prSet presAssocID="{7A44941E-E732-497D-ABDB-AEE942B2BE45}" presName="composite" presStyleCnt="0"/>
      <dgm:spPr/>
    </dgm:pt>
    <dgm:pt modelId="{6712C3D5-B3F2-4FBA-B645-DCDED7A4771B}" type="pres">
      <dgm:prSet presAssocID="{7A44941E-E732-497D-ABDB-AEE942B2BE45}" presName="imgShp" presStyleLbl="fgImgPlace1" presStyleIdx="2" presStyleCnt="5"/>
      <dgm:spPr>
        <a:blipFill>
          <a:blip xmlns:r="http://schemas.openxmlformats.org/officeDocument/2006/relationships">
            <a:extLst>
              <a:ext uri="{96DAC541-7B7A-43D3-8B79-37D633B846F1}">
                <asvg:svgBlip xmlns:asvg="http://schemas.microsoft.com/office/drawing/2016/SVG/main" r:embed="rId3"/>
              </a:ext>
            </a:extLst>
          </a:blip>
          <a:srcRect/>
          <a:stretch>
            <a:fillRect/>
          </a:stretch>
        </a:blipFill>
      </dgm:spPr>
      <dgm:extLst>
        <a:ext uri="{E40237B7-FDA0-4F09-8148-C483321AD2D9}">
          <dgm14:cNvPr xmlns:dgm14="http://schemas.microsoft.com/office/drawing/2010/diagram" id="0" name="" descr="Run with solid fill"/>
        </a:ext>
      </dgm:extLst>
    </dgm:pt>
    <dgm:pt modelId="{85B518A2-6087-4C25-B6A7-7099D721C0F9}" type="pres">
      <dgm:prSet presAssocID="{7A44941E-E732-497D-ABDB-AEE942B2BE45}" presName="txShp" presStyleLbl="node1" presStyleIdx="2" presStyleCnt="5">
        <dgm:presLayoutVars>
          <dgm:bulletEnabled val="1"/>
        </dgm:presLayoutVars>
      </dgm:prSet>
      <dgm:spPr/>
    </dgm:pt>
    <dgm:pt modelId="{072A503B-B89A-428B-8A44-675ED2D84DBE}" type="pres">
      <dgm:prSet presAssocID="{A5B9C2E1-1424-4782-B86C-890119C1DF32}" presName="spacing" presStyleCnt="0"/>
      <dgm:spPr/>
    </dgm:pt>
    <dgm:pt modelId="{5E38B325-71B7-47CB-A763-CD2C28649A1F}" type="pres">
      <dgm:prSet presAssocID="{CCB72850-C525-4264-8CF9-55C527B0A903}" presName="composite" presStyleCnt="0"/>
      <dgm:spPr/>
    </dgm:pt>
    <dgm:pt modelId="{D15BED19-0155-4A61-BDDE-3371517058B9}" type="pres">
      <dgm:prSet presAssocID="{CCB72850-C525-4264-8CF9-55C527B0A903}" presName="imgShp" presStyleLbl="fgImgPlace1" presStyleIdx="3" presStyleCnt="5"/>
      <dgm:spPr>
        <a:blipFill>
          <a:blip xmlns:r="http://schemas.openxmlformats.org/officeDocument/2006/relationships">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Thumbs Down with solid fill"/>
        </a:ext>
      </dgm:extLst>
    </dgm:pt>
    <dgm:pt modelId="{471B9D6E-B310-4873-A550-A0BA7B1234D7}" type="pres">
      <dgm:prSet presAssocID="{CCB72850-C525-4264-8CF9-55C527B0A903}" presName="txShp" presStyleLbl="node1" presStyleIdx="3" presStyleCnt="5">
        <dgm:presLayoutVars>
          <dgm:bulletEnabled val="1"/>
        </dgm:presLayoutVars>
      </dgm:prSet>
      <dgm:spPr/>
    </dgm:pt>
    <dgm:pt modelId="{F2D20DE7-B8FD-40DD-A329-A1D1F852DD03}" type="pres">
      <dgm:prSet presAssocID="{C506E4B3-4295-49DC-8620-28160AC1CF16}" presName="spacing" presStyleCnt="0"/>
      <dgm:spPr/>
    </dgm:pt>
    <dgm:pt modelId="{D83DF58C-CE1B-432E-8630-F247B332C230}" type="pres">
      <dgm:prSet presAssocID="{D18A830B-F7B2-4476-88BE-0EE6EA52BF2C}" presName="composite" presStyleCnt="0"/>
      <dgm:spPr/>
    </dgm:pt>
    <dgm:pt modelId="{2F4E857F-28FB-4D11-B490-10FD51BBA2C3}" type="pres">
      <dgm:prSet presAssocID="{D18A830B-F7B2-4476-88BE-0EE6EA52BF2C}" presName="imgShp" presStyleLbl="fgImgPlace1" presStyleIdx="4" presStyleCnt="5"/>
      <dgm:spPr>
        <a:blipFill>
          <a:blip xmlns:r="http://schemas.openxmlformats.org/officeDocument/2006/relationships">
            <a:extLst>
              <a:ext uri="{96DAC541-7B7A-43D3-8B79-37D633B846F1}">
                <asvg:svgBlip xmlns:asvg="http://schemas.microsoft.com/office/drawing/2016/SVG/main" r:embed="rId5"/>
              </a:ext>
            </a:extLst>
          </a:blip>
          <a:srcRect/>
          <a:stretch>
            <a:fillRect/>
          </a:stretch>
        </a:blipFill>
      </dgm:spPr>
      <dgm:extLst>
        <a:ext uri="{E40237B7-FDA0-4F09-8148-C483321AD2D9}">
          <dgm14:cNvPr xmlns:dgm14="http://schemas.microsoft.com/office/drawing/2010/diagram" id="0" name="" descr="Coins with solid fill"/>
        </a:ext>
      </dgm:extLst>
    </dgm:pt>
    <dgm:pt modelId="{B1A3DAE4-CEDF-4E5A-AF88-29548E666314}" type="pres">
      <dgm:prSet presAssocID="{D18A830B-F7B2-4476-88BE-0EE6EA52BF2C}" presName="txShp" presStyleLbl="node1" presStyleIdx="4" presStyleCnt="5">
        <dgm:presLayoutVars>
          <dgm:bulletEnabled val="1"/>
        </dgm:presLayoutVars>
      </dgm:prSet>
      <dgm:spPr/>
    </dgm:pt>
  </dgm:ptLst>
  <dgm:cxnLst>
    <dgm:cxn modelId="{47672310-795E-47DA-A04A-DF49EAEE2C8A}" srcId="{11357DFD-95F9-42BC-8B64-8C57B1AD9BFD}" destId="{D18A830B-F7B2-4476-88BE-0EE6EA52BF2C}" srcOrd="4" destOrd="0" parTransId="{576B669A-8F14-4207-B72D-966D4CDB3BB2}" sibTransId="{59354EE2-76D9-4CB8-ABE0-23775F43A3E2}"/>
    <dgm:cxn modelId="{0915E719-F3BF-4F46-97A3-76265BF424F1}" srcId="{11357DFD-95F9-42BC-8B64-8C57B1AD9BFD}" destId="{CCB72850-C525-4264-8CF9-55C527B0A903}" srcOrd="3" destOrd="0" parTransId="{5F9F09B2-4C6E-4EB0-A318-97EBD329FD10}" sibTransId="{C506E4B3-4295-49DC-8620-28160AC1CF16}"/>
    <dgm:cxn modelId="{94611B35-C86D-4D79-A0F4-5042ABCC3D65}" type="presOf" srcId="{7A44941E-E732-497D-ABDB-AEE942B2BE45}" destId="{85B518A2-6087-4C25-B6A7-7099D721C0F9}" srcOrd="0" destOrd="0" presId="urn:microsoft.com/office/officeart/2005/8/layout/vList3"/>
    <dgm:cxn modelId="{F577E255-9AB5-43AD-8D85-ACDEF7709B79}" type="presOf" srcId="{466CFF90-9927-4629-A6A7-72AD04B98514}" destId="{A42D74A7-D4D7-4B76-9521-53ACC0D9658C}" srcOrd="0" destOrd="0" presId="urn:microsoft.com/office/officeart/2005/8/layout/vList3"/>
    <dgm:cxn modelId="{C6DA7D86-293E-40DC-BC12-F296DAD6176F}" srcId="{11357DFD-95F9-42BC-8B64-8C57B1AD9BFD}" destId="{87F071AD-4A00-4B4C-8A63-16AFA22444D4}" srcOrd="1" destOrd="0" parTransId="{757188D6-76E1-4977-8F97-5175F0B46CB8}" sibTransId="{AC072E36-531C-4C0A-915C-FC33F95CC2AB}"/>
    <dgm:cxn modelId="{CE33FC8B-4D83-450D-890A-351CB5E5FC8D}" type="presOf" srcId="{D18A830B-F7B2-4476-88BE-0EE6EA52BF2C}" destId="{B1A3DAE4-CEDF-4E5A-AF88-29548E666314}" srcOrd="0" destOrd="0" presId="urn:microsoft.com/office/officeart/2005/8/layout/vList3"/>
    <dgm:cxn modelId="{B678CC9F-891A-4641-B34B-6700ECF1C726}" srcId="{11357DFD-95F9-42BC-8B64-8C57B1AD9BFD}" destId="{466CFF90-9927-4629-A6A7-72AD04B98514}" srcOrd="0" destOrd="0" parTransId="{1013F19B-3FD1-4A38-B986-DAEAD66BBC68}" sibTransId="{B3A7718E-AE22-489B-A91D-B227E5CE1127}"/>
    <dgm:cxn modelId="{DB3476AC-E562-40A3-8DFF-BCA8DA239363}" type="presOf" srcId="{87F071AD-4A00-4B4C-8A63-16AFA22444D4}" destId="{5ABD3A64-C017-4B2B-9FBA-414B45C92C6B}" srcOrd="0" destOrd="0" presId="urn:microsoft.com/office/officeart/2005/8/layout/vList3"/>
    <dgm:cxn modelId="{18330EC3-19D0-432F-AC05-F4446D4F04CA}" type="presOf" srcId="{11357DFD-95F9-42BC-8B64-8C57B1AD9BFD}" destId="{E2456B2B-5328-41EB-8C65-386BB8709AD2}" srcOrd="0" destOrd="0" presId="urn:microsoft.com/office/officeart/2005/8/layout/vList3"/>
    <dgm:cxn modelId="{9340CBD5-D583-4B3F-8298-6BD9F3E28BC5}" srcId="{11357DFD-95F9-42BC-8B64-8C57B1AD9BFD}" destId="{7A44941E-E732-497D-ABDB-AEE942B2BE45}" srcOrd="2" destOrd="0" parTransId="{890841AF-92AC-461A-A337-7E2A19CF2B39}" sibTransId="{A5B9C2E1-1424-4782-B86C-890119C1DF32}"/>
    <dgm:cxn modelId="{A0BB8DF0-931F-4805-8918-7B01FC04B3C8}" type="presOf" srcId="{CCB72850-C525-4264-8CF9-55C527B0A903}" destId="{471B9D6E-B310-4873-A550-A0BA7B1234D7}" srcOrd="0" destOrd="0" presId="urn:microsoft.com/office/officeart/2005/8/layout/vList3"/>
    <dgm:cxn modelId="{744DFAA9-2AC1-4263-AA90-BEE63182A003}" type="presParOf" srcId="{E2456B2B-5328-41EB-8C65-386BB8709AD2}" destId="{F02B9B89-0E72-40CA-BCF2-E5F6B8D66C32}" srcOrd="0" destOrd="0" presId="urn:microsoft.com/office/officeart/2005/8/layout/vList3"/>
    <dgm:cxn modelId="{24615815-9666-40D0-8D55-092C3C1D61DE}" type="presParOf" srcId="{F02B9B89-0E72-40CA-BCF2-E5F6B8D66C32}" destId="{DEA3F153-12F1-4A41-A193-9A9530EDBC56}" srcOrd="0" destOrd="0" presId="urn:microsoft.com/office/officeart/2005/8/layout/vList3"/>
    <dgm:cxn modelId="{F4C68DA4-A185-4278-8AA7-F833815E0C01}" type="presParOf" srcId="{F02B9B89-0E72-40CA-BCF2-E5F6B8D66C32}" destId="{A42D74A7-D4D7-4B76-9521-53ACC0D9658C}" srcOrd="1" destOrd="0" presId="urn:microsoft.com/office/officeart/2005/8/layout/vList3"/>
    <dgm:cxn modelId="{4282AE8B-48A0-4FBF-AC5D-485CD873DE08}" type="presParOf" srcId="{E2456B2B-5328-41EB-8C65-386BB8709AD2}" destId="{E15B4313-32F8-458E-B4C0-B36802D2F196}" srcOrd="1" destOrd="0" presId="urn:microsoft.com/office/officeart/2005/8/layout/vList3"/>
    <dgm:cxn modelId="{D95C9C13-4C6C-44CB-A3EC-EDD84C36A38D}" type="presParOf" srcId="{E2456B2B-5328-41EB-8C65-386BB8709AD2}" destId="{EB21EFAD-63AB-4039-9087-650A52ABC506}" srcOrd="2" destOrd="0" presId="urn:microsoft.com/office/officeart/2005/8/layout/vList3"/>
    <dgm:cxn modelId="{39FF320A-68AA-4FAD-B646-74220494DB85}" type="presParOf" srcId="{EB21EFAD-63AB-4039-9087-650A52ABC506}" destId="{176C4B23-1420-44A0-A6A1-665464549E68}" srcOrd="0" destOrd="0" presId="urn:microsoft.com/office/officeart/2005/8/layout/vList3"/>
    <dgm:cxn modelId="{D509BB03-40FA-492E-92BD-A8D02C79276B}" type="presParOf" srcId="{EB21EFAD-63AB-4039-9087-650A52ABC506}" destId="{5ABD3A64-C017-4B2B-9FBA-414B45C92C6B}" srcOrd="1" destOrd="0" presId="urn:microsoft.com/office/officeart/2005/8/layout/vList3"/>
    <dgm:cxn modelId="{BD7CE981-3C6A-4A4A-BDCE-D1E6AEA4F509}" type="presParOf" srcId="{E2456B2B-5328-41EB-8C65-386BB8709AD2}" destId="{9CB9DAAC-9E85-431D-B259-7C751D604F1C}" srcOrd="3" destOrd="0" presId="urn:microsoft.com/office/officeart/2005/8/layout/vList3"/>
    <dgm:cxn modelId="{DBA7C4FD-38A6-40BA-B381-22B5F1895F91}" type="presParOf" srcId="{E2456B2B-5328-41EB-8C65-386BB8709AD2}" destId="{92585717-F477-4ACA-A5A0-57AC354B0D88}" srcOrd="4" destOrd="0" presId="urn:microsoft.com/office/officeart/2005/8/layout/vList3"/>
    <dgm:cxn modelId="{B656E02C-D7AE-49DD-9C38-B399C53DFC69}" type="presParOf" srcId="{92585717-F477-4ACA-A5A0-57AC354B0D88}" destId="{6712C3D5-B3F2-4FBA-B645-DCDED7A4771B}" srcOrd="0" destOrd="0" presId="urn:microsoft.com/office/officeart/2005/8/layout/vList3"/>
    <dgm:cxn modelId="{2B2F135F-464D-47E0-B8AD-43BC5966B474}" type="presParOf" srcId="{92585717-F477-4ACA-A5A0-57AC354B0D88}" destId="{85B518A2-6087-4C25-B6A7-7099D721C0F9}" srcOrd="1" destOrd="0" presId="urn:microsoft.com/office/officeart/2005/8/layout/vList3"/>
    <dgm:cxn modelId="{4D715AE4-72C0-4D1D-90EB-E6613A0C0A82}" type="presParOf" srcId="{E2456B2B-5328-41EB-8C65-386BB8709AD2}" destId="{072A503B-B89A-428B-8A44-675ED2D84DBE}" srcOrd="5" destOrd="0" presId="urn:microsoft.com/office/officeart/2005/8/layout/vList3"/>
    <dgm:cxn modelId="{BC39215F-4377-4CDB-B832-65886407E2EE}" type="presParOf" srcId="{E2456B2B-5328-41EB-8C65-386BB8709AD2}" destId="{5E38B325-71B7-47CB-A763-CD2C28649A1F}" srcOrd="6" destOrd="0" presId="urn:microsoft.com/office/officeart/2005/8/layout/vList3"/>
    <dgm:cxn modelId="{F546F326-E3B4-452C-A6D9-B7BCFA39D052}" type="presParOf" srcId="{5E38B325-71B7-47CB-A763-CD2C28649A1F}" destId="{D15BED19-0155-4A61-BDDE-3371517058B9}" srcOrd="0" destOrd="0" presId="urn:microsoft.com/office/officeart/2005/8/layout/vList3"/>
    <dgm:cxn modelId="{D16A6E1E-849F-4280-A3C1-F6DC44D08CC7}" type="presParOf" srcId="{5E38B325-71B7-47CB-A763-CD2C28649A1F}" destId="{471B9D6E-B310-4873-A550-A0BA7B1234D7}" srcOrd="1" destOrd="0" presId="urn:microsoft.com/office/officeart/2005/8/layout/vList3"/>
    <dgm:cxn modelId="{80602360-3FC0-4C8D-B75D-5AC09C35722B}" type="presParOf" srcId="{E2456B2B-5328-41EB-8C65-386BB8709AD2}" destId="{F2D20DE7-B8FD-40DD-A329-A1D1F852DD03}" srcOrd="7" destOrd="0" presId="urn:microsoft.com/office/officeart/2005/8/layout/vList3"/>
    <dgm:cxn modelId="{AE2343F0-6D98-4D9D-AFAA-7463A10FE4CA}" type="presParOf" srcId="{E2456B2B-5328-41EB-8C65-386BB8709AD2}" destId="{D83DF58C-CE1B-432E-8630-F247B332C230}" srcOrd="8" destOrd="0" presId="urn:microsoft.com/office/officeart/2005/8/layout/vList3"/>
    <dgm:cxn modelId="{C943BE74-A91A-48DA-9990-6CE0D4A801A4}" type="presParOf" srcId="{D83DF58C-CE1B-432E-8630-F247B332C230}" destId="{2F4E857F-28FB-4D11-B490-10FD51BBA2C3}" srcOrd="0" destOrd="0" presId="urn:microsoft.com/office/officeart/2005/8/layout/vList3"/>
    <dgm:cxn modelId="{67129EB8-35FF-4754-BB07-254A72DAF650}" type="presParOf" srcId="{D83DF58C-CE1B-432E-8630-F247B332C230}" destId="{B1A3DAE4-CEDF-4E5A-AF88-29548E666314}" srcOrd="1" destOrd="0" presId="urn:microsoft.com/office/officeart/2005/8/layout/vList3"/>
  </dgm:cxnLst>
  <dgm:bg/>
  <dgm:whole>
    <a:ln>
      <a:solidFill>
        <a:srgbClr val="6666FF"/>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C73322E-0D63-4E26-8F8E-0820CDC4956E}" type="doc">
      <dgm:prSet loTypeId="urn:microsoft.com/office/officeart/2005/8/layout/radial5" loCatId="cycle" qsTypeId="urn:microsoft.com/office/officeart/2005/8/quickstyle/simple1" qsCatId="simple" csTypeId="urn:microsoft.com/office/officeart/2005/8/colors/accent1_2" csCatId="accent1" phldr="1"/>
      <dgm:spPr/>
      <dgm:t>
        <a:bodyPr/>
        <a:lstStyle/>
        <a:p>
          <a:endParaRPr lang="en-US"/>
        </a:p>
      </dgm:t>
    </dgm:pt>
    <dgm:pt modelId="{9A5C2C86-DC0B-4E32-AA08-15A13F9B6E30}">
      <dgm:prSet phldrT="[Text]"/>
      <dgm:spPr>
        <a:solidFill>
          <a:schemeClr val="accent3">
            <a:lumMod val="40000"/>
            <a:lumOff val="60000"/>
          </a:schemeClr>
        </a:solidFill>
      </dgm:spPr>
      <dgm:t>
        <a:bodyPr/>
        <a:lstStyle/>
        <a:p>
          <a:r>
            <a:rPr lang="en-US" dirty="0">
              <a:solidFill>
                <a:srgbClr val="002060"/>
              </a:solidFill>
            </a:rPr>
            <a:t>Routine, longitudinal PROs</a:t>
          </a:r>
        </a:p>
      </dgm:t>
    </dgm:pt>
    <dgm:pt modelId="{9EEB549F-55E9-4166-94E4-6CC8F44B77FD}" type="parTrans" cxnId="{5D61DA9C-FEFF-4A47-9965-3DB46924BD2B}">
      <dgm:prSet/>
      <dgm:spPr/>
      <dgm:t>
        <a:bodyPr/>
        <a:lstStyle/>
        <a:p>
          <a:endParaRPr lang="en-US">
            <a:solidFill>
              <a:srgbClr val="002060"/>
            </a:solidFill>
          </a:endParaRPr>
        </a:p>
      </dgm:t>
    </dgm:pt>
    <dgm:pt modelId="{8792AC16-3527-4140-817E-73C496392D41}" type="sibTrans" cxnId="{5D61DA9C-FEFF-4A47-9965-3DB46924BD2B}">
      <dgm:prSet/>
      <dgm:spPr/>
      <dgm:t>
        <a:bodyPr/>
        <a:lstStyle/>
        <a:p>
          <a:endParaRPr lang="en-US">
            <a:solidFill>
              <a:srgbClr val="002060"/>
            </a:solidFill>
          </a:endParaRPr>
        </a:p>
      </dgm:t>
    </dgm:pt>
    <dgm:pt modelId="{E4AE9534-6FBB-46E0-81D3-1D919D9CD0B6}">
      <dgm:prSet phldrT="[Text]"/>
      <dgm:spPr>
        <a:solidFill>
          <a:srgbClr val="6666FF"/>
        </a:solidFill>
      </dgm:spPr>
      <dgm:t>
        <a:bodyPr/>
        <a:lstStyle/>
        <a:p>
          <a:r>
            <a:rPr lang="en-US" dirty="0">
              <a:solidFill>
                <a:srgbClr val="002060"/>
              </a:solidFill>
            </a:rPr>
            <a:t>Get the ‘Big’ picture</a:t>
          </a:r>
        </a:p>
      </dgm:t>
    </dgm:pt>
    <dgm:pt modelId="{C85B58DD-AE43-4CC2-9B5D-4B77B55BDCB8}" type="parTrans" cxnId="{B44F410C-BDA6-48D5-84A5-3E472BB7E16B}">
      <dgm:prSet/>
      <dgm:spPr>
        <a:solidFill>
          <a:srgbClr val="00B050"/>
        </a:solidFill>
      </dgm:spPr>
      <dgm:t>
        <a:bodyPr/>
        <a:lstStyle/>
        <a:p>
          <a:endParaRPr lang="en-US">
            <a:solidFill>
              <a:srgbClr val="002060"/>
            </a:solidFill>
          </a:endParaRPr>
        </a:p>
      </dgm:t>
    </dgm:pt>
    <dgm:pt modelId="{E016D91D-451C-49E0-8FF6-7949BE830820}" type="sibTrans" cxnId="{B44F410C-BDA6-48D5-84A5-3E472BB7E16B}">
      <dgm:prSet/>
      <dgm:spPr/>
      <dgm:t>
        <a:bodyPr/>
        <a:lstStyle/>
        <a:p>
          <a:endParaRPr lang="en-US">
            <a:solidFill>
              <a:srgbClr val="002060"/>
            </a:solidFill>
          </a:endParaRPr>
        </a:p>
      </dgm:t>
    </dgm:pt>
    <dgm:pt modelId="{D1B111C9-3573-468A-9DEF-2757081A0564}">
      <dgm:prSet phldrT="[Text]"/>
      <dgm:spPr>
        <a:solidFill>
          <a:srgbClr val="6666FF"/>
        </a:solidFill>
      </dgm:spPr>
      <dgm:t>
        <a:bodyPr/>
        <a:lstStyle/>
        <a:p>
          <a:r>
            <a:rPr lang="en-US" dirty="0">
              <a:solidFill>
                <a:srgbClr val="002060"/>
              </a:solidFill>
            </a:rPr>
            <a:t>Impact survival. Other outcomes</a:t>
          </a:r>
        </a:p>
      </dgm:t>
    </dgm:pt>
    <dgm:pt modelId="{A964E9A2-DED6-4A2A-B7DA-1840351E3A54}" type="parTrans" cxnId="{F9E185B3-3FB8-48C7-B8B8-EA90FFE89940}">
      <dgm:prSet/>
      <dgm:spPr>
        <a:solidFill>
          <a:srgbClr val="00B050"/>
        </a:solidFill>
      </dgm:spPr>
      <dgm:t>
        <a:bodyPr/>
        <a:lstStyle/>
        <a:p>
          <a:endParaRPr lang="en-US" dirty="0">
            <a:solidFill>
              <a:srgbClr val="002060"/>
            </a:solidFill>
          </a:endParaRPr>
        </a:p>
      </dgm:t>
    </dgm:pt>
    <dgm:pt modelId="{03C1A99E-0821-47CD-86F5-B462A841F3B0}" type="sibTrans" cxnId="{F9E185B3-3FB8-48C7-B8B8-EA90FFE89940}">
      <dgm:prSet/>
      <dgm:spPr/>
      <dgm:t>
        <a:bodyPr/>
        <a:lstStyle/>
        <a:p>
          <a:endParaRPr lang="en-US">
            <a:solidFill>
              <a:srgbClr val="002060"/>
            </a:solidFill>
          </a:endParaRPr>
        </a:p>
      </dgm:t>
    </dgm:pt>
    <dgm:pt modelId="{46D3C612-D901-4007-A54E-35E3A546DA25}">
      <dgm:prSet phldrT="[Text]"/>
      <dgm:spPr>
        <a:solidFill>
          <a:srgbClr val="6666FF"/>
        </a:solidFill>
      </dgm:spPr>
      <dgm:t>
        <a:bodyPr/>
        <a:lstStyle/>
        <a:p>
          <a:r>
            <a:rPr lang="en-US" dirty="0">
              <a:solidFill>
                <a:srgbClr val="002060"/>
              </a:solidFill>
            </a:rPr>
            <a:t>Efficient utilization of resources</a:t>
          </a:r>
        </a:p>
      </dgm:t>
    </dgm:pt>
    <dgm:pt modelId="{B0E209DC-39A1-4ED5-BA8E-DC8DD627FFEF}" type="parTrans" cxnId="{14FBBA93-F49F-44E6-8B9F-AC4C266A18A3}">
      <dgm:prSet/>
      <dgm:spPr>
        <a:solidFill>
          <a:srgbClr val="00B050"/>
        </a:solidFill>
      </dgm:spPr>
      <dgm:t>
        <a:bodyPr/>
        <a:lstStyle/>
        <a:p>
          <a:endParaRPr lang="en-US">
            <a:solidFill>
              <a:srgbClr val="002060"/>
            </a:solidFill>
          </a:endParaRPr>
        </a:p>
      </dgm:t>
    </dgm:pt>
    <dgm:pt modelId="{C680BF63-7513-4A1E-987C-636283238550}" type="sibTrans" cxnId="{14FBBA93-F49F-44E6-8B9F-AC4C266A18A3}">
      <dgm:prSet/>
      <dgm:spPr/>
      <dgm:t>
        <a:bodyPr/>
        <a:lstStyle/>
        <a:p>
          <a:endParaRPr lang="en-US">
            <a:solidFill>
              <a:srgbClr val="002060"/>
            </a:solidFill>
          </a:endParaRPr>
        </a:p>
      </dgm:t>
    </dgm:pt>
    <dgm:pt modelId="{73DEE553-2F1A-4788-9E08-FE881CBF598B}">
      <dgm:prSet phldrT="[Text]"/>
      <dgm:spPr>
        <a:solidFill>
          <a:srgbClr val="6666FF"/>
        </a:solidFill>
      </dgm:spPr>
      <dgm:t>
        <a:bodyPr/>
        <a:lstStyle/>
        <a:p>
          <a:r>
            <a:rPr lang="en-US" dirty="0">
              <a:solidFill>
                <a:srgbClr val="002060"/>
              </a:solidFill>
            </a:rPr>
            <a:t>Enhance MDT care</a:t>
          </a:r>
        </a:p>
      </dgm:t>
    </dgm:pt>
    <dgm:pt modelId="{3A2A3ADA-DE65-4DEE-B369-7409037EEFD1}" type="parTrans" cxnId="{3580F24B-14FF-4D27-88AE-99F74ED98A3C}">
      <dgm:prSet/>
      <dgm:spPr>
        <a:solidFill>
          <a:srgbClr val="00B050"/>
        </a:solidFill>
      </dgm:spPr>
      <dgm:t>
        <a:bodyPr/>
        <a:lstStyle/>
        <a:p>
          <a:endParaRPr lang="en-US">
            <a:solidFill>
              <a:srgbClr val="002060"/>
            </a:solidFill>
          </a:endParaRPr>
        </a:p>
      </dgm:t>
    </dgm:pt>
    <dgm:pt modelId="{FCDA8FBA-0CAD-4B5C-BED8-3E5E084BC860}" type="sibTrans" cxnId="{3580F24B-14FF-4D27-88AE-99F74ED98A3C}">
      <dgm:prSet/>
      <dgm:spPr/>
      <dgm:t>
        <a:bodyPr/>
        <a:lstStyle/>
        <a:p>
          <a:endParaRPr lang="en-US">
            <a:solidFill>
              <a:srgbClr val="002060"/>
            </a:solidFill>
          </a:endParaRPr>
        </a:p>
      </dgm:t>
    </dgm:pt>
    <dgm:pt modelId="{C3DC5E86-5A0F-43E2-B0C7-9F466F0486DF}" type="pres">
      <dgm:prSet presAssocID="{AC73322E-0D63-4E26-8F8E-0820CDC4956E}" presName="Name0" presStyleCnt="0">
        <dgm:presLayoutVars>
          <dgm:chMax val="1"/>
          <dgm:dir/>
          <dgm:animLvl val="ctr"/>
          <dgm:resizeHandles val="exact"/>
        </dgm:presLayoutVars>
      </dgm:prSet>
      <dgm:spPr/>
    </dgm:pt>
    <dgm:pt modelId="{792088BC-13D8-43A7-B57E-7511C22C7292}" type="pres">
      <dgm:prSet presAssocID="{9A5C2C86-DC0B-4E32-AA08-15A13F9B6E30}" presName="centerShape" presStyleLbl="node0" presStyleIdx="0" presStyleCnt="1" custLinFactNeighborY="-777"/>
      <dgm:spPr/>
    </dgm:pt>
    <dgm:pt modelId="{F4AC5041-C268-4EE9-BC6B-4E22416EB4BB}" type="pres">
      <dgm:prSet presAssocID="{C85B58DD-AE43-4CC2-9B5D-4B77B55BDCB8}" presName="parTrans" presStyleLbl="sibTrans2D1" presStyleIdx="0" presStyleCnt="4" custLinFactNeighborX="-10807" custLinFactNeighborY="-3036"/>
      <dgm:spPr/>
    </dgm:pt>
    <dgm:pt modelId="{0EF5502A-2351-4783-961A-584591273B37}" type="pres">
      <dgm:prSet presAssocID="{C85B58DD-AE43-4CC2-9B5D-4B77B55BDCB8}" presName="connectorText" presStyleLbl="sibTrans2D1" presStyleIdx="0" presStyleCnt="4"/>
      <dgm:spPr/>
    </dgm:pt>
    <dgm:pt modelId="{D41ABFFF-F2D8-482C-9A0B-E7D41FDB71C0}" type="pres">
      <dgm:prSet presAssocID="{E4AE9534-6FBB-46E0-81D3-1D919D9CD0B6}" presName="node" presStyleLbl="node1" presStyleIdx="0" presStyleCnt="4">
        <dgm:presLayoutVars>
          <dgm:bulletEnabled val="1"/>
        </dgm:presLayoutVars>
      </dgm:prSet>
      <dgm:spPr/>
    </dgm:pt>
    <dgm:pt modelId="{62FE02D3-6FD0-42AC-B552-2814B1F78AB8}" type="pres">
      <dgm:prSet presAssocID="{A964E9A2-DED6-4A2A-B7DA-1840351E3A54}" presName="parTrans" presStyleLbl="sibTrans2D1" presStyleIdx="1" presStyleCnt="4"/>
      <dgm:spPr/>
    </dgm:pt>
    <dgm:pt modelId="{48FFFCAD-05A3-4B46-B89B-D32D2C2901D9}" type="pres">
      <dgm:prSet presAssocID="{A964E9A2-DED6-4A2A-B7DA-1840351E3A54}" presName="connectorText" presStyleLbl="sibTrans2D1" presStyleIdx="1" presStyleCnt="4"/>
      <dgm:spPr/>
    </dgm:pt>
    <dgm:pt modelId="{8CFF6982-81D2-4493-BA80-96112DD6D6A9}" type="pres">
      <dgm:prSet presAssocID="{D1B111C9-3573-468A-9DEF-2757081A0564}" presName="node" presStyleLbl="node1" presStyleIdx="1" presStyleCnt="4">
        <dgm:presLayoutVars>
          <dgm:bulletEnabled val="1"/>
        </dgm:presLayoutVars>
      </dgm:prSet>
      <dgm:spPr/>
    </dgm:pt>
    <dgm:pt modelId="{352ABF1D-7986-45F5-B260-86A40966D9DE}" type="pres">
      <dgm:prSet presAssocID="{B0E209DC-39A1-4ED5-BA8E-DC8DD627FFEF}" presName="parTrans" presStyleLbl="sibTrans2D1" presStyleIdx="2" presStyleCnt="4" custLinFactNeighborY="0"/>
      <dgm:spPr/>
    </dgm:pt>
    <dgm:pt modelId="{37DCB9D1-EB6C-4CD4-A6E9-AC4BF7463257}" type="pres">
      <dgm:prSet presAssocID="{B0E209DC-39A1-4ED5-BA8E-DC8DD627FFEF}" presName="connectorText" presStyleLbl="sibTrans2D1" presStyleIdx="2" presStyleCnt="4"/>
      <dgm:spPr/>
    </dgm:pt>
    <dgm:pt modelId="{A6AB185F-7B51-48F9-A818-3C9504DA5236}" type="pres">
      <dgm:prSet presAssocID="{46D3C612-D901-4007-A54E-35E3A546DA25}" presName="node" presStyleLbl="node1" presStyleIdx="2" presStyleCnt="4">
        <dgm:presLayoutVars>
          <dgm:bulletEnabled val="1"/>
        </dgm:presLayoutVars>
      </dgm:prSet>
      <dgm:spPr/>
    </dgm:pt>
    <dgm:pt modelId="{419C82F0-F3E3-443F-B5AE-357E3C898F3D}" type="pres">
      <dgm:prSet presAssocID="{3A2A3ADA-DE65-4DEE-B369-7409037EEFD1}" presName="parTrans" presStyleLbl="sibTrans2D1" presStyleIdx="3" presStyleCnt="4"/>
      <dgm:spPr/>
    </dgm:pt>
    <dgm:pt modelId="{9587469A-111D-46AE-83AE-A353F8641A58}" type="pres">
      <dgm:prSet presAssocID="{3A2A3ADA-DE65-4DEE-B369-7409037EEFD1}" presName="connectorText" presStyleLbl="sibTrans2D1" presStyleIdx="3" presStyleCnt="4"/>
      <dgm:spPr/>
    </dgm:pt>
    <dgm:pt modelId="{827FB7DB-E00D-4EAB-9D5B-72357FC9F7AC}" type="pres">
      <dgm:prSet presAssocID="{73DEE553-2F1A-4788-9E08-FE881CBF598B}" presName="node" presStyleLbl="node1" presStyleIdx="3" presStyleCnt="4" custRadScaleRad="101640" custRadScaleInc="-991">
        <dgm:presLayoutVars>
          <dgm:bulletEnabled val="1"/>
        </dgm:presLayoutVars>
      </dgm:prSet>
      <dgm:spPr/>
    </dgm:pt>
  </dgm:ptLst>
  <dgm:cxnLst>
    <dgm:cxn modelId="{B44F410C-BDA6-48D5-84A5-3E472BB7E16B}" srcId="{9A5C2C86-DC0B-4E32-AA08-15A13F9B6E30}" destId="{E4AE9534-6FBB-46E0-81D3-1D919D9CD0B6}" srcOrd="0" destOrd="0" parTransId="{C85B58DD-AE43-4CC2-9B5D-4B77B55BDCB8}" sibTransId="{E016D91D-451C-49E0-8FF6-7949BE830820}"/>
    <dgm:cxn modelId="{2563B81B-8945-44FA-B87A-15F70C68DE47}" type="presOf" srcId="{46D3C612-D901-4007-A54E-35E3A546DA25}" destId="{A6AB185F-7B51-48F9-A818-3C9504DA5236}" srcOrd="0" destOrd="0" presId="urn:microsoft.com/office/officeart/2005/8/layout/radial5"/>
    <dgm:cxn modelId="{AA2CC01E-8AB2-4F0C-A83C-B351728E4878}" type="presOf" srcId="{9A5C2C86-DC0B-4E32-AA08-15A13F9B6E30}" destId="{792088BC-13D8-43A7-B57E-7511C22C7292}" srcOrd="0" destOrd="0" presId="urn:microsoft.com/office/officeart/2005/8/layout/radial5"/>
    <dgm:cxn modelId="{2A083025-5F7F-48AE-96FB-3825AFCA4ABF}" type="presOf" srcId="{C85B58DD-AE43-4CC2-9B5D-4B77B55BDCB8}" destId="{F4AC5041-C268-4EE9-BC6B-4E22416EB4BB}" srcOrd="0" destOrd="0" presId="urn:microsoft.com/office/officeart/2005/8/layout/radial5"/>
    <dgm:cxn modelId="{F705FB61-26FE-45A0-8B5B-6E68638EA692}" type="presOf" srcId="{B0E209DC-39A1-4ED5-BA8E-DC8DD627FFEF}" destId="{352ABF1D-7986-45F5-B260-86A40966D9DE}" srcOrd="0" destOrd="0" presId="urn:microsoft.com/office/officeart/2005/8/layout/radial5"/>
    <dgm:cxn modelId="{3580F24B-14FF-4D27-88AE-99F74ED98A3C}" srcId="{9A5C2C86-DC0B-4E32-AA08-15A13F9B6E30}" destId="{73DEE553-2F1A-4788-9E08-FE881CBF598B}" srcOrd="3" destOrd="0" parTransId="{3A2A3ADA-DE65-4DEE-B369-7409037EEFD1}" sibTransId="{FCDA8FBA-0CAD-4B5C-BED8-3E5E084BC860}"/>
    <dgm:cxn modelId="{2B8A1592-5652-4854-B5FB-D5848845ECB6}" type="presOf" srcId="{A964E9A2-DED6-4A2A-B7DA-1840351E3A54}" destId="{62FE02D3-6FD0-42AC-B552-2814B1F78AB8}" srcOrd="0" destOrd="0" presId="urn:microsoft.com/office/officeart/2005/8/layout/radial5"/>
    <dgm:cxn modelId="{14FBBA93-F49F-44E6-8B9F-AC4C266A18A3}" srcId="{9A5C2C86-DC0B-4E32-AA08-15A13F9B6E30}" destId="{46D3C612-D901-4007-A54E-35E3A546DA25}" srcOrd="2" destOrd="0" parTransId="{B0E209DC-39A1-4ED5-BA8E-DC8DD627FFEF}" sibTransId="{C680BF63-7513-4A1E-987C-636283238550}"/>
    <dgm:cxn modelId="{BB8F1E98-AF0E-41B1-9A5F-70665E87B3D1}" type="presOf" srcId="{3A2A3ADA-DE65-4DEE-B369-7409037EEFD1}" destId="{9587469A-111D-46AE-83AE-A353F8641A58}" srcOrd="1" destOrd="0" presId="urn:microsoft.com/office/officeart/2005/8/layout/radial5"/>
    <dgm:cxn modelId="{5D61DA9C-FEFF-4A47-9965-3DB46924BD2B}" srcId="{AC73322E-0D63-4E26-8F8E-0820CDC4956E}" destId="{9A5C2C86-DC0B-4E32-AA08-15A13F9B6E30}" srcOrd="0" destOrd="0" parTransId="{9EEB549F-55E9-4166-94E4-6CC8F44B77FD}" sibTransId="{8792AC16-3527-4140-817E-73C496392D41}"/>
    <dgm:cxn modelId="{C0F0BBB2-24ED-4BB2-B35B-0FBDA1708182}" type="presOf" srcId="{B0E209DC-39A1-4ED5-BA8E-DC8DD627FFEF}" destId="{37DCB9D1-EB6C-4CD4-A6E9-AC4BF7463257}" srcOrd="1" destOrd="0" presId="urn:microsoft.com/office/officeart/2005/8/layout/radial5"/>
    <dgm:cxn modelId="{F9E185B3-3FB8-48C7-B8B8-EA90FFE89940}" srcId="{9A5C2C86-DC0B-4E32-AA08-15A13F9B6E30}" destId="{D1B111C9-3573-468A-9DEF-2757081A0564}" srcOrd="1" destOrd="0" parTransId="{A964E9A2-DED6-4A2A-B7DA-1840351E3A54}" sibTransId="{03C1A99E-0821-47CD-86F5-B462A841F3B0}"/>
    <dgm:cxn modelId="{3E49ECBD-0427-4712-BE19-166831D94106}" type="presOf" srcId="{3A2A3ADA-DE65-4DEE-B369-7409037EEFD1}" destId="{419C82F0-F3E3-443F-B5AE-357E3C898F3D}" srcOrd="0" destOrd="0" presId="urn:microsoft.com/office/officeart/2005/8/layout/radial5"/>
    <dgm:cxn modelId="{A8FA4DBF-B8DA-4AE3-A63A-B7B2D67CD57C}" type="presOf" srcId="{A964E9A2-DED6-4A2A-B7DA-1840351E3A54}" destId="{48FFFCAD-05A3-4B46-B89B-D32D2C2901D9}" srcOrd="1" destOrd="0" presId="urn:microsoft.com/office/officeart/2005/8/layout/radial5"/>
    <dgm:cxn modelId="{134877D3-1CEF-40D3-B854-D4776D7533C2}" type="presOf" srcId="{E4AE9534-6FBB-46E0-81D3-1D919D9CD0B6}" destId="{D41ABFFF-F2D8-482C-9A0B-E7D41FDB71C0}" srcOrd="0" destOrd="0" presId="urn:microsoft.com/office/officeart/2005/8/layout/radial5"/>
    <dgm:cxn modelId="{4616E8D5-F7F9-4D95-AA20-2FBB3C36C701}" type="presOf" srcId="{73DEE553-2F1A-4788-9E08-FE881CBF598B}" destId="{827FB7DB-E00D-4EAB-9D5B-72357FC9F7AC}" srcOrd="0" destOrd="0" presId="urn:microsoft.com/office/officeart/2005/8/layout/radial5"/>
    <dgm:cxn modelId="{1FE30DDC-B2FC-4B33-BD63-216D06F09DFD}" type="presOf" srcId="{D1B111C9-3573-468A-9DEF-2757081A0564}" destId="{8CFF6982-81D2-4493-BA80-96112DD6D6A9}" srcOrd="0" destOrd="0" presId="urn:microsoft.com/office/officeart/2005/8/layout/radial5"/>
    <dgm:cxn modelId="{E32A03EE-56BF-4F0C-A31C-B1A226D881EF}" type="presOf" srcId="{C85B58DD-AE43-4CC2-9B5D-4B77B55BDCB8}" destId="{0EF5502A-2351-4783-961A-584591273B37}" srcOrd="1" destOrd="0" presId="urn:microsoft.com/office/officeart/2005/8/layout/radial5"/>
    <dgm:cxn modelId="{6F16C6F1-D8FD-4291-9EC2-A74ABF8B86A9}" type="presOf" srcId="{AC73322E-0D63-4E26-8F8E-0820CDC4956E}" destId="{C3DC5E86-5A0F-43E2-B0C7-9F466F0486DF}" srcOrd="0" destOrd="0" presId="urn:microsoft.com/office/officeart/2005/8/layout/radial5"/>
    <dgm:cxn modelId="{22D812E8-72F9-4919-A177-234DEEC8A51F}" type="presParOf" srcId="{C3DC5E86-5A0F-43E2-B0C7-9F466F0486DF}" destId="{792088BC-13D8-43A7-B57E-7511C22C7292}" srcOrd="0" destOrd="0" presId="urn:microsoft.com/office/officeart/2005/8/layout/radial5"/>
    <dgm:cxn modelId="{2CE03E0C-8317-4CAC-A7F5-53B337601E01}" type="presParOf" srcId="{C3DC5E86-5A0F-43E2-B0C7-9F466F0486DF}" destId="{F4AC5041-C268-4EE9-BC6B-4E22416EB4BB}" srcOrd="1" destOrd="0" presId="urn:microsoft.com/office/officeart/2005/8/layout/radial5"/>
    <dgm:cxn modelId="{7A18BCE5-90AE-4B80-B832-0700A5D1D658}" type="presParOf" srcId="{F4AC5041-C268-4EE9-BC6B-4E22416EB4BB}" destId="{0EF5502A-2351-4783-961A-584591273B37}" srcOrd="0" destOrd="0" presId="urn:microsoft.com/office/officeart/2005/8/layout/radial5"/>
    <dgm:cxn modelId="{88076C72-F108-4AFD-8D19-40DD396EDEA7}" type="presParOf" srcId="{C3DC5E86-5A0F-43E2-B0C7-9F466F0486DF}" destId="{D41ABFFF-F2D8-482C-9A0B-E7D41FDB71C0}" srcOrd="2" destOrd="0" presId="urn:microsoft.com/office/officeart/2005/8/layout/radial5"/>
    <dgm:cxn modelId="{AC741B04-7134-459C-8E7F-1306BD9ACE22}" type="presParOf" srcId="{C3DC5E86-5A0F-43E2-B0C7-9F466F0486DF}" destId="{62FE02D3-6FD0-42AC-B552-2814B1F78AB8}" srcOrd="3" destOrd="0" presId="urn:microsoft.com/office/officeart/2005/8/layout/radial5"/>
    <dgm:cxn modelId="{202E9C09-E097-43DE-B693-38EBCE9B3595}" type="presParOf" srcId="{62FE02D3-6FD0-42AC-B552-2814B1F78AB8}" destId="{48FFFCAD-05A3-4B46-B89B-D32D2C2901D9}" srcOrd="0" destOrd="0" presId="urn:microsoft.com/office/officeart/2005/8/layout/radial5"/>
    <dgm:cxn modelId="{8661CA47-BD02-4FF0-B1DF-66A0D02C5CC2}" type="presParOf" srcId="{C3DC5E86-5A0F-43E2-B0C7-9F466F0486DF}" destId="{8CFF6982-81D2-4493-BA80-96112DD6D6A9}" srcOrd="4" destOrd="0" presId="urn:microsoft.com/office/officeart/2005/8/layout/radial5"/>
    <dgm:cxn modelId="{BF488082-E147-4B14-AE43-EDE665EC90DD}" type="presParOf" srcId="{C3DC5E86-5A0F-43E2-B0C7-9F466F0486DF}" destId="{352ABF1D-7986-45F5-B260-86A40966D9DE}" srcOrd="5" destOrd="0" presId="urn:microsoft.com/office/officeart/2005/8/layout/radial5"/>
    <dgm:cxn modelId="{16ED4852-B34C-415E-BD02-A97146E1662A}" type="presParOf" srcId="{352ABF1D-7986-45F5-B260-86A40966D9DE}" destId="{37DCB9D1-EB6C-4CD4-A6E9-AC4BF7463257}" srcOrd="0" destOrd="0" presId="urn:microsoft.com/office/officeart/2005/8/layout/radial5"/>
    <dgm:cxn modelId="{721D4DA8-39B4-4336-AF8F-34A0E160CF1A}" type="presParOf" srcId="{C3DC5E86-5A0F-43E2-B0C7-9F466F0486DF}" destId="{A6AB185F-7B51-48F9-A818-3C9504DA5236}" srcOrd="6" destOrd="0" presId="urn:microsoft.com/office/officeart/2005/8/layout/radial5"/>
    <dgm:cxn modelId="{E9013278-9438-446F-B438-82BCC325075D}" type="presParOf" srcId="{C3DC5E86-5A0F-43E2-B0C7-9F466F0486DF}" destId="{419C82F0-F3E3-443F-B5AE-357E3C898F3D}" srcOrd="7" destOrd="0" presId="urn:microsoft.com/office/officeart/2005/8/layout/radial5"/>
    <dgm:cxn modelId="{B523F2EF-6FD2-4EF7-BB3E-51E7DDFDED1F}" type="presParOf" srcId="{419C82F0-F3E3-443F-B5AE-357E3C898F3D}" destId="{9587469A-111D-46AE-83AE-A353F8641A58}" srcOrd="0" destOrd="0" presId="urn:microsoft.com/office/officeart/2005/8/layout/radial5"/>
    <dgm:cxn modelId="{BFC961BA-4A86-4861-89D6-9454E8A7D80A}" type="presParOf" srcId="{C3DC5E86-5A0F-43E2-B0C7-9F466F0486DF}" destId="{827FB7DB-E00D-4EAB-9D5B-72357FC9F7AC}" srcOrd="8" destOrd="0" presId="urn:microsoft.com/office/officeart/2005/8/layout/radial5"/>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CA21E50-6E1B-4429-87BB-831C382CBCEF}" type="doc">
      <dgm:prSet loTypeId="urn:microsoft.com/office/officeart/2005/8/layout/hList7" loCatId="list" qsTypeId="urn:microsoft.com/office/officeart/2005/8/quickstyle/simple1" qsCatId="simple" csTypeId="urn:microsoft.com/office/officeart/2005/8/colors/accent1_2" csCatId="accent1" phldr="1"/>
      <dgm:spPr/>
      <dgm:t>
        <a:bodyPr/>
        <a:lstStyle/>
        <a:p>
          <a:endParaRPr lang="en-GB"/>
        </a:p>
      </dgm:t>
    </dgm:pt>
    <dgm:pt modelId="{C437A64D-381B-4B52-81F5-0A713D6DBF29}">
      <dgm:prSet phldrT="[Text]" phldr="0">
        <dgm:style>
          <a:lnRef idx="2">
            <a:schemeClr val="accent2">
              <a:shade val="15000"/>
            </a:schemeClr>
          </a:lnRef>
          <a:fillRef idx="1">
            <a:schemeClr val="accent2"/>
          </a:fillRef>
          <a:effectRef idx="0">
            <a:schemeClr val="accent2"/>
          </a:effectRef>
          <a:fontRef idx="minor">
            <a:schemeClr val="lt1"/>
          </a:fontRef>
        </dgm:style>
      </dgm:prSet>
      <dgm:spPr>
        <a:solidFill>
          <a:srgbClr val="6666FF"/>
        </a:solidFill>
        <a:ln/>
      </dgm:spPr>
      <dgm:t>
        <a:bodyPr/>
        <a:lstStyle/>
        <a:p>
          <a:r>
            <a:rPr lang="en-GB"/>
            <a:t>Patient-centred data reflecting patient priorities and needsPatient-centred </a:t>
          </a:r>
          <a:r>
            <a:rPr lang="en-GB" dirty="0"/>
            <a:t>data reflecting patient priorities and needs</a:t>
          </a:r>
        </a:p>
      </dgm:t>
    </dgm:pt>
    <dgm:pt modelId="{A8AA573C-39E2-46E6-BB34-67E9EE11514E}" type="parTrans" cxnId="{22C979B8-9CC7-4B09-97BD-70BFF17819EA}">
      <dgm:prSet/>
      <dgm:spPr/>
      <dgm:t>
        <a:bodyPr/>
        <a:lstStyle/>
        <a:p>
          <a:endParaRPr lang="en-GB"/>
        </a:p>
      </dgm:t>
    </dgm:pt>
    <dgm:pt modelId="{37A1395E-992B-4EA4-89DE-6BC5099EFD30}" type="sibTrans" cxnId="{22C979B8-9CC7-4B09-97BD-70BFF17819EA}">
      <dgm:prSet/>
      <dgm:spPr/>
      <dgm:t>
        <a:bodyPr/>
        <a:lstStyle/>
        <a:p>
          <a:endParaRPr lang="en-GB"/>
        </a:p>
      </dgm:t>
    </dgm:pt>
    <dgm:pt modelId="{01054558-7598-4667-88D7-9E16708DD9DA}">
      <dgm:prSet phldrT="[Text]" phldr="0">
        <dgm:style>
          <a:lnRef idx="2">
            <a:schemeClr val="accent2">
              <a:shade val="15000"/>
            </a:schemeClr>
          </a:lnRef>
          <a:fillRef idx="1">
            <a:schemeClr val="accent2"/>
          </a:fillRef>
          <a:effectRef idx="0">
            <a:schemeClr val="accent2"/>
          </a:effectRef>
          <a:fontRef idx="minor">
            <a:schemeClr val="lt1"/>
          </a:fontRef>
        </dgm:style>
      </dgm:prSet>
      <dgm:spPr>
        <a:solidFill>
          <a:srgbClr val="6666FF"/>
        </a:solidFill>
      </dgm:spPr>
      <dgm:t>
        <a:bodyPr/>
        <a:lstStyle/>
        <a:p>
          <a:r>
            <a:rPr lang="en-GB" dirty="0"/>
            <a:t>Holistic view on treatment efficacy</a:t>
          </a:r>
        </a:p>
      </dgm:t>
    </dgm:pt>
    <dgm:pt modelId="{756AEA9C-7133-4185-8E52-1482CEC89485}" type="parTrans" cxnId="{06878CCB-8BD7-46D0-9118-552C4377DF47}">
      <dgm:prSet/>
      <dgm:spPr/>
      <dgm:t>
        <a:bodyPr/>
        <a:lstStyle/>
        <a:p>
          <a:endParaRPr lang="en-GB"/>
        </a:p>
      </dgm:t>
    </dgm:pt>
    <dgm:pt modelId="{43F23FED-F1FD-48A8-A9EA-416C9DF3AEA6}" type="sibTrans" cxnId="{06878CCB-8BD7-46D0-9118-552C4377DF47}">
      <dgm:prSet/>
      <dgm:spPr/>
      <dgm:t>
        <a:bodyPr/>
        <a:lstStyle/>
        <a:p>
          <a:endParaRPr lang="en-GB"/>
        </a:p>
      </dgm:t>
    </dgm:pt>
    <dgm:pt modelId="{E2C54341-BDD3-48DE-B6C4-17B5E3DBC063}">
      <dgm:prSet phldrT="[Text]" phldr="0">
        <dgm:style>
          <a:lnRef idx="2">
            <a:schemeClr val="accent2">
              <a:shade val="15000"/>
            </a:schemeClr>
          </a:lnRef>
          <a:fillRef idx="1">
            <a:schemeClr val="accent2"/>
          </a:fillRef>
          <a:effectRef idx="0">
            <a:schemeClr val="accent2"/>
          </a:effectRef>
          <a:fontRef idx="minor">
            <a:schemeClr val="lt1"/>
          </a:fontRef>
        </dgm:style>
      </dgm:prSet>
      <dgm:spPr>
        <a:solidFill>
          <a:srgbClr val="6666FF"/>
        </a:solidFill>
      </dgm:spPr>
      <dgm:t>
        <a:bodyPr/>
        <a:lstStyle/>
        <a:p>
          <a:r>
            <a:rPr lang="en-GB" dirty="0"/>
            <a:t>Identification of important symptoms</a:t>
          </a:r>
        </a:p>
      </dgm:t>
    </dgm:pt>
    <dgm:pt modelId="{83EB9A23-0B08-4DB5-B9AB-98D0A329C060}" type="parTrans" cxnId="{0DC505BD-5169-44D3-928E-16C7F1C52C84}">
      <dgm:prSet/>
      <dgm:spPr/>
      <dgm:t>
        <a:bodyPr/>
        <a:lstStyle/>
        <a:p>
          <a:endParaRPr lang="en-GB"/>
        </a:p>
      </dgm:t>
    </dgm:pt>
    <dgm:pt modelId="{3AC0FD4E-F6B6-4787-AA4D-0667FC1A11BE}" type="sibTrans" cxnId="{0DC505BD-5169-44D3-928E-16C7F1C52C84}">
      <dgm:prSet/>
      <dgm:spPr/>
      <dgm:t>
        <a:bodyPr/>
        <a:lstStyle/>
        <a:p>
          <a:endParaRPr lang="en-GB"/>
        </a:p>
      </dgm:t>
    </dgm:pt>
    <dgm:pt modelId="{2C0AF007-5466-48FD-A175-84D3F2A8988B}">
      <dgm:prSet phldrT="[Text]" phldr="0">
        <dgm:style>
          <a:lnRef idx="2">
            <a:schemeClr val="accent2">
              <a:shade val="15000"/>
            </a:schemeClr>
          </a:lnRef>
          <a:fillRef idx="1">
            <a:schemeClr val="accent2"/>
          </a:fillRef>
          <a:effectRef idx="0">
            <a:schemeClr val="accent2"/>
          </a:effectRef>
          <a:fontRef idx="minor">
            <a:schemeClr val="lt1"/>
          </a:fontRef>
        </dgm:style>
      </dgm:prSet>
      <dgm:spPr>
        <a:solidFill>
          <a:srgbClr val="6666FF"/>
        </a:solidFill>
      </dgm:spPr>
      <dgm:t>
        <a:bodyPr/>
        <a:lstStyle/>
        <a:p>
          <a:r>
            <a:rPr lang="en-GB" dirty="0"/>
            <a:t>Improving health equity</a:t>
          </a:r>
        </a:p>
      </dgm:t>
    </dgm:pt>
    <dgm:pt modelId="{EC94AA9F-0F8D-4096-BEBB-C437EF21D0C5}" type="parTrans" cxnId="{AA5A126C-4DC0-472A-8D7D-8F748382DB5A}">
      <dgm:prSet/>
      <dgm:spPr/>
      <dgm:t>
        <a:bodyPr/>
        <a:lstStyle/>
        <a:p>
          <a:endParaRPr lang="en-GB"/>
        </a:p>
      </dgm:t>
    </dgm:pt>
    <dgm:pt modelId="{6DFFEDA9-58EF-453C-9F6A-51D670D6C7AF}" type="sibTrans" cxnId="{AA5A126C-4DC0-472A-8D7D-8F748382DB5A}">
      <dgm:prSet/>
      <dgm:spPr/>
      <dgm:t>
        <a:bodyPr/>
        <a:lstStyle/>
        <a:p>
          <a:endParaRPr lang="en-GB"/>
        </a:p>
      </dgm:t>
    </dgm:pt>
    <dgm:pt modelId="{4AD4E783-23EE-46E7-B039-A52E998DF90C}" type="pres">
      <dgm:prSet presAssocID="{2CA21E50-6E1B-4429-87BB-831C382CBCEF}" presName="Name0" presStyleCnt="0">
        <dgm:presLayoutVars>
          <dgm:dir/>
          <dgm:resizeHandles val="exact"/>
        </dgm:presLayoutVars>
      </dgm:prSet>
      <dgm:spPr/>
    </dgm:pt>
    <dgm:pt modelId="{4ADCD2AE-5A73-4851-9D46-1CDE2326C26A}" type="pres">
      <dgm:prSet presAssocID="{2CA21E50-6E1B-4429-87BB-831C382CBCEF}" presName="fgShape" presStyleLbl="fgShp" presStyleIdx="0" presStyleCnt="1"/>
      <dgm:spPr/>
    </dgm:pt>
    <dgm:pt modelId="{BE6C15A9-DC3B-4876-90E2-4A861525964B}" type="pres">
      <dgm:prSet presAssocID="{2CA21E50-6E1B-4429-87BB-831C382CBCEF}" presName="linComp" presStyleCnt="0"/>
      <dgm:spPr/>
    </dgm:pt>
    <dgm:pt modelId="{BA3D10EB-F373-4173-B017-29AB9BE0784F}" type="pres">
      <dgm:prSet presAssocID="{C437A64D-381B-4B52-81F5-0A713D6DBF29}" presName="compNode" presStyleCnt="0"/>
      <dgm:spPr/>
    </dgm:pt>
    <dgm:pt modelId="{0AB0A78C-C597-48BB-8DF3-15B2C1CE981C}" type="pres">
      <dgm:prSet presAssocID="{C437A64D-381B-4B52-81F5-0A713D6DBF29}" presName="bkgdShape" presStyleLbl="node1" presStyleIdx="0" presStyleCnt="4" custLinFactNeighborX="-5373" custLinFactNeighborY="1640"/>
      <dgm:spPr/>
    </dgm:pt>
    <dgm:pt modelId="{B1FC0ED4-721C-4EAA-ADE3-855571C45E8A}" type="pres">
      <dgm:prSet presAssocID="{C437A64D-381B-4B52-81F5-0A713D6DBF29}" presName="nodeTx" presStyleLbl="node1" presStyleIdx="0" presStyleCnt="4">
        <dgm:presLayoutVars>
          <dgm:bulletEnabled val="1"/>
        </dgm:presLayoutVars>
      </dgm:prSet>
      <dgm:spPr/>
    </dgm:pt>
    <dgm:pt modelId="{3ADF313F-867C-429E-92CE-F3BEBAA0D210}" type="pres">
      <dgm:prSet presAssocID="{C437A64D-381B-4B52-81F5-0A713D6DBF29}" presName="invisiNode" presStyleLbl="node1" presStyleIdx="0" presStyleCnt="4"/>
      <dgm:spPr/>
    </dgm:pt>
    <dgm:pt modelId="{4DE7A616-CBF4-4BD1-9276-8C3FA987F529}" type="pres">
      <dgm:prSet presAssocID="{C437A64D-381B-4B52-81F5-0A713D6DBF29}" presName="imagNode" presStyleLbl="fgImgPlace1" presStyleIdx="0" presStyleCnt="4"/>
      <dgm:spPr>
        <a:blipFill>
          <a:blip xmlns:r="http://schemas.openxmlformats.org/officeDocument/2006/relationships">
            <a:extLst>
              <a:ext uri="{96DAC541-7B7A-43D3-8B79-37D633B846F1}">
                <asvg:svgBlip xmlns:asvg="http://schemas.microsoft.com/office/drawing/2016/SVG/main" r:embed="rId1"/>
              </a:ext>
            </a:extLst>
          </a:blip>
          <a:srcRect/>
          <a:stretch>
            <a:fillRect/>
          </a:stretch>
        </a:blipFill>
      </dgm:spPr>
      <dgm:extLst>
        <a:ext uri="{E40237B7-FDA0-4F09-8148-C483321AD2D9}">
          <dgm14:cNvPr xmlns:dgm14="http://schemas.microsoft.com/office/drawing/2010/diagram" id="0" name="" descr="Dance outline"/>
        </a:ext>
      </dgm:extLst>
    </dgm:pt>
    <dgm:pt modelId="{572F8953-9765-4702-A915-B9832C981AA3}" type="pres">
      <dgm:prSet presAssocID="{37A1395E-992B-4EA4-89DE-6BC5099EFD30}" presName="sibTrans" presStyleLbl="sibTrans2D1" presStyleIdx="0" presStyleCnt="0"/>
      <dgm:spPr/>
    </dgm:pt>
    <dgm:pt modelId="{4B75258F-A6B0-4E26-8362-6357590B96AE}" type="pres">
      <dgm:prSet presAssocID="{01054558-7598-4667-88D7-9E16708DD9DA}" presName="compNode" presStyleCnt="0"/>
      <dgm:spPr/>
    </dgm:pt>
    <dgm:pt modelId="{63505292-1C40-4024-90BB-5038991BB073}" type="pres">
      <dgm:prSet presAssocID="{01054558-7598-4667-88D7-9E16708DD9DA}" presName="bkgdShape" presStyleLbl="node1" presStyleIdx="1" presStyleCnt="4"/>
      <dgm:spPr/>
    </dgm:pt>
    <dgm:pt modelId="{B9E7D2E4-D03C-408A-8818-FD0FA7C21971}" type="pres">
      <dgm:prSet presAssocID="{01054558-7598-4667-88D7-9E16708DD9DA}" presName="nodeTx" presStyleLbl="node1" presStyleIdx="1" presStyleCnt="4">
        <dgm:presLayoutVars>
          <dgm:bulletEnabled val="1"/>
        </dgm:presLayoutVars>
      </dgm:prSet>
      <dgm:spPr/>
    </dgm:pt>
    <dgm:pt modelId="{A1456CD0-4688-47FE-94F2-E13AFF42505E}" type="pres">
      <dgm:prSet presAssocID="{01054558-7598-4667-88D7-9E16708DD9DA}" presName="invisiNode" presStyleLbl="node1" presStyleIdx="1" presStyleCnt="4"/>
      <dgm:spPr/>
    </dgm:pt>
    <dgm:pt modelId="{ED01A06F-9658-48B5-A991-9E06F4E62F8C}" type="pres">
      <dgm:prSet presAssocID="{01054558-7598-4667-88D7-9E16708DD9DA}" presName="imagNode" presStyleLbl="fgImgPlace1" presStyleIdx="1" presStyleCnt="4"/>
      <dgm:spPr>
        <a:blipFill>
          <a:blip xmlns:r="http://schemas.openxmlformats.org/officeDocument/2006/relationships">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Eye with solid fill"/>
        </a:ext>
      </dgm:extLst>
    </dgm:pt>
    <dgm:pt modelId="{D4265DB5-D7EE-487F-B79D-700A14320E06}" type="pres">
      <dgm:prSet presAssocID="{43F23FED-F1FD-48A8-A9EA-416C9DF3AEA6}" presName="sibTrans" presStyleLbl="sibTrans2D1" presStyleIdx="0" presStyleCnt="0"/>
      <dgm:spPr/>
    </dgm:pt>
    <dgm:pt modelId="{0306D8E9-AFA6-41AB-867C-FE0651AE6C1A}" type="pres">
      <dgm:prSet presAssocID="{E2C54341-BDD3-48DE-B6C4-17B5E3DBC063}" presName="compNode" presStyleCnt="0"/>
      <dgm:spPr/>
    </dgm:pt>
    <dgm:pt modelId="{B851D1B9-6CB4-4379-B531-083E935C0257}" type="pres">
      <dgm:prSet presAssocID="{E2C54341-BDD3-48DE-B6C4-17B5E3DBC063}" presName="bkgdShape" presStyleLbl="node1" presStyleIdx="2" presStyleCnt="4"/>
      <dgm:spPr/>
    </dgm:pt>
    <dgm:pt modelId="{D52A1D99-C5DE-47E2-90A6-C5C08AF19C07}" type="pres">
      <dgm:prSet presAssocID="{E2C54341-BDD3-48DE-B6C4-17B5E3DBC063}" presName="nodeTx" presStyleLbl="node1" presStyleIdx="2" presStyleCnt="4">
        <dgm:presLayoutVars>
          <dgm:bulletEnabled val="1"/>
        </dgm:presLayoutVars>
      </dgm:prSet>
      <dgm:spPr/>
    </dgm:pt>
    <dgm:pt modelId="{372B840C-9B06-450B-B17D-21A3678DBFA0}" type="pres">
      <dgm:prSet presAssocID="{E2C54341-BDD3-48DE-B6C4-17B5E3DBC063}" presName="invisiNode" presStyleLbl="node1" presStyleIdx="2" presStyleCnt="4"/>
      <dgm:spPr/>
    </dgm:pt>
    <dgm:pt modelId="{79C7CA32-DE14-44A3-B4FA-38E4B43F6F27}" type="pres">
      <dgm:prSet presAssocID="{E2C54341-BDD3-48DE-B6C4-17B5E3DBC063}" presName="imagNode" presStyleLbl="fgImgPlace1" presStyleIdx="2" presStyleCnt="4"/>
      <dgm:spPr>
        <a:blipFill>
          <a:blip xmlns:r="http://schemas.openxmlformats.org/officeDocument/2006/relationships">
            <a:extLst>
              <a:ext uri="{96DAC541-7B7A-43D3-8B79-37D633B846F1}">
                <asvg:svgBlip xmlns:asvg="http://schemas.microsoft.com/office/drawing/2016/SVG/main" r:embed="rId3"/>
              </a:ext>
            </a:extLst>
          </a:blip>
          <a:srcRect/>
          <a:stretch>
            <a:fillRect/>
          </a:stretch>
        </a:blipFill>
      </dgm:spPr>
      <dgm:extLst>
        <a:ext uri="{E40237B7-FDA0-4F09-8148-C483321AD2D9}">
          <dgm14:cNvPr xmlns:dgm14="http://schemas.microsoft.com/office/drawing/2010/diagram" id="0" name="" descr="Fever with solid fill"/>
        </a:ext>
      </dgm:extLst>
    </dgm:pt>
    <dgm:pt modelId="{2BAD4493-544D-4D61-AA0E-1C1B8390D2D8}" type="pres">
      <dgm:prSet presAssocID="{3AC0FD4E-F6B6-4787-AA4D-0667FC1A11BE}" presName="sibTrans" presStyleLbl="sibTrans2D1" presStyleIdx="0" presStyleCnt="0"/>
      <dgm:spPr/>
    </dgm:pt>
    <dgm:pt modelId="{1EFFCC17-8D58-412D-AA4F-0D1E0AEADB47}" type="pres">
      <dgm:prSet presAssocID="{2C0AF007-5466-48FD-A175-84D3F2A8988B}" presName="compNode" presStyleCnt="0"/>
      <dgm:spPr/>
    </dgm:pt>
    <dgm:pt modelId="{84244BB2-0173-4732-A7E6-4E36BA0A6BCC}" type="pres">
      <dgm:prSet presAssocID="{2C0AF007-5466-48FD-A175-84D3F2A8988B}" presName="bkgdShape" presStyleLbl="node1" presStyleIdx="3" presStyleCnt="4"/>
      <dgm:spPr/>
    </dgm:pt>
    <dgm:pt modelId="{CD00AA89-4232-4C09-820C-D4E855404025}" type="pres">
      <dgm:prSet presAssocID="{2C0AF007-5466-48FD-A175-84D3F2A8988B}" presName="nodeTx" presStyleLbl="node1" presStyleIdx="3" presStyleCnt="4">
        <dgm:presLayoutVars>
          <dgm:bulletEnabled val="1"/>
        </dgm:presLayoutVars>
      </dgm:prSet>
      <dgm:spPr/>
    </dgm:pt>
    <dgm:pt modelId="{EE617B5A-0831-4F5F-93E0-8514887C751B}" type="pres">
      <dgm:prSet presAssocID="{2C0AF007-5466-48FD-A175-84D3F2A8988B}" presName="invisiNode" presStyleLbl="node1" presStyleIdx="3" presStyleCnt="4"/>
      <dgm:spPr/>
    </dgm:pt>
    <dgm:pt modelId="{650A44A3-16CE-4F7B-A2FD-EBF29D19E240}" type="pres">
      <dgm:prSet presAssocID="{2C0AF007-5466-48FD-A175-84D3F2A8988B}" presName="imagNode" presStyleLbl="fgImgPlace1" presStyleIdx="3" presStyleCnt="4"/>
      <dgm:spPr>
        <a:blipFill>
          <a:blip xmlns:r="http://schemas.openxmlformats.org/officeDocument/2006/relationships">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Scales of justice with solid fill"/>
        </a:ext>
      </dgm:extLst>
    </dgm:pt>
  </dgm:ptLst>
  <dgm:cxnLst>
    <dgm:cxn modelId="{6A9AB804-9414-4302-8D90-FDF4798BE92F}" type="presOf" srcId="{E2C54341-BDD3-48DE-B6C4-17B5E3DBC063}" destId="{B851D1B9-6CB4-4379-B531-083E935C0257}" srcOrd="0" destOrd="0" presId="urn:microsoft.com/office/officeart/2005/8/layout/hList7"/>
    <dgm:cxn modelId="{47EB680C-45F1-41E3-A933-20A12F2A7E13}" type="presOf" srcId="{C437A64D-381B-4B52-81F5-0A713D6DBF29}" destId="{B1FC0ED4-721C-4EAA-ADE3-855571C45E8A}" srcOrd="1" destOrd="0" presId="urn:microsoft.com/office/officeart/2005/8/layout/hList7"/>
    <dgm:cxn modelId="{073BB75C-0E82-4BEA-A720-461ABBA21BEB}" type="presOf" srcId="{37A1395E-992B-4EA4-89DE-6BC5099EFD30}" destId="{572F8953-9765-4702-A915-B9832C981AA3}" srcOrd="0" destOrd="0" presId="urn:microsoft.com/office/officeart/2005/8/layout/hList7"/>
    <dgm:cxn modelId="{AA5A126C-4DC0-472A-8D7D-8F748382DB5A}" srcId="{2CA21E50-6E1B-4429-87BB-831C382CBCEF}" destId="{2C0AF007-5466-48FD-A175-84D3F2A8988B}" srcOrd="3" destOrd="0" parTransId="{EC94AA9F-0F8D-4096-BEBB-C437EF21D0C5}" sibTransId="{6DFFEDA9-58EF-453C-9F6A-51D670D6C7AF}"/>
    <dgm:cxn modelId="{AD044770-6CDD-48ED-BD61-5B20E78E9B7B}" type="presOf" srcId="{3AC0FD4E-F6B6-4787-AA4D-0667FC1A11BE}" destId="{2BAD4493-544D-4D61-AA0E-1C1B8390D2D8}" srcOrd="0" destOrd="0" presId="urn:microsoft.com/office/officeart/2005/8/layout/hList7"/>
    <dgm:cxn modelId="{E1D54A71-761D-4720-AA11-660A52BEF576}" type="presOf" srcId="{2C0AF007-5466-48FD-A175-84D3F2A8988B}" destId="{CD00AA89-4232-4C09-820C-D4E855404025}" srcOrd="1" destOrd="0" presId="urn:microsoft.com/office/officeart/2005/8/layout/hList7"/>
    <dgm:cxn modelId="{8CE44658-5945-4F8B-9885-BDFC5B441A55}" type="presOf" srcId="{E2C54341-BDD3-48DE-B6C4-17B5E3DBC063}" destId="{D52A1D99-C5DE-47E2-90A6-C5C08AF19C07}" srcOrd="1" destOrd="0" presId="urn:microsoft.com/office/officeart/2005/8/layout/hList7"/>
    <dgm:cxn modelId="{A3C6248B-A6F0-4746-AE71-B51A5A34C922}" type="presOf" srcId="{01054558-7598-4667-88D7-9E16708DD9DA}" destId="{63505292-1C40-4024-90BB-5038991BB073}" srcOrd="0" destOrd="0" presId="urn:microsoft.com/office/officeart/2005/8/layout/hList7"/>
    <dgm:cxn modelId="{C481A28D-9A91-4370-99D6-1AD44FD8A8E7}" type="presOf" srcId="{01054558-7598-4667-88D7-9E16708DD9DA}" destId="{B9E7D2E4-D03C-408A-8818-FD0FA7C21971}" srcOrd="1" destOrd="0" presId="urn:microsoft.com/office/officeart/2005/8/layout/hList7"/>
    <dgm:cxn modelId="{D23A19B5-E98D-41DD-A85A-78948ED60C1E}" type="presOf" srcId="{2CA21E50-6E1B-4429-87BB-831C382CBCEF}" destId="{4AD4E783-23EE-46E7-B039-A52E998DF90C}" srcOrd="0" destOrd="0" presId="urn:microsoft.com/office/officeart/2005/8/layout/hList7"/>
    <dgm:cxn modelId="{22C979B8-9CC7-4B09-97BD-70BFF17819EA}" srcId="{2CA21E50-6E1B-4429-87BB-831C382CBCEF}" destId="{C437A64D-381B-4B52-81F5-0A713D6DBF29}" srcOrd="0" destOrd="0" parTransId="{A8AA573C-39E2-46E6-BB34-67E9EE11514E}" sibTransId="{37A1395E-992B-4EA4-89DE-6BC5099EFD30}"/>
    <dgm:cxn modelId="{0DC505BD-5169-44D3-928E-16C7F1C52C84}" srcId="{2CA21E50-6E1B-4429-87BB-831C382CBCEF}" destId="{E2C54341-BDD3-48DE-B6C4-17B5E3DBC063}" srcOrd="2" destOrd="0" parTransId="{83EB9A23-0B08-4DB5-B9AB-98D0A329C060}" sibTransId="{3AC0FD4E-F6B6-4787-AA4D-0667FC1A11BE}"/>
    <dgm:cxn modelId="{A0004AC7-309E-4C5A-80EB-1903448C0A47}" type="presOf" srcId="{43F23FED-F1FD-48A8-A9EA-416C9DF3AEA6}" destId="{D4265DB5-D7EE-487F-B79D-700A14320E06}" srcOrd="0" destOrd="0" presId="urn:microsoft.com/office/officeart/2005/8/layout/hList7"/>
    <dgm:cxn modelId="{EC5711C9-6AFD-404B-8F32-745E998639E8}" type="presOf" srcId="{2C0AF007-5466-48FD-A175-84D3F2A8988B}" destId="{84244BB2-0173-4732-A7E6-4E36BA0A6BCC}" srcOrd="0" destOrd="0" presId="urn:microsoft.com/office/officeart/2005/8/layout/hList7"/>
    <dgm:cxn modelId="{06878CCB-8BD7-46D0-9118-552C4377DF47}" srcId="{2CA21E50-6E1B-4429-87BB-831C382CBCEF}" destId="{01054558-7598-4667-88D7-9E16708DD9DA}" srcOrd="1" destOrd="0" parTransId="{756AEA9C-7133-4185-8E52-1482CEC89485}" sibTransId="{43F23FED-F1FD-48A8-A9EA-416C9DF3AEA6}"/>
    <dgm:cxn modelId="{01CA69FD-9C92-44A1-B60F-18C916F5E535}" type="presOf" srcId="{C437A64D-381B-4B52-81F5-0A713D6DBF29}" destId="{0AB0A78C-C597-48BB-8DF3-15B2C1CE981C}" srcOrd="0" destOrd="0" presId="urn:microsoft.com/office/officeart/2005/8/layout/hList7"/>
    <dgm:cxn modelId="{5FB1166F-0305-4657-A694-9F4F3FBAF5CC}" type="presParOf" srcId="{4AD4E783-23EE-46E7-B039-A52E998DF90C}" destId="{4ADCD2AE-5A73-4851-9D46-1CDE2326C26A}" srcOrd="0" destOrd="0" presId="urn:microsoft.com/office/officeart/2005/8/layout/hList7"/>
    <dgm:cxn modelId="{8F46CCB9-F95D-4044-9701-B4ED8F4888D8}" type="presParOf" srcId="{4AD4E783-23EE-46E7-B039-A52E998DF90C}" destId="{BE6C15A9-DC3B-4876-90E2-4A861525964B}" srcOrd="1" destOrd="0" presId="urn:microsoft.com/office/officeart/2005/8/layout/hList7"/>
    <dgm:cxn modelId="{A6384484-EA10-489E-9918-60FB7D6DF7A8}" type="presParOf" srcId="{BE6C15A9-DC3B-4876-90E2-4A861525964B}" destId="{BA3D10EB-F373-4173-B017-29AB9BE0784F}" srcOrd="0" destOrd="0" presId="urn:microsoft.com/office/officeart/2005/8/layout/hList7"/>
    <dgm:cxn modelId="{FE46F822-9B0C-46B5-AF64-EDE7E47826CC}" type="presParOf" srcId="{BA3D10EB-F373-4173-B017-29AB9BE0784F}" destId="{0AB0A78C-C597-48BB-8DF3-15B2C1CE981C}" srcOrd="0" destOrd="0" presId="urn:microsoft.com/office/officeart/2005/8/layout/hList7"/>
    <dgm:cxn modelId="{1421C7AF-0C85-4C6F-9150-B66B122FE1AE}" type="presParOf" srcId="{BA3D10EB-F373-4173-B017-29AB9BE0784F}" destId="{B1FC0ED4-721C-4EAA-ADE3-855571C45E8A}" srcOrd="1" destOrd="0" presId="urn:microsoft.com/office/officeart/2005/8/layout/hList7"/>
    <dgm:cxn modelId="{2D5A86F8-7B8A-4F8D-95CA-894560734DAC}" type="presParOf" srcId="{BA3D10EB-F373-4173-B017-29AB9BE0784F}" destId="{3ADF313F-867C-429E-92CE-F3BEBAA0D210}" srcOrd="2" destOrd="0" presId="urn:microsoft.com/office/officeart/2005/8/layout/hList7"/>
    <dgm:cxn modelId="{3C55E5C3-9276-4F33-9728-2EEDF27B5BEC}" type="presParOf" srcId="{BA3D10EB-F373-4173-B017-29AB9BE0784F}" destId="{4DE7A616-CBF4-4BD1-9276-8C3FA987F529}" srcOrd="3" destOrd="0" presId="urn:microsoft.com/office/officeart/2005/8/layout/hList7"/>
    <dgm:cxn modelId="{D98EF044-C165-4C83-B5DB-45CE12DE46EA}" type="presParOf" srcId="{BE6C15A9-DC3B-4876-90E2-4A861525964B}" destId="{572F8953-9765-4702-A915-B9832C981AA3}" srcOrd="1" destOrd="0" presId="urn:microsoft.com/office/officeart/2005/8/layout/hList7"/>
    <dgm:cxn modelId="{CC866CFE-F8D6-405A-A512-40440D2E8141}" type="presParOf" srcId="{BE6C15A9-DC3B-4876-90E2-4A861525964B}" destId="{4B75258F-A6B0-4E26-8362-6357590B96AE}" srcOrd="2" destOrd="0" presId="urn:microsoft.com/office/officeart/2005/8/layout/hList7"/>
    <dgm:cxn modelId="{26501643-786A-4A96-A918-AD5D47C32505}" type="presParOf" srcId="{4B75258F-A6B0-4E26-8362-6357590B96AE}" destId="{63505292-1C40-4024-90BB-5038991BB073}" srcOrd="0" destOrd="0" presId="urn:microsoft.com/office/officeart/2005/8/layout/hList7"/>
    <dgm:cxn modelId="{FB8D979F-28BD-4979-A754-B6DCFAACBC63}" type="presParOf" srcId="{4B75258F-A6B0-4E26-8362-6357590B96AE}" destId="{B9E7D2E4-D03C-408A-8818-FD0FA7C21971}" srcOrd="1" destOrd="0" presId="urn:microsoft.com/office/officeart/2005/8/layout/hList7"/>
    <dgm:cxn modelId="{9B53CB72-D8D1-4F39-B77D-91E97476D6A8}" type="presParOf" srcId="{4B75258F-A6B0-4E26-8362-6357590B96AE}" destId="{A1456CD0-4688-47FE-94F2-E13AFF42505E}" srcOrd="2" destOrd="0" presId="urn:microsoft.com/office/officeart/2005/8/layout/hList7"/>
    <dgm:cxn modelId="{92349AAB-962A-40FB-84D1-99140DA47DA8}" type="presParOf" srcId="{4B75258F-A6B0-4E26-8362-6357590B96AE}" destId="{ED01A06F-9658-48B5-A991-9E06F4E62F8C}" srcOrd="3" destOrd="0" presId="urn:microsoft.com/office/officeart/2005/8/layout/hList7"/>
    <dgm:cxn modelId="{19FFBDFB-82C3-46D6-9B3F-B66764D719CC}" type="presParOf" srcId="{BE6C15A9-DC3B-4876-90E2-4A861525964B}" destId="{D4265DB5-D7EE-487F-B79D-700A14320E06}" srcOrd="3" destOrd="0" presId="urn:microsoft.com/office/officeart/2005/8/layout/hList7"/>
    <dgm:cxn modelId="{62B59FA9-F29C-48B3-931E-03A78F9BFD7A}" type="presParOf" srcId="{BE6C15A9-DC3B-4876-90E2-4A861525964B}" destId="{0306D8E9-AFA6-41AB-867C-FE0651AE6C1A}" srcOrd="4" destOrd="0" presId="urn:microsoft.com/office/officeart/2005/8/layout/hList7"/>
    <dgm:cxn modelId="{0AC1BB56-ADB5-4BD7-BE42-E820EA8858F0}" type="presParOf" srcId="{0306D8E9-AFA6-41AB-867C-FE0651AE6C1A}" destId="{B851D1B9-6CB4-4379-B531-083E935C0257}" srcOrd="0" destOrd="0" presId="urn:microsoft.com/office/officeart/2005/8/layout/hList7"/>
    <dgm:cxn modelId="{607CB054-61DA-4F73-A3F4-8695FF8E37A2}" type="presParOf" srcId="{0306D8E9-AFA6-41AB-867C-FE0651AE6C1A}" destId="{D52A1D99-C5DE-47E2-90A6-C5C08AF19C07}" srcOrd="1" destOrd="0" presId="urn:microsoft.com/office/officeart/2005/8/layout/hList7"/>
    <dgm:cxn modelId="{D36C6F9B-6E89-4BE5-B668-01E02B54A829}" type="presParOf" srcId="{0306D8E9-AFA6-41AB-867C-FE0651AE6C1A}" destId="{372B840C-9B06-450B-B17D-21A3678DBFA0}" srcOrd="2" destOrd="0" presId="urn:microsoft.com/office/officeart/2005/8/layout/hList7"/>
    <dgm:cxn modelId="{DCB5DE88-D7C9-4C62-94D1-FC3F918ED204}" type="presParOf" srcId="{0306D8E9-AFA6-41AB-867C-FE0651AE6C1A}" destId="{79C7CA32-DE14-44A3-B4FA-38E4B43F6F27}" srcOrd="3" destOrd="0" presId="urn:microsoft.com/office/officeart/2005/8/layout/hList7"/>
    <dgm:cxn modelId="{76EB3086-629F-4D40-97AB-C75BB662C528}" type="presParOf" srcId="{BE6C15A9-DC3B-4876-90E2-4A861525964B}" destId="{2BAD4493-544D-4D61-AA0E-1C1B8390D2D8}" srcOrd="5" destOrd="0" presId="urn:microsoft.com/office/officeart/2005/8/layout/hList7"/>
    <dgm:cxn modelId="{DD62BE81-D9E0-4139-A5E3-AB1871C7FE9C}" type="presParOf" srcId="{BE6C15A9-DC3B-4876-90E2-4A861525964B}" destId="{1EFFCC17-8D58-412D-AA4F-0D1E0AEADB47}" srcOrd="6" destOrd="0" presId="urn:microsoft.com/office/officeart/2005/8/layout/hList7"/>
    <dgm:cxn modelId="{096930D0-A117-4887-8BA0-69A8A9770D50}" type="presParOf" srcId="{1EFFCC17-8D58-412D-AA4F-0D1E0AEADB47}" destId="{84244BB2-0173-4732-A7E6-4E36BA0A6BCC}" srcOrd="0" destOrd="0" presId="urn:microsoft.com/office/officeart/2005/8/layout/hList7"/>
    <dgm:cxn modelId="{3450172B-A2CA-4A19-A54D-529CCA8BC564}" type="presParOf" srcId="{1EFFCC17-8D58-412D-AA4F-0D1E0AEADB47}" destId="{CD00AA89-4232-4C09-820C-D4E855404025}" srcOrd="1" destOrd="0" presId="urn:microsoft.com/office/officeart/2005/8/layout/hList7"/>
    <dgm:cxn modelId="{F41681D6-CF89-44D2-AB2B-5C7354B428A8}" type="presParOf" srcId="{1EFFCC17-8D58-412D-AA4F-0D1E0AEADB47}" destId="{EE617B5A-0831-4F5F-93E0-8514887C751B}" srcOrd="2" destOrd="0" presId="urn:microsoft.com/office/officeart/2005/8/layout/hList7"/>
    <dgm:cxn modelId="{82A1D3B4-76DC-4AB1-BF0E-8904DC111202}" type="presParOf" srcId="{1EFFCC17-8D58-412D-AA4F-0D1E0AEADB47}" destId="{650A44A3-16CE-4F7B-A2FD-EBF29D19E240}"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80B9195-A802-4A5C-908A-79ECD4D69FFC}" type="doc">
      <dgm:prSet loTypeId="urn:microsoft.com/office/officeart/2005/8/layout/hProcess4" loCatId="process" qsTypeId="urn:microsoft.com/office/officeart/2005/8/quickstyle/simple1" qsCatId="simple" csTypeId="urn:microsoft.com/office/officeart/2005/8/colors/accent1_2" csCatId="accent1" phldr="1"/>
      <dgm:spPr/>
      <dgm:t>
        <a:bodyPr/>
        <a:lstStyle/>
        <a:p>
          <a:endParaRPr lang="en-GB"/>
        </a:p>
      </dgm:t>
    </dgm:pt>
    <dgm:pt modelId="{C4799F13-8E25-4602-877E-FC2B85B517A2}">
      <dgm:prSet phldrT="[Text]"/>
      <dgm:spPr>
        <a:solidFill>
          <a:srgbClr val="6666FF"/>
        </a:solidFill>
      </dgm:spPr>
      <dgm:t>
        <a:bodyPr/>
        <a:lstStyle/>
        <a:p>
          <a:r>
            <a:rPr lang="en-GB" dirty="0">
              <a:latin typeface="Arial" panose="020B0604020202020204" pitchFamily="34" charset="0"/>
              <a:cs typeface="Arial" panose="020B0604020202020204" pitchFamily="34" charset="0"/>
            </a:rPr>
            <a:t>What to Measure</a:t>
          </a:r>
          <a:endParaRPr lang="en-GB" dirty="0"/>
        </a:p>
      </dgm:t>
    </dgm:pt>
    <dgm:pt modelId="{8E04D5C7-C0F4-4207-AFE6-0E25C88FD600}" type="parTrans" cxnId="{2DC15215-D35E-4059-8FCF-580EBE6FB224}">
      <dgm:prSet/>
      <dgm:spPr/>
      <dgm:t>
        <a:bodyPr/>
        <a:lstStyle/>
        <a:p>
          <a:endParaRPr lang="en-GB"/>
        </a:p>
      </dgm:t>
    </dgm:pt>
    <dgm:pt modelId="{BEAD196A-086D-4CC6-BD71-A7971818F1E5}" type="sibTrans" cxnId="{2DC15215-D35E-4059-8FCF-580EBE6FB224}">
      <dgm:prSet/>
      <dgm:spPr/>
      <dgm:t>
        <a:bodyPr/>
        <a:lstStyle/>
        <a:p>
          <a:endParaRPr lang="en-GB"/>
        </a:p>
      </dgm:t>
    </dgm:pt>
    <dgm:pt modelId="{CD107328-5C28-46CC-BF6A-E8997BFB5323}">
      <dgm:prSet phldrT="[Text]"/>
      <dgm:spPr/>
      <dgm:t>
        <a:bodyPr/>
        <a:lstStyle/>
        <a:p>
          <a:r>
            <a:rPr lang="en-GB" dirty="0">
              <a:latin typeface="Arial" panose="020B0604020202020204" pitchFamily="34" charset="0"/>
              <a:cs typeface="Arial" panose="020B0604020202020204" pitchFamily="34" charset="0"/>
            </a:rPr>
            <a:t>Engage patients early</a:t>
          </a:r>
          <a:endParaRPr lang="en-GB" dirty="0"/>
        </a:p>
      </dgm:t>
    </dgm:pt>
    <dgm:pt modelId="{E4958146-4B01-40B7-9CCA-C58B0BE56BC6}" type="parTrans" cxnId="{FC6A2751-EF4E-4F76-AB30-B290788EA7B3}">
      <dgm:prSet/>
      <dgm:spPr/>
      <dgm:t>
        <a:bodyPr/>
        <a:lstStyle/>
        <a:p>
          <a:endParaRPr lang="en-GB"/>
        </a:p>
      </dgm:t>
    </dgm:pt>
    <dgm:pt modelId="{10912C68-2C2F-4B79-91B6-BD9F979189D4}" type="sibTrans" cxnId="{FC6A2751-EF4E-4F76-AB30-B290788EA7B3}">
      <dgm:prSet/>
      <dgm:spPr/>
      <dgm:t>
        <a:bodyPr/>
        <a:lstStyle/>
        <a:p>
          <a:endParaRPr lang="en-GB"/>
        </a:p>
      </dgm:t>
    </dgm:pt>
    <dgm:pt modelId="{2AC1B740-8BD2-4C83-8CD4-D58652BC8986}">
      <dgm:prSet phldrT="[Text]"/>
      <dgm:spPr>
        <a:solidFill>
          <a:srgbClr val="6666FF"/>
        </a:solidFill>
      </dgm:spPr>
      <dgm:t>
        <a:bodyPr/>
        <a:lstStyle/>
        <a:p>
          <a:r>
            <a:rPr lang="en-GB" dirty="0">
              <a:latin typeface="Arial" panose="020B0604020202020204" pitchFamily="34" charset="0"/>
              <a:cs typeface="Arial" panose="020B0604020202020204" pitchFamily="34" charset="0"/>
            </a:rPr>
            <a:t>Justifying the Measure is          Fit for Purpose</a:t>
          </a:r>
          <a:endParaRPr lang="en-GB" dirty="0"/>
        </a:p>
      </dgm:t>
    </dgm:pt>
    <dgm:pt modelId="{76E44905-1313-4F67-83CF-6F230F68C2D2}" type="parTrans" cxnId="{8AB90023-1AEB-4EAF-9446-B86C7309F319}">
      <dgm:prSet/>
      <dgm:spPr/>
      <dgm:t>
        <a:bodyPr/>
        <a:lstStyle/>
        <a:p>
          <a:endParaRPr lang="en-GB"/>
        </a:p>
      </dgm:t>
    </dgm:pt>
    <dgm:pt modelId="{87B6E414-E8A3-4234-8027-A98117544486}" type="sibTrans" cxnId="{8AB90023-1AEB-4EAF-9446-B86C7309F319}">
      <dgm:prSet/>
      <dgm:spPr/>
      <dgm:t>
        <a:bodyPr/>
        <a:lstStyle/>
        <a:p>
          <a:endParaRPr lang="en-GB"/>
        </a:p>
      </dgm:t>
    </dgm:pt>
    <dgm:pt modelId="{C51634B9-8A4F-439A-B593-199EADABBC0F}">
      <dgm:prSet phldrT="[Text]"/>
      <dgm:spPr/>
      <dgm:t>
        <a:bodyPr/>
        <a:lstStyle/>
        <a:p>
          <a:r>
            <a:rPr lang="en-GB" dirty="0">
              <a:latin typeface="Arial" panose="020B0604020202020204" pitchFamily="34" charset="0"/>
              <a:cs typeface="Arial" panose="020B0604020202020204" pitchFamily="34" charset="0"/>
            </a:rPr>
            <a:t>Generate evidence that the measure reflects patients’ experiences and is sensitive to clinically meaningful change</a:t>
          </a:r>
          <a:endParaRPr lang="en-GB" dirty="0"/>
        </a:p>
      </dgm:t>
    </dgm:pt>
    <dgm:pt modelId="{14F4E6AD-1377-496A-8E14-E45130DF13FD}" type="parTrans" cxnId="{404468DB-A8FC-4340-99D3-89F4E30E2951}">
      <dgm:prSet/>
      <dgm:spPr/>
      <dgm:t>
        <a:bodyPr/>
        <a:lstStyle/>
        <a:p>
          <a:endParaRPr lang="en-GB"/>
        </a:p>
      </dgm:t>
    </dgm:pt>
    <dgm:pt modelId="{26018A38-B42F-41A7-BF15-33E94CE81776}" type="sibTrans" cxnId="{404468DB-A8FC-4340-99D3-89F4E30E2951}">
      <dgm:prSet/>
      <dgm:spPr/>
      <dgm:t>
        <a:bodyPr/>
        <a:lstStyle/>
        <a:p>
          <a:endParaRPr lang="en-GB"/>
        </a:p>
      </dgm:t>
    </dgm:pt>
    <dgm:pt modelId="{AD94D0AF-1760-4F0A-8183-E8B619137417}">
      <dgm:prSet phldrT="[Text]"/>
      <dgm:spPr>
        <a:solidFill>
          <a:srgbClr val="6666FF"/>
        </a:solidFill>
      </dgm:spPr>
      <dgm:t>
        <a:bodyPr/>
        <a:lstStyle/>
        <a:p>
          <a:r>
            <a:rPr lang="en-GB" dirty="0">
              <a:latin typeface="Arial" panose="020B0604020202020204" pitchFamily="34" charset="0"/>
              <a:cs typeface="Arial" panose="020B0604020202020204" pitchFamily="34" charset="0"/>
            </a:rPr>
            <a:t>Creating Endpoints</a:t>
          </a:r>
          <a:endParaRPr lang="en-GB" dirty="0"/>
        </a:p>
      </dgm:t>
    </dgm:pt>
    <dgm:pt modelId="{44FC6012-C829-4DA8-8364-AF73C373ADA6}" type="parTrans" cxnId="{EF0CDA82-3782-402A-841A-143EFDAAA9F5}">
      <dgm:prSet/>
      <dgm:spPr/>
      <dgm:t>
        <a:bodyPr/>
        <a:lstStyle/>
        <a:p>
          <a:endParaRPr lang="en-GB"/>
        </a:p>
      </dgm:t>
    </dgm:pt>
    <dgm:pt modelId="{2AC724AA-2BD8-42E4-AF0A-A64682325BB1}" type="sibTrans" cxnId="{EF0CDA82-3782-402A-841A-143EFDAAA9F5}">
      <dgm:prSet/>
      <dgm:spPr/>
      <dgm:t>
        <a:bodyPr/>
        <a:lstStyle/>
        <a:p>
          <a:endParaRPr lang="en-GB"/>
        </a:p>
      </dgm:t>
    </dgm:pt>
    <dgm:pt modelId="{655E75DF-B0A8-4583-BEC4-2357F62F81ED}">
      <dgm:prSet phldrT="[Text]"/>
      <dgm:spPr/>
      <dgm:t>
        <a:bodyPr/>
        <a:lstStyle/>
        <a:p>
          <a:r>
            <a:rPr lang="en-GB" dirty="0">
              <a:latin typeface="Arial" panose="020B0604020202020204" pitchFamily="34" charset="0"/>
              <a:cs typeface="Arial" panose="020B0604020202020204" pitchFamily="34" charset="0"/>
            </a:rPr>
            <a:t>Define how the measure will be used to make comparisons within the trial </a:t>
          </a:r>
          <a:endParaRPr lang="en-GB" dirty="0"/>
        </a:p>
      </dgm:t>
    </dgm:pt>
    <dgm:pt modelId="{0476F487-9CA3-4F5D-AC82-AE53BA15BB99}" type="parTrans" cxnId="{45CE486C-AFED-4EF7-B05E-98C732B45E52}">
      <dgm:prSet/>
      <dgm:spPr/>
      <dgm:t>
        <a:bodyPr/>
        <a:lstStyle/>
        <a:p>
          <a:endParaRPr lang="en-GB"/>
        </a:p>
      </dgm:t>
    </dgm:pt>
    <dgm:pt modelId="{A10F2274-41BB-4EA3-8047-43F1F0B3B465}" type="sibTrans" cxnId="{45CE486C-AFED-4EF7-B05E-98C732B45E52}">
      <dgm:prSet/>
      <dgm:spPr/>
      <dgm:t>
        <a:bodyPr/>
        <a:lstStyle/>
        <a:p>
          <a:endParaRPr lang="en-GB"/>
        </a:p>
      </dgm:t>
    </dgm:pt>
    <dgm:pt modelId="{A11E50A7-B92F-4D9E-8138-C769B9AB1D2C}">
      <dgm:prSet/>
      <dgm:spPr/>
      <dgm:t>
        <a:bodyPr/>
        <a:lstStyle/>
        <a:p>
          <a:r>
            <a:rPr lang="en-GB">
              <a:latin typeface="Arial" panose="020B0604020202020204" pitchFamily="34" charset="0"/>
              <a:cs typeface="Arial" panose="020B0604020202020204" pitchFamily="34" charset="0"/>
            </a:rPr>
            <a:t>Determine what is most important to patients</a:t>
          </a:r>
          <a:endParaRPr lang="en-GB" dirty="0">
            <a:latin typeface="Arial" panose="020B0604020202020204" pitchFamily="34" charset="0"/>
            <a:cs typeface="Arial" panose="020B0604020202020204" pitchFamily="34" charset="0"/>
          </a:endParaRPr>
        </a:p>
      </dgm:t>
    </dgm:pt>
    <dgm:pt modelId="{813067B8-C99D-4017-9154-FD84FCC18752}" type="parTrans" cxnId="{348597B3-D6A1-4A99-803E-203A6AEED88E}">
      <dgm:prSet/>
      <dgm:spPr/>
      <dgm:t>
        <a:bodyPr/>
        <a:lstStyle/>
        <a:p>
          <a:endParaRPr lang="en-GB"/>
        </a:p>
      </dgm:t>
    </dgm:pt>
    <dgm:pt modelId="{D02F6AE7-8251-418E-83F0-C3870EC02DA9}" type="sibTrans" cxnId="{348597B3-D6A1-4A99-803E-203A6AEED88E}">
      <dgm:prSet/>
      <dgm:spPr/>
      <dgm:t>
        <a:bodyPr/>
        <a:lstStyle/>
        <a:p>
          <a:endParaRPr lang="en-GB"/>
        </a:p>
      </dgm:t>
    </dgm:pt>
    <dgm:pt modelId="{C96C95C8-9DDA-4067-AC29-DB4C313329EB}">
      <dgm:prSet/>
      <dgm:spPr/>
      <dgm:t>
        <a:bodyPr/>
        <a:lstStyle/>
        <a:p>
          <a:r>
            <a:rPr lang="en-GB" dirty="0">
              <a:latin typeface="Arial" panose="020B0604020202020204" pitchFamily="34" charset="0"/>
              <a:cs typeface="Arial" panose="020B0604020202020204" pitchFamily="34" charset="0"/>
            </a:rPr>
            <a:t>Determine how symptoms/ patient function should be captured</a:t>
          </a:r>
        </a:p>
      </dgm:t>
    </dgm:pt>
    <dgm:pt modelId="{DB79D9EE-7EF7-4F86-B0BD-EA3BA7E77047}" type="parTrans" cxnId="{57ED550D-0383-44C1-9E52-A3E47958EE6C}">
      <dgm:prSet/>
      <dgm:spPr/>
      <dgm:t>
        <a:bodyPr/>
        <a:lstStyle/>
        <a:p>
          <a:endParaRPr lang="en-GB"/>
        </a:p>
      </dgm:t>
    </dgm:pt>
    <dgm:pt modelId="{733BCBE7-911F-4CF4-A3CB-89949CC195ED}" type="sibTrans" cxnId="{57ED550D-0383-44C1-9E52-A3E47958EE6C}">
      <dgm:prSet/>
      <dgm:spPr/>
      <dgm:t>
        <a:bodyPr/>
        <a:lstStyle/>
        <a:p>
          <a:endParaRPr lang="en-GB"/>
        </a:p>
      </dgm:t>
    </dgm:pt>
    <dgm:pt modelId="{DC3B1BDB-8A9B-4C9F-9E40-EBD2788D9570}">
      <dgm:prSet/>
      <dgm:spPr/>
      <dgm:t>
        <a:bodyPr/>
        <a:lstStyle/>
        <a:p>
          <a:r>
            <a:rPr lang="en-GB" dirty="0">
              <a:latin typeface="Arial" panose="020B0604020202020204" pitchFamily="34" charset="0"/>
              <a:cs typeface="Arial" panose="020B0604020202020204" pitchFamily="34" charset="0"/>
            </a:rPr>
            <a:t>Determine how much change indicates treatment benefit or harms from the patient’s perspective</a:t>
          </a:r>
        </a:p>
      </dgm:t>
    </dgm:pt>
    <dgm:pt modelId="{0F76DEAE-5E61-479B-8BF4-3A317BD16C12}" type="parTrans" cxnId="{6A88D917-1917-43DE-8F8D-665891BDEA68}">
      <dgm:prSet/>
      <dgm:spPr/>
      <dgm:t>
        <a:bodyPr/>
        <a:lstStyle/>
        <a:p>
          <a:endParaRPr lang="en-GB"/>
        </a:p>
      </dgm:t>
    </dgm:pt>
    <dgm:pt modelId="{59BBD373-50FE-4644-9590-D33B4EA5A848}" type="sibTrans" cxnId="{6A88D917-1917-43DE-8F8D-665891BDEA68}">
      <dgm:prSet/>
      <dgm:spPr/>
      <dgm:t>
        <a:bodyPr/>
        <a:lstStyle/>
        <a:p>
          <a:endParaRPr lang="en-GB"/>
        </a:p>
      </dgm:t>
    </dgm:pt>
    <dgm:pt modelId="{0BB438CD-026D-4891-B3F3-590DEFDFEB02}" type="pres">
      <dgm:prSet presAssocID="{B80B9195-A802-4A5C-908A-79ECD4D69FFC}" presName="Name0" presStyleCnt="0">
        <dgm:presLayoutVars>
          <dgm:dir/>
          <dgm:animLvl val="lvl"/>
          <dgm:resizeHandles val="exact"/>
        </dgm:presLayoutVars>
      </dgm:prSet>
      <dgm:spPr/>
    </dgm:pt>
    <dgm:pt modelId="{6BBC1B23-5817-43E4-803D-05A209E4DA13}" type="pres">
      <dgm:prSet presAssocID="{B80B9195-A802-4A5C-908A-79ECD4D69FFC}" presName="tSp" presStyleCnt="0"/>
      <dgm:spPr/>
    </dgm:pt>
    <dgm:pt modelId="{E95B87A7-7D73-475C-AE04-BD740E050982}" type="pres">
      <dgm:prSet presAssocID="{B80B9195-A802-4A5C-908A-79ECD4D69FFC}" presName="bSp" presStyleCnt="0"/>
      <dgm:spPr/>
    </dgm:pt>
    <dgm:pt modelId="{05A40366-3B28-4CAC-95B3-ECF2A69748B9}" type="pres">
      <dgm:prSet presAssocID="{B80B9195-A802-4A5C-908A-79ECD4D69FFC}" presName="process" presStyleCnt="0"/>
      <dgm:spPr/>
    </dgm:pt>
    <dgm:pt modelId="{78E10271-6946-44D1-ACBA-C63891F875EE}" type="pres">
      <dgm:prSet presAssocID="{C4799F13-8E25-4602-877E-FC2B85B517A2}" presName="composite1" presStyleCnt="0"/>
      <dgm:spPr/>
    </dgm:pt>
    <dgm:pt modelId="{E4CD1A6A-64EC-4378-AAEB-47C5BA95BAA9}" type="pres">
      <dgm:prSet presAssocID="{C4799F13-8E25-4602-877E-FC2B85B517A2}" presName="dummyNode1" presStyleLbl="node1" presStyleIdx="0" presStyleCnt="3"/>
      <dgm:spPr/>
    </dgm:pt>
    <dgm:pt modelId="{E1BF28BC-53F0-4C08-835C-E52D8EFE4FA7}" type="pres">
      <dgm:prSet presAssocID="{C4799F13-8E25-4602-877E-FC2B85B517A2}" presName="childNode1" presStyleLbl="bgAcc1" presStyleIdx="0" presStyleCnt="3">
        <dgm:presLayoutVars>
          <dgm:bulletEnabled val="1"/>
        </dgm:presLayoutVars>
      </dgm:prSet>
      <dgm:spPr/>
    </dgm:pt>
    <dgm:pt modelId="{B207D41F-6403-4A6A-99DC-DA10EAC17598}" type="pres">
      <dgm:prSet presAssocID="{C4799F13-8E25-4602-877E-FC2B85B517A2}" presName="childNode1tx" presStyleLbl="bgAcc1" presStyleIdx="0" presStyleCnt="3">
        <dgm:presLayoutVars>
          <dgm:bulletEnabled val="1"/>
        </dgm:presLayoutVars>
      </dgm:prSet>
      <dgm:spPr/>
    </dgm:pt>
    <dgm:pt modelId="{9F354D1A-C87A-4DFE-B78A-0F1983A487AD}" type="pres">
      <dgm:prSet presAssocID="{C4799F13-8E25-4602-877E-FC2B85B517A2}" presName="parentNode1" presStyleLbl="node1" presStyleIdx="0" presStyleCnt="3">
        <dgm:presLayoutVars>
          <dgm:chMax val="1"/>
          <dgm:bulletEnabled val="1"/>
        </dgm:presLayoutVars>
      </dgm:prSet>
      <dgm:spPr/>
    </dgm:pt>
    <dgm:pt modelId="{7B7B719E-5E3D-45DD-9605-90588EF25465}" type="pres">
      <dgm:prSet presAssocID="{C4799F13-8E25-4602-877E-FC2B85B517A2}" presName="connSite1" presStyleCnt="0"/>
      <dgm:spPr/>
    </dgm:pt>
    <dgm:pt modelId="{CB2109A8-EDAD-4208-8A50-18D061FA1974}" type="pres">
      <dgm:prSet presAssocID="{BEAD196A-086D-4CC6-BD71-A7971818F1E5}" presName="Name9" presStyleLbl="sibTrans2D1" presStyleIdx="0" presStyleCnt="2"/>
      <dgm:spPr/>
    </dgm:pt>
    <dgm:pt modelId="{AD3158A6-878D-43ED-9957-65BC5BEC0E79}" type="pres">
      <dgm:prSet presAssocID="{2AC1B740-8BD2-4C83-8CD4-D58652BC8986}" presName="composite2" presStyleCnt="0"/>
      <dgm:spPr/>
    </dgm:pt>
    <dgm:pt modelId="{3A2ECB08-9327-4FCA-AE43-59E553B0B37D}" type="pres">
      <dgm:prSet presAssocID="{2AC1B740-8BD2-4C83-8CD4-D58652BC8986}" presName="dummyNode2" presStyleLbl="node1" presStyleIdx="0" presStyleCnt="3"/>
      <dgm:spPr/>
    </dgm:pt>
    <dgm:pt modelId="{668AD661-35C3-4225-912C-2D83368FD778}" type="pres">
      <dgm:prSet presAssocID="{2AC1B740-8BD2-4C83-8CD4-D58652BC8986}" presName="childNode2" presStyleLbl="bgAcc1" presStyleIdx="1" presStyleCnt="3">
        <dgm:presLayoutVars>
          <dgm:bulletEnabled val="1"/>
        </dgm:presLayoutVars>
      </dgm:prSet>
      <dgm:spPr/>
    </dgm:pt>
    <dgm:pt modelId="{AB7B0517-F01E-4C13-BC47-5BFB59892907}" type="pres">
      <dgm:prSet presAssocID="{2AC1B740-8BD2-4C83-8CD4-D58652BC8986}" presName="childNode2tx" presStyleLbl="bgAcc1" presStyleIdx="1" presStyleCnt="3">
        <dgm:presLayoutVars>
          <dgm:bulletEnabled val="1"/>
        </dgm:presLayoutVars>
      </dgm:prSet>
      <dgm:spPr/>
    </dgm:pt>
    <dgm:pt modelId="{5DD4FB5C-4C00-4FA4-892F-7AE473AB5B17}" type="pres">
      <dgm:prSet presAssocID="{2AC1B740-8BD2-4C83-8CD4-D58652BC8986}" presName="parentNode2" presStyleLbl="node1" presStyleIdx="1" presStyleCnt="3">
        <dgm:presLayoutVars>
          <dgm:chMax val="0"/>
          <dgm:bulletEnabled val="1"/>
        </dgm:presLayoutVars>
      </dgm:prSet>
      <dgm:spPr/>
    </dgm:pt>
    <dgm:pt modelId="{01CF5A06-EFF8-4FB5-B6F9-66474F3FB40B}" type="pres">
      <dgm:prSet presAssocID="{2AC1B740-8BD2-4C83-8CD4-D58652BC8986}" presName="connSite2" presStyleCnt="0"/>
      <dgm:spPr/>
    </dgm:pt>
    <dgm:pt modelId="{26C128FC-4ACF-459F-BA90-AE5B64190D62}" type="pres">
      <dgm:prSet presAssocID="{87B6E414-E8A3-4234-8027-A98117544486}" presName="Name18" presStyleLbl="sibTrans2D1" presStyleIdx="1" presStyleCnt="2"/>
      <dgm:spPr/>
    </dgm:pt>
    <dgm:pt modelId="{72BF238A-636F-4F3B-A840-4D5ED7465F70}" type="pres">
      <dgm:prSet presAssocID="{AD94D0AF-1760-4F0A-8183-E8B619137417}" presName="composite1" presStyleCnt="0"/>
      <dgm:spPr/>
    </dgm:pt>
    <dgm:pt modelId="{AD71A982-430C-4F12-9CF8-AFEA5207FFF4}" type="pres">
      <dgm:prSet presAssocID="{AD94D0AF-1760-4F0A-8183-E8B619137417}" presName="dummyNode1" presStyleLbl="node1" presStyleIdx="1" presStyleCnt="3"/>
      <dgm:spPr/>
    </dgm:pt>
    <dgm:pt modelId="{6D0E7094-6650-4617-8C9E-8898939D06CC}" type="pres">
      <dgm:prSet presAssocID="{AD94D0AF-1760-4F0A-8183-E8B619137417}" presName="childNode1" presStyleLbl="bgAcc1" presStyleIdx="2" presStyleCnt="3">
        <dgm:presLayoutVars>
          <dgm:bulletEnabled val="1"/>
        </dgm:presLayoutVars>
      </dgm:prSet>
      <dgm:spPr/>
    </dgm:pt>
    <dgm:pt modelId="{76F6E2C0-DAC2-4690-82E2-E92F9622C1FF}" type="pres">
      <dgm:prSet presAssocID="{AD94D0AF-1760-4F0A-8183-E8B619137417}" presName="childNode1tx" presStyleLbl="bgAcc1" presStyleIdx="2" presStyleCnt="3">
        <dgm:presLayoutVars>
          <dgm:bulletEnabled val="1"/>
        </dgm:presLayoutVars>
      </dgm:prSet>
      <dgm:spPr/>
    </dgm:pt>
    <dgm:pt modelId="{22B44829-237A-41F7-AB69-F178A6EE96A0}" type="pres">
      <dgm:prSet presAssocID="{AD94D0AF-1760-4F0A-8183-E8B619137417}" presName="parentNode1" presStyleLbl="node1" presStyleIdx="2" presStyleCnt="3">
        <dgm:presLayoutVars>
          <dgm:chMax val="1"/>
          <dgm:bulletEnabled val="1"/>
        </dgm:presLayoutVars>
      </dgm:prSet>
      <dgm:spPr/>
    </dgm:pt>
    <dgm:pt modelId="{282D6A98-0286-4C85-8713-5E7834FEBEB3}" type="pres">
      <dgm:prSet presAssocID="{AD94D0AF-1760-4F0A-8183-E8B619137417}" presName="connSite1" presStyleCnt="0"/>
      <dgm:spPr/>
    </dgm:pt>
  </dgm:ptLst>
  <dgm:cxnLst>
    <dgm:cxn modelId="{57ED550D-0383-44C1-9E52-A3E47958EE6C}" srcId="{C4799F13-8E25-4602-877E-FC2B85B517A2}" destId="{C96C95C8-9DDA-4067-AC29-DB4C313329EB}" srcOrd="2" destOrd="0" parTransId="{DB79D9EE-7EF7-4F86-B0BD-EA3BA7E77047}" sibTransId="{733BCBE7-911F-4CF4-A3CB-89949CC195ED}"/>
    <dgm:cxn modelId="{6EE0B50D-2CD4-419B-BBA7-EB8365863E40}" type="presOf" srcId="{C51634B9-8A4F-439A-B593-199EADABBC0F}" destId="{AB7B0517-F01E-4C13-BC47-5BFB59892907}" srcOrd="1" destOrd="0" presId="urn:microsoft.com/office/officeart/2005/8/layout/hProcess4"/>
    <dgm:cxn modelId="{2DC15215-D35E-4059-8FCF-580EBE6FB224}" srcId="{B80B9195-A802-4A5C-908A-79ECD4D69FFC}" destId="{C4799F13-8E25-4602-877E-FC2B85B517A2}" srcOrd="0" destOrd="0" parTransId="{8E04D5C7-C0F4-4207-AFE6-0E25C88FD600}" sibTransId="{BEAD196A-086D-4CC6-BD71-A7971818F1E5}"/>
    <dgm:cxn modelId="{6A88D917-1917-43DE-8F8D-665891BDEA68}" srcId="{AD94D0AF-1760-4F0A-8183-E8B619137417}" destId="{DC3B1BDB-8A9B-4C9F-9E40-EBD2788D9570}" srcOrd="1" destOrd="0" parTransId="{0F76DEAE-5E61-479B-8BF4-3A317BD16C12}" sibTransId="{59BBD373-50FE-4644-9590-D33B4EA5A848}"/>
    <dgm:cxn modelId="{B9410F1B-1000-40C6-966F-4F0EBD6E25AF}" type="presOf" srcId="{A11E50A7-B92F-4D9E-8138-C769B9AB1D2C}" destId="{B207D41F-6403-4A6A-99DC-DA10EAC17598}" srcOrd="1" destOrd="1" presId="urn:microsoft.com/office/officeart/2005/8/layout/hProcess4"/>
    <dgm:cxn modelId="{8AB90023-1AEB-4EAF-9446-B86C7309F319}" srcId="{B80B9195-A802-4A5C-908A-79ECD4D69FFC}" destId="{2AC1B740-8BD2-4C83-8CD4-D58652BC8986}" srcOrd="1" destOrd="0" parTransId="{76E44905-1313-4F67-83CF-6F230F68C2D2}" sibTransId="{87B6E414-E8A3-4234-8027-A98117544486}"/>
    <dgm:cxn modelId="{5C42F240-B52A-46FE-957C-C3270A8EFC99}" type="presOf" srcId="{A11E50A7-B92F-4D9E-8138-C769B9AB1D2C}" destId="{E1BF28BC-53F0-4C08-835C-E52D8EFE4FA7}" srcOrd="0" destOrd="1" presId="urn:microsoft.com/office/officeart/2005/8/layout/hProcess4"/>
    <dgm:cxn modelId="{CCF07564-E9FE-46D8-8A10-B4A5288AA7BE}" type="presOf" srcId="{2AC1B740-8BD2-4C83-8CD4-D58652BC8986}" destId="{5DD4FB5C-4C00-4FA4-892F-7AE473AB5B17}" srcOrd="0" destOrd="0" presId="urn:microsoft.com/office/officeart/2005/8/layout/hProcess4"/>
    <dgm:cxn modelId="{40786449-BAA4-4682-8952-4F73068FE7D5}" type="presOf" srcId="{655E75DF-B0A8-4583-BEC4-2357F62F81ED}" destId="{6D0E7094-6650-4617-8C9E-8898939D06CC}" srcOrd="0" destOrd="0" presId="urn:microsoft.com/office/officeart/2005/8/layout/hProcess4"/>
    <dgm:cxn modelId="{45CE486C-AFED-4EF7-B05E-98C732B45E52}" srcId="{AD94D0AF-1760-4F0A-8183-E8B619137417}" destId="{655E75DF-B0A8-4583-BEC4-2357F62F81ED}" srcOrd="0" destOrd="0" parTransId="{0476F487-9CA3-4F5D-AC82-AE53BA15BB99}" sibTransId="{A10F2274-41BB-4EA3-8047-43F1F0B3B465}"/>
    <dgm:cxn modelId="{3E430B4E-69A5-44B1-9400-A1B557046B74}" type="presOf" srcId="{CD107328-5C28-46CC-BF6A-E8997BFB5323}" destId="{E1BF28BC-53F0-4C08-835C-E52D8EFE4FA7}" srcOrd="0" destOrd="0" presId="urn:microsoft.com/office/officeart/2005/8/layout/hProcess4"/>
    <dgm:cxn modelId="{FC6A2751-EF4E-4F76-AB30-B290788EA7B3}" srcId="{C4799F13-8E25-4602-877E-FC2B85B517A2}" destId="{CD107328-5C28-46CC-BF6A-E8997BFB5323}" srcOrd="0" destOrd="0" parTransId="{E4958146-4B01-40B7-9CCA-C58B0BE56BC6}" sibTransId="{10912C68-2C2F-4B79-91B6-BD9F979189D4}"/>
    <dgm:cxn modelId="{0BA9BC75-6F31-4D3B-A8BD-A653596EFDC7}" type="presOf" srcId="{87B6E414-E8A3-4234-8027-A98117544486}" destId="{26C128FC-4ACF-459F-BA90-AE5B64190D62}" srcOrd="0" destOrd="0" presId="urn:microsoft.com/office/officeart/2005/8/layout/hProcess4"/>
    <dgm:cxn modelId="{6DB64378-AFB4-41D2-AF2C-C58C5739B3E8}" type="presOf" srcId="{DC3B1BDB-8A9B-4C9F-9E40-EBD2788D9570}" destId="{6D0E7094-6650-4617-8C9E-8898939D06CC}" srcOrd="0" destOrd="1" presId="urn:microsoft.com/office/officeart/2005/8/layout/hProcess4"/>
    <dgm:cxn modelId="{91C9A378-B1AC-42DF-8E47-3374769B592E}" type="presOf" srcId="{C96C95C8-9DDA-4067-AC29-DB4C313329EB}" destId="{B207D41F-6403-4A6A-99DC-DA10EAC17598}" srcOrd="1" destOrd="2" presId="urn:microsoft.com/office/officeart/2005/8/layout/hProcess4"/>
    <dgm:cxn modelId="{EF0CDA82-3782-402A-841A-143EFDAAA9F5}" srcId="{B80B9195-A802-4A5C-908A-79ECD4D69FFC}" destId="{AD94D0AF-1760-4F0A-8183-E8B619137417}" srcOrd="2" destOrd="0" parTransId="{44FC6012-C829-4DA8-8364-AF73C373ADA6}" sibTransId="{2AC724AA-2BD8-42E4-AF0A-A64682325BB1}"/>
    <dgm:cxn modelId="{E88D8B92-303E-4BFD-8219-D6F8F0D8B5E8}" type="presOf" srcId="{B80B9195-A802-4A5C-908A-79ECD4D69FFC}" destId="{0BB438CD-026D-4891-B3F3-590DEFDFEB02}" srcOrd="0" destOrd="0" presId="urn:microsoft.com/office/officeart/2005/8/layout/hProcess4"/>
    <dgm:cxn modelId="{2B40BCA5-B862-48E5-9AB4-60AD213A29CD}" type="presOf" srcId="{C4799F13-8E25-4602-877E-FC2B85B517A2}" destId="{9F354D1A-C87A-4DFE-B78A-0F1983A487AD}" srcOrd="0" destOrd="0" presId="urn:microsoft.com/office/officeart/2005/8/layout/hProcess4"/>
    <dgm:cxn modelId="{001716AC-BFDD-47B8-B449-DB27A1B13D01}" type="presOf" srcId="{AD94D0AF-1760-4F0A-8183-E8B619137417}" destId="{22B44829-237A-41F7-AB69-F178A6EE96A0}" srcOrd="0" destOrd="0" presId="urn:microsoft.com/office/officeart/2005/8/layout/hProcess4"/>
    <dgm:cxn modelId="{348597B3-D6A1-4A99-803E-203A6AEED88E}" srcId="{C4799F13-8E25-4602-877E-FC2B85B517A2}" destId="{A11E50A7-B92F-4D9E-8138-C769B9AB1D2C}" srcOrd="1" destOrd="0" parTransId="{813067B8-C99D-4017-9154-FD84FCC18752}" sibTransId="{D02F6AE7-8251-418E-83F0-C3870EC02DA9}"/>
    <dgm:cxn modelId="{98A9FEC6-6111-458B-B265-FD7538D75823}" type="presOf" srcId="{C96C95C8-9DDA-4067-AC29-DB4C313329EB}" destId="{E1BF28BC-53F0-4C08-835C-E52D8EFE4FA7}" srcOrd="0" destOrd="2" presId="urn:microsoft.com/office/officeart/2005/8/layout/hProcess4"/>
    <dgm:cxn modelId="{0DB9A3C8-F695-4D16-A825-4D6BE006A424}" type="presOf" srcId="{BEAD196A-086D-4CC6-BD71-A7971818F1E5}" destId="{CB2109A8-EDAD-4208-8A50-18D061FA1974}" srcOrd="0" destOrd="0" presId="urn:microsoft.com/office/officeart/2005/8/layout/hProcess4"/>
    <dgm:cxn modelId="{619AB5CE-B2A0-4651-BFF6-0733B4CE99DE}" type="presOf" srcId="{C51634B9-8A4F-439A-B593-199EADABBC0F}" destId="{668AD661-35C3-4225-912C-2D83368FD778}" srcOrd="0" destOrd="0" presId="urn:microsoft.com/office/officeart/2005/8/layout/hProcess4"/>
    <dgm:cxn modelId="{404468DB-A8FC-4340-99D3-89F4E30E2951}" srcId="{2AC1B740-8BD2-4C83-8CD4-D58652BC8986}" destId="{C51634B9-8A4F-439A-B593-199EADABBC0F}" srcOrd="0" destOrd="0" parTransId="{14F4E6AD-1377-496A-8E14-E45130DF13FD}" sibTransId="{26018A38-B42F-41A7-BF15-33E94CE81776}"/>
    <dgm:cxn modelId="{74EE33E1-C5A9-4E60-B48B-C6C00D2DF390}" type="presOf" srcId="{CD107328-5C28-46CC-BF6A-E8997BFB5323}" destId="{B207D41F-6403-4A6A-99DC-DA10EAC17598}" srcOrd="1" destOrd="0" presId="urn:microsoft.com/office/officeart/2005/8/layout/hProcess4"/>
    <dgm:cxn modelId="{5DA471F7-A731-4CE3-8930-6C492D132D98}" type="presOf" srcId="{DC3B1BDB-8A9B-4C9F-9E40-EBD2788D9570}" destId="{76F6E2C0-DAC2-4690-82E2-E92F9622C1FF}" srcOrd="1" destOrd="1" presId="urn:microsoft.com/office/officeart/2005/8/layout/hProcess4"/>
    <dgm:cxn modelId="{A1DBFBF7-AE34-41A8-B382-B6B0E4E01A0A}" type="presOf" srcId="{655E75DF-B0A8-4583-BEC4-2357F62F81ED}" destId="{76F6E2C0-DAC2-4690-82E2-E92F9622C1FF}" srcOrd="1" destOrd="0" presId="urn:microsoft.com/office/officeart/2005/8/layout/hProcess4"/>
    <dgm:cxn modelId="{F7EECC69-A81F-43C6-AF8E-344C1BBA22F9}" type="presParOf" srcId="{0BB438CD-026D-4891-B3F3-590DEFDFEB02}" destId="{6BBC1B23-5817-43E4-803D-05A209E4DA13}" srcOrd="0" destOrd="0" presId="urn:microsoft.com/office/officeart/2005/8/layout/hProcess4"/>
    <dgm:cxn modelId="{E3EA4109-C407-4738-B4DF-8D3D76ABE7F9}" type="presParOf" srcId="{0BB438CD-026D-4891-B3F3-590DEFDFEB02}" destId="{E95B87A7-7D73-475C-AE04-BD740E050982}" srcOrd="1" destOrd="0" presId="urn:microsoft.com/office/officeart/2005/8/layout/hProcess4"/>
    <dgm:cxn modelId="{E2FA55D0-3C4E-4073-A151-2450FDAC192E}" type="presParOf" srcId="{0BB438CD-026D-4891-B3F3-590DEFDFEB02}" destId="{05A40366-3B28-4CAC-95B3-ECF2A69748B9}" srcOrd="2" destOrd="0" presId="urn:microsoft.com/office/officeart/2005/8/layout/hProcess4"/>
    <dgm:cxn modelId="{2BD5324D-CE9F-49C3-B61E-87A9E9C5E26D}" type="presParOf" srcId="{05A40366-3B28-4CAC-95B3-ECF2A69748B9}" destId="{78E10271-6946-44D1-ACBA-C63891F875EE}" srcOrd="0" destOrd="0" presId="urn:microsoft.com/office/officeart/2005/8/layout/hProcess4"/>
    <dgm:cxn modelId="{241C52C9-52FA-4FCE-B66C-15259D92F9AB}" type="presParOf" srcId="{78E10271-6946-44D1-ACBA-C63891F875EE}" destId="{E4CD1A6A-64EC-4378-AAEB-47C5BA95BAA9}" srcOrd="0" destOrd="0" presId="urn:microsoft.com/office/officeart/2005/8/layout/hProcess4"/>
    <dgm:cxn modelId="{E5367B89-842A-43D5-8BAB-B924079CC4F8}" type="presParOf" srcId="{78E10271-6946-44D1-ACBA-C63891F875EE}" destId="{E1BF28BC-53F0-4C08-835C-E52D8EFE4FA7}" srcOrd="1" destOrd="0" presId="urn:microsoft.com/office/officeart/2005/8/layout/hProcess4"/>
    <dgm:cxn modelId="{8FA435F7-C67A-4236-893F-51A96695D9AF}" type="presParOf" srcId="{78E10271-6946-44D1-ACBA-C63891F875EE}" destId="{B207D41F-6403-4A6A-99DC-DA10EAC17598}" srcOrd="2" destOrd="0" presId="urn:microsoft.com/office/officeart/2005/8/layout/hProcess4"/>
    <dgm:cxn modelId="{3DB0551F-4CC5-448C-AC45-D10AC29941F0}" type="presParOf" srcId="{78E10271-6946-44D1-ACBA-C63891F875EE}" destId="{9F354D1A-C87A-4DFE-B78A-0F1983A487AD}" srcOrd="3" destOrd="0" presId="urn:microsoft.com/office/officeart/2005/8/layout/hProcess4"/>
    <dgm:cxn modelId="{1192EF31-5689-4917-98B3-36189E37CB37}" type="presParOf" srcId="{78E10271-6946-44D1-ACBA-C63891F875EE}" destId="{7B7B719E-5E3D-45DD-9605-90588EF25465}" srcOrd="4" destOrd="0" presId="urn:microsoft.com/office/officeart/2005/8/layout/hProcess4"/>
    <dgm:cxn modelId="{66991D1E-8570-49F3-A0D0-38F4DE1121DF}" type="presParOf" srcId="{05A40366-3B28-4CAC-95B3-ECF2A69748B9}" destId="{CB2109A8-EDAD-4208-8A50-18D061FA1974}" srcOrd="1" destOrd="0" presId="urn:microsoft.com/office/officeart/2005/8/layout/hProcess4"/>
    <dgm:cxn modelId="{B31BAB63-97FE-4E89-94B7-3106E3C0579C}" type="presParOf" srcId="{05A40366-3B28-4CAC-95B3-ECF2A69748B9}" destId="{AD3158A6-878D-43ED-9957-65BC5BEC0E79}" srcOrd="2" destOrd="0" presId="urn:microsoft.com/office/officeart/2005/8/layout/hProcess4"/>
    <dgm:cxn modelId="{17714F8A-5BE9-426D-AB5B-488EEE95D9F8}" type="presParOf" srcId="{AD3158A6-878D-43ED-9957-65BC5BEC0E79}" destId="{3A2ECB08-9327-4FCA-AE43-59E553B0B37D}" srcOrd="0" destOrd="0" presId="urn:microsoft.com/office/officeart/2005/8/layout/hProcess4"/>
    <dgm:cxn modelId="{6623DD56-B475-49C3-9DF7-0AC5F3B3692C}" type="presParOf" srcId="{AD3158A6-878D-43ED-9957-65BC5BEC0E79}" destId="{668AD661-35C3-4225-912C-2D83368FD778}" srcOrd="1" destOrd="0" presId="urn:microsoft.com/office/officeart/2005/8/layout/hProcess4"/>
    <dgm:cxn modelId="{D0599960-7AB8-403E-A499-64AC23E47862}" type="presParOf" srcId="{AD3158A6-878D-43ED-9957-65BC5BEC0E79}" destId="{AB7B0517-F01E-4C13-BC47-5BFB59892907}" srcOrd="2" destOrd="0" presId="urn:microsoft.com/office/officeart/2005/8/layout/hProcess4"/>
    <dgm:cxn modelId="{AABD7C43-30E4-4923-9D9F-CFBB950D808D}" type="presParOf" srcId="{AD3158A6-878D-43ED-9957-65BC5BEC0E79}" destId="{5DD4FB5C-4C00-4FA4-892F-7AE473AB5B17}" srcOrd="3" destOrd="0" presId="urn:microsoft.com/office/officeart/2005/8/layout/hProcess4"/>
    <dgm:cxn modelId="{535F1C90-4BEC-48BB-9136-76FD9F51D644}" type="presParOf" srcId="{AD3158A6-878D-43ED-9957-65BC5BEC0E79}" destId="{01CF5A06-EFF8-4FB5-B6F9-66474F3FB40B}" srcOrd="4" destOrd="0" presId="urn:microsoft.com/office/officeart/2005/8/layout/hProcess4"/>
    <dgm:cxn modelId="{6A345BA0-1765-4915-89DF-171F48C1857A}" type="presParOf" srcId="{05A40366-3B28-4CAC-95B3-ECF2A69748B9}" destId="{26C128FC-4ACF-459F-BA90-AE5B64190D62}" srcOrd="3" destOrd="0" presId="urn:microsoft.com/office/officeart/2005/8/layout/hProcess4"/>
    <dgm:cxn modelId="{292B3F76-BFE8-4F32-B713-CF2216DE85D7}" type="presParOf" srcId="{05A40366-3B28-4CAC-95B3-ECF2A69748B9}" destId="{72BF238A-636F-4F3B-A840-4D5ED7465F70}" srcOrd="4" destOrd="0" presId="urn:microsoft.com/office/officeart/2005/8/layout/hProcess4"/>
    <dgm:cxn modelId="{56FDA2B4-8D38-403F-BBDE-167F719683D3}" type="presParOf" srcId="{72BF238A-636F-4F3B-A840-4D5ED7465F70}" destId="{AD71A982-430C-4F12-9CF8-AFEA5207FFF4}" srcOrd="0" destOrd="0" presId="urn:microsoft.com/office/officeart/2005/8/layout/hProcess4"/>
    <dgm:cxn modelId="{2A4064CD-A428-43BD-9D05-64DD60950FFF}" type="presParOf" srcId="{72BF238A-636F-4F3B-A840-4D5ED7465F70}" destId="{6D0E7094-6650-4617-8C9E-8898939D06CC}" srcOrd="1" destOrd="0" presId="urn:microsoft.com/office/officeart/2005/8/layout/hProcess4"/>
    <dgm:cxn modelId="{B7D3C090-4644-4D04-88CA-CE9267ED930E}" type="presParOf" srcId="{72BF238A-636F-4F3B-A840-4D5ED7465F70}" destId="{76F6E2C0-DAC2-4690-82E2-E92F9622C1FF}" srcOrd="2" destOrd="0" presId="urn:microsoft.com/office/officeart/2005/8/layout/hProcess4"/>
    <dgm:cxn modelId="{54B4A99E-15F0-4735-B2A3-4384BF6AB883}" type="presParOf" srcId="{72BF238A-636F-4F3B-A840-4D5ED7465F70}" destId="{22B44829-237A-41F7-AB69-F178A6EE96A0}" srcOrd="3" destOrd="0" presId="urn:microsoft.com/office/officeart/2005/8/layout/hProcess4"/>
    <dgm:cxn modelId="{CB11BF72-4314-4F3D-9A13-0F6A8EC7C08E}" type="presParOf" srcId="{72BF238A-636F-4F3B-A840-4D5ED7465F70}" destId="{282D6A98-0286-4C85-8713-5E7834FEBEB3}" srcOrd="4" destOrd="0" presId="urn:microsoft.com/office/officeart/2005/8/layout/hProcess4"/>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B7B9C82-A253-44D4-84B4-D4F4607F7242}" type="doc">
      <dgm:prSet loTypeId="urn:microsoft.com/office/officeart/2005/8/layout/hProcess4" loCatId="process" qsTypeId="urn:microsoft.com/office/officeart/2005/8/quickstyle/simple1" qsCatId="simple" csTypeId="urn:microsoft.com/office/officeart/2005/8/colors/accent1_2" csCatId="accent1" phldr="1"/>
      <dgm:spPr/>
      <dgm:t>
        <a:bodyPr/>
        <a:lstStyle/>
        <a:p>
          <a:endParaRPr lang="en-GB"/>
        </a:p>
      </dgm:t>
    </dgm:pt>
    <dgm:pt modelId="{ADF506B8-2817-499F-86B3-8779F22EB814}">
      <dgm:prSet phldrT="[Text]" phldr="0"/>
      <dgm:spPr>
        <a:solidFill>
          <a:srgbClr val="6666FF"/>
        </a:solidFill>
      </dgm:spPr>
      <dgm:t>
        <a:bodyPr/>
        <a:lstStyle/>
        <a:p>
          <a:r>
            <a:rPr lang="en-GB" dirty="0"/>
            <a:t>Population </a:t>
          </a:r>
          <a:r>
            <a:rPr lang="en-GB" dirty="0" err="1"/>
            <a:t>i.e</a:t>
          </a:r>
          <a:r>
            <a:rPr lang="en-GB" dirty="0"/>
            <a:t> Donor or recipient</a:t>
          </a:r>
        </a:p>
      </dgm:t>
    </dgm:pt>
    <dgm:pt modelId="{9D7727FE-C20A-405E-B00C-1E2D8D9A5BFD}" type="parTrans" cxnId="{2A15CFEE-C394-4CE4-92B6-E990B6F31F33}">
      <dgm:prSet/>
      <dgm:spPr/>
      <dgm:t>
        <a:bodyPr/>
        <a:lstStyle/>
        <a:p>
          <a:endParaRPr lang="en-GB"/>
        </a:p>
      </dgm:t>
    </dgm:pt>
    <dgm:pt modelId="{FB13BACC-F317-474A-88A0-1601D57E6D0B}" type="sibTrans" cxnId="{2A15CFEE-C394-4CE4-92B6-E990B6F31F33}">
      <dgm:prSet/>
      <dgm:spPr/>
      <dgm:t>
        <a:bodyPr/>
        <a:lstStyle/>
        <a:p>
          <a:endParaRPr lang="en-GB"/>
        </a:p>
      </dgm:t>
    </dgm:pt>
    <dgm:pt modelId="{A9621F53-80DD-4FC6-862A-EDD3479E6B3A}">
      <dgm:prSet phldrT="[Text]" phldr="0"/>
      <dgm:spPr/>
      <dgm:t>
        <a:bodyPr/>
        <a:lstStyle/>
        <a:p>
          <a:r>
            <a:rPr lang="en-GB" dirty="0"/>
            <a:t>Stakeholder engagement</a:t>
          </a:r>
        </a:p>
      </dgm:t>
    </dgm:pt>
    <dgm:pt modelId="{E6DB2B7C-7D78-4E39-AA77-B482F41FE6ED}" type="parTrans" cxnId="{13459CBC-53D7-4E01-B2AC-9EF327FFBDDA}">
      <dgm:prSet/>
      <dgm:spPr/>
      <dgm:t>
        <a:bodyPr/>
        <a:lstStyle/>
        <a:p>
          <a:endParaRPr lang="en-GB"/>
        </a:p>
      </dgm:t>
    </dgm:pt>
    <dgm:pt modelId="{C2D0E6B4-3D4E-4169-9238-EC31EFCE99DF}" type="sibTrans" cxnId="{13459CBC-53D7-4E01-B2AC-9EF327FFBDDA}">
      <dgm:prSet/>
      <dgm:spPr/>
      <dgm:t>
        <a:bodyPr/>
        <a:lstStyle/>
        <a:p>
          <a:endParaRPr lang="en-GB"/>
        </a:p>
      </dgm:t>
    </dgm:pt>
    <dgm:pt modelId="{9F8B80DF-CF9F-4992-8802-2CC9583333C2}">
      <dgm:prSet phldrT="[Text]" phldr="0"/>
      <dgm:spPr/>
      <dgm:t>
        <a:bodyPr/>
        <a:lstStyle/>
        <a:p>
          <a:r>
            <a:rPr lang="en-GB" dirty="0"/>
            <a:t>Co-design</a:t>
          </a:r>
        </a:p>
      </dgm:t>
    </dgm:pt>
    <dgm:pt modelId="{7AC1C565-0CA2-4365-A984-1F45096D7DEA}" type="parTrans" cxnId="{17896EE0-75DD-45BA-BBE0-E1A0F1D63E80}">
      <dgm:prSet/>
      <dgm:spPr/>
      <dgm:t>
        <a:bodyPr/>
        <a:lstStyle/>
        <a:p>
          <a:endParaRPr lang="en-GB"/>
        </a:p>
      </dgm:t>
    </dgm:pt>
    <dgm:pt modelId="{4251DD6A-7835-4EE5-A51A-C43235F034C8}" type="sibTrans" cxnId="{17896EE0-75DD-45BA-BBE0-E1A0F1D63E80}">
      <dgm:prSet/>
      <dgm:spPr/>
      <dgm:t>
        <a:bodyPr/>
        <a:lstStyle/>
        <a:p>
          <a:endParaRPr lang="en-GB"/>
        </a:p>
      </dgm:t>
    </dgm:pt>
    <dgm:pt modelId="{F4AA5122-1C93-4083-8435-8F9D6EBA8986}">
      <dgm:prSet phldrT="[Text]" phldr="0"/>
      <dgm:spPr>
        <a:solidFill>
          <a:srgbClr val="6666FF"/>
        </a:solidFill>
      </dgm:spPr>
      <dgm:t>
        <a:bodyPr/>
        <a:lstStyle/>
        <a:p>
          <a:r>
            <a:rPr lang="en-GB" dirty="0"/>
            <a:t>Purpose</a:t>
          </a:r>
        </a:p>
      </dgm:t>
    </dgm:pt>
    <dgm:pt modelId="{1B99A2D0-1DF6-4D50-90A1-0C89D41F8DFD}" type="parTrans" cxnId="{468797FC-8874-4698-8597-34C669F12B79}">
      <dgm:prSet/>
      <dgm:spPr/>
      <dgm:t>
        <a:bodyPr/>
        <a:lstStyle/>
        <a:p>
          <a:endParaRPr lang="en-GB"/>
        </a:p>
      </dgm:t>
    </dgm:pt>
    <dgm:pt modelId="{5FD8D4FE-22D5-4A5D-99EA-8D35CD49E47D}" type="sibTrans" cxnId="{468797FC-8874-4698-8597-34C669F12B79}">
      <dgm:prSet/>
      <dgm:spPr/>
      <dgm:t>
        <a:bodyPr/>
        <a:lstStyle/>
        <a:p>
          <a:endParaRPr lang="en-GB"/>
        </a:p>
      </dgm:t>
    </dgm:pt>
    <dgm:pt modelId="{42765D89-CB6E-47B1-9472-B776AAF60E20}">
      <dgm:prSet phldrT="[Text]" phldr="0"/>
      <dgm:spPr/>
      <dgm:t>
        <a:bodyPr/>
        <a:lstStyle/>
        <a:p>
          <a:r>
            <a:rPr lang="en-GB" dirty="0"/>
            <a:t>What outcomes?</a:t>
          </a:r>
        </a:p>
      </dgm:t>
    </dgm:pt>
    <dgm:pt modelId="{7C9CE77E-2E81-4AF5-985D-4038A9F6F598}" type="parTrans" cxnId="{A1E301B9-56B1-492F-8CEA-92F5B9D3FF58}">
      <dgm:prSet/>
      <dgm:spPr/>
      <dgm:t>
        <a:bodyPr/>
        <a:lstStyle/>
        <a:p>
          <a:endParaRPr lang="en-GB"/>
        </a:p>
      </dgm:t>
    </dgm:pt>
    <dgm:pt modelId="{4A6DD675-238A-4445-BCB3-7C5CD1FCAF97}" type="sibTrans" cxnId="{A1E301B9-56B1-492F-8CEA-92F5B9D3FF58}">
      <dgm:prSet/>
      <dgm:spPr/>
      <dgm:t>
        <a:bodyPr/>
        <a:lstStyle/>
        <a:p>
          <a:endParaRPr lang="en-GB"/>
        </a:p>
      </dgm:t>
    </dgm:pt>
    <dgm:pt modelId="{62DF5792-5601-41F6-84C9-54C77DFBADED}">
      <dgm:prSet phldrT="[Text]" phldr="0"/>
      <dgm:spPr/>
      <dgm:t>
        <a:bodyPr/>
        <a:lstStyle/>
        <a:p>
          <a:r>
            <a:rPr lang="en-GB" dirty="0"/>
            <a:t>Which measures?</a:t>
          </a:r>
        </a:p>
      </dgm:t>
    </dgm:pt>
    <dgm:pt modelId="{4F41B51B-CBD4-4613-A4C2-489A0C87F1D8}" type="parTrans" cxnId="{CA4E24E4-6C5D-4C55-A71A-611F88F48A47}">
      <dgm:prSet/>
      <dgm:spPr/>
      <dgm:t>
        <a:bodyPr/>
        <a:lstStyle/>
        <a:p>
          <a:endParaRPr lang="en-GB"/>
        </a:p>
      </dgm:t>
    </dgm:pt>
    <dgm:pt modelId="{C1E7C36F-DBCA-4221-BE23-8F38A3FECF75}" type="sibTrans" cxnId="{CA4E24E4-6C5D-4C55-A71A-611F88F48A47}">
      <dgm:prSet/>
      <dgm:spPr/>
      <dgm:t>
        <a:bodyPr/>
        <a:lstStyle/>
        <a:p>
          <a:endParaRPr lang="en-GB"/>
        </a:p>
      </dgm:t>
    </dgm:pt>
    <dgm:pt modelId="{BEA5D885-2478-41CD-B9DD-49E3C9FB4541}">
      <dgm:prSet phldrT="[Text]" phldr="0"/>
      <dgm:spPr>
        <a:solidFill>
          <a:srgbClr val="6666FF"/>
        </a:solidFill>
      </dgm:spPr>
      <dgm:t>
        <a:bodyPr/>
        <a:lstStyle/>
        <a:p>
          <a:r>
            <a:rPr lang="en-GB" dirty="0"/>
            <a:t>Data Capture</a:t>
          </a:r>
        </a:p>
      </dgm:t>
    </dgm:pt>
    <dgm:pt modelId="{05582DE8-741A-475E-9D60-D3393A15808A}" type="parTrans" cxnId="{409F2CFF-6A5E-4843-BF56-75D2E342AE8A}">
      <dgm:prSet/>
      <dgm:spPr/>
      <dgm:t>
        <a:bodyPr/>
        <a:lstStyle/>
        <a:p>
          <a:endParaRPr lang="en-GB"/>
        </a:p>
      </dgm:t>
    </dgm:pt>
    <dgm:pt modelId="{3F801840-A39E-4883-98EF-25CF0DF519E8}" type="sibTrans" cxnId="{409F2CFF-6A5E-4843-BF56-75D2E342AE8A}">
      <dgm:prSet/>
      <dgm:spPr/>
      <dgm:t>
        <a:bodyPr/>
        <a:lstStyle/>
        <a:p>
          <a:endParaRPr lang="en-GB"/>
        </a:p>
      </dgm:t>
    </dgm:pt>
    <dgm:pt modelId="{19D037F1-3E58-43C7-B8E4-23328E3E902C}">
      <dgm:prSet phldrT="[Text]" phldr="0"/>
      <dgm:spPr/>
      <dgm:t>
        <a:bodyPr/>
        <a:lstStyle/>
        <a:p>
          <a:r>
            <a:rPr lang="en-GB" dirty="0"/>
            <a:t>Frequency and timing</a:t>
          </a:r>
        </a:p>
      </dgm:t>
    </dgm:pt>
    <dgm:pt modelId="{666C4F9B-EB45-42E2-9BF0-98A4A1B8D2FA}" type="parTrans" cxnId="{1BF66E2B-7F58-4D06-9A35-E388BA864F5B}">
      <dgm:prSet/>
      <dgm:spPr/>
      <dgm:t>
        <a:bodyPr/>
        <a:lstStyle/>
        <a:p>
          <a:endParaRPr lang="en-GB"/>
        </a:p>
      </dgm:t>
    </dgm:pt>
    <dgm:pt modelId="{2EC8F0EB-E6B3-4D0B-9382-BD0E83D313C4}" type="sibTrans" cxnId="{1BF66E2B-7F58-4D06-9A35-E388BA864F5B}">
      <dgm:prSet/>
      <dgm:spPr/>
      <dgm:t>
        <a:bodyPr/>
        <a:lstStyle/>
        <a:p>
          <a:endParaRPr lang="en-GB"/>
        </a:p>
      </dgm:t>
    </dgm:pt>
    <dgm:pt modelId="{4D557B4F-73DA-4566-B8EC-1EB6D86A9296}">
      <dgm:prSet phldrT="[Text]" phldr="0"/>
      <dgm:spPr/>
      <dgm:t>
        <a:bodyPr/>
        <a:lstStyle/>
        <a:p>
          <a:r>
            <a:rPr lang="en-GB" dirty="0"/>
            <a:t>Administering and scoring</a:t>
          </a:r>
        </a:p>
      </dgm:t>
    </dgm:pt>
    <dgm:pt modelId="{398B0042-DFEF-4130-94CC-DFE375B57A9B}" type="parTrans" cxnId="{013C7EAA-E920-416F-8A45-D8B6DE342357}">
      <dgm:prSet/>
      <dgm:spPr/>
      <dgm:t>
        <a:bodyPr/>
        <a:lstStyle/>
        <a:p>
          <a:endParaRPr lang="en-GB"/>
        </a:p>
      </dgm:t>
    </dgm:pt>
    <dgm:pt modelId="{9DB99568-0AB1-40D4-A127-07C3824DAFE5}" type="sibTrans" cxnId="{013C7EAA-E920-416F-8A45-D8B6DE342357}">
      <dgm:prSet/>
      <dgm:spPr/>
      <dgm:t>
        <a:bodyPr/>
        <a:lstStyle/>
        <a:p>
          <a:endParaRPr lang="en-GB"/>
        </a:p>
      </dgm:t>
    </dgm:pt>
    <dgm:pt modelId="{4505DB88-DFBA-4446-8106-9AE0FD8DDF96}">
      <dgm:prSet phldrT="[Text]" phldr="0"/>
      <dgm:spPr>
        <a:solidFill>
          <a:srgbClr val="6666FF"/>
        </a:solidFill>
      </dgm:spPr>
      <dgm:t>
        <a:bodyPr/>
        <a:lstStyle/>
        <a:p>
          <a:r>
            <a:rPr lang="en-GB" dirty="0"/>
            <a:t>System Evaluation</a:t>
          </a:r>
        </a:p>
      </dgm:t>
    </dgm:pt>
    <dgm:pt modelId="{15E3DDCF-CF68-461D-AFA9-42A2EC2E3F32}" type="parTrans" cxnId="{501235F8-7A40-404D-A98A-7199D2FFE346}">
      <dgm:prSet/>
      <dgm:spPr/>
      <dgm:t>
        <a:bodyPr/>
        <a:lstStyle/>
        <a:p>
          <a:endParaRPr lang="en-GB"/>
        </a:p>
      </dgm:t>
    </dgm:pt>
    <dgm:pt modelId="{82847D9C-E60E-49D8-8111-E0E77B4216A1}" type="sibTrans" cxnId="{501235F8-7A40-404D-A98A-7199D2FFE346}">
      <dgm:prSet/>
      <dgm:spPr/>
      <dgm:t>
        <a:bodyPr/>
        <a:lstStyle/>
        <a:p>
          <a:endParaRPr lang="en-GB"/>
        </a:p>
      </dgm:t>
    </dgm:pt>
    <dgm:pt modelId="{D7318AAE-DA92-4282-BCAD-F35AEAC6B8E4}">
      <dgm:prSet phldrT="[Text]" phldr="0"/>
      <dgm:spPr>
        <a:solidFill>
          <a:srgbClr val="6666FF"/>
        </a:solidFill>
      </dgm:spPr>
      <dgm:t>
        <a:bodyPr/>
        <a:lstStyle/>
        <a:p>
          <a:r>
            <a:rPr lang="en-GB" dirty="0"/>
            <a:t>Reporting</a:t>
          </a:r>
        </a:p>
      </dgm:t>
    </dgm:pt>
    <dgm:pt modelId="{F572E6D1-9FA5-49A7-AE43-CE6F6E73EDB6}" type="parTrans" cxnId="{4E998521-F506-4020-B22E-5CA0B97B097B}">
      <dgm:prSet/>
      <dgm:spPr/>
      <dgm:t>
        <a:bodyPr/>
        <a:lstStyle/>
        <a:p>
          <a:endParaRPr lang="en-GB"/>
        </a:p>
      </dgm:t>
    </dgm:pt>
    <dgm:pt modelId="{A7816B6D-1D5C-4FCA-90E4-566384B248B9}" type="sibTrans" cxnId="{4E998521-F506-4020-B22E-5CA0B97B097B}">
      <dgm:prSet/>
      <dgm:spPr/>
      <dgm:t>
        <a:bodyPr/>
        <a:lstStyle/>
        <a:p>
          <a:endParaRPr lang="en-GB"/>
        </a:p>
      </dgm:t>
    </dgm:pt>
    <dgm:pt modelId="{5A433495-AC0C-47FB-A81F-A86892E8FFD2}">
      <dgm:prSet/>
      <dgm:spPr/>
      <dgm:t>
        <a:bodyPr/>
        <a:lstStyle/>
        <a:p>
          <a:r>
            <a:rPr lang="en-GB" dirty="0">
              <a:solidFill>
                <a:schemeClr val="tx1"/>
              </a:solidFill>
            </a:rPr>
            <a:t>Workflow</a:t>
          </a:r>
        </a:p>
      </dgm:t>
    </dgm:pt>
    <dgm:pt modelId="{2123C6AF-80C7-4C9C-8381-0C53CDF05D87}" type="parTrans" cxnId="{86423D98-60A6-4C34-80C1-EE6DF80B4E54}">
      <dgm:prSet/>
      <dgm:spPr/>
      <dgm:t>
        <a:bodyPr/>
        <a:lstStyle/>
        <a:p>
          <a:endParaRPr lang="en-GB"/>
        </a:p>
      </dgm:t>
    </dgm:pt>
    <dgm:pt modelId="{58CB9953-A0EF-41D8-B519-6DC25398310B}" type="sibTrans" cxnId="{86423D98-60A6-4C34-80C1-EE6DF80B4E54}">
      <dgm:prSet/>
      <dgm:spPr/>
      <dgm:t>
        <a:bodyPr/>
        <a:lstStyle/>
        <a:p>
          <a:endParaRPr lang="en-GB"/>
        </a:p>
      </dgm:t>
    </dgm:pt>
    <dgm:pt modelId="{37BAF6ED-E717-4F1B-BE89-213AB6F94206}">
      <dgm:prSet/>
      <dgm:spPr/>
      <dgm:t>
        <a:bodyPr/>
        <a:lstStyle/>
        <a:p>
          <a:r>
            <a:rPr lang="en-GB" dirty="0">
              <a:solidFill>
                <a:schemeClr val="tx1"/>
              </a:solidFill>
            </a:rPr>
            <a:t>Interpretation, visualisation and response</a:t>
          </a:r>
        </a:p>
      </dgm:t>
    </dgm:pt>
    <dgm:pt modelId="{05230D25-AB80-4CE3-9798-EDFCBEDBBBD3}" type="parTrans" cxnId="{F7FBD1FF-2CA0-4428-9CA6-92E8E91CB0D5}">
      <dgm:prSet/>
      <dgm:spPr/>
      <dgm:t>
        <a:bodyPr/>
        <a:lstStyle/>
        <a:p>
          <a:endParaRPr lang="en-GB"/>
        </a:p>
      </dgm:t>
    </dgm:pt>
    <dgm:pt modelId="{64B1F8DC-F544-4A7D-935C-85333038D9BD}" type="sibTrans" cxnId="{F7FBD1FF-2CA0-4428-9CA6-92E8E91CB0D5}">
      <dgm:prSet/>
      <dgm:spPr/>
      <dgm:t>
        <a:bodyPr/>
        <a:lstStyle/>
        <a:p>
          <a:endParaRPr lang="en-GB"/>
        </a:p>
      </dgm:t>
    </dgm:pt>
    <dgm:pt modelId="{9A24CAAA-5F11-4950-B8FC-737DBB57245E}">
      <dgm:prSet/>
      <dgm:spPr/>
      <dgm:t>
        <a:bodyPr/>
        <a:lstStyle/>
        <a:p>
          <a:r>
            <a:rPr lang="en-GB" dirty="0"/>
            <a:t>EHR integration</a:t>
          </a:r>
        </a:p>
      </dgm:t>
    </dgm:pt>
    <dgm:pt modelId="{55D47F95-5407-44B1-8E0F-E50343E5ABC6}" type="parTrans" cxnId="{8466CEAA-B2A0-4E56-95C6-722F20A83F09}">
      <dgm:prSet/>
      <dgm:spPr/>
      <dgm:t>
        <a:bodyPr/>
        <a:lstStyle/>
        <a:p>
          <a:endParaRPr lang="en-GB"/>
        </a:p>
      </dgm:t>
    </dgm:pt>
    <dgm:pt modelId="{D0E6C5C5-0F50-4A48-9572-7B55246018CE}" type="sibTrans" cxnId="{8466CEAA-B2A0-4E56-95C6-722F20A83F09}">
      <dgm:prSet/>
      <dgm:spPr/>
      <dgm:t>
        <a:bodyPr/>
        <a:lstStyle/>
        <a:p>
          <a:endParaRPr lang="en-GB"/>
        </a:p>
      </dgm:t>
    </dgm:pt>
    <dgm:pt modelId="{18C335D1-4AE2-4E67-89D1-8909428DCBE7}">
      <dgm:prSet/>
      <dgm:spPr/>
      <dgm:t>
        <a:bodyPr/>
        <a:lstStyle/>
        <a:p>
          <a:r>
            <a:rPr lang="en-GB" dirty="0"/>
            <a:t>Governance</a:t>
          </a:r>
        </a:p>
      </dgm:t>
    </dgm:pt>
    <dgm:pt modelId="{53B5C43A-B05E-4CCB-9CF2-74C06DB6E848}" type="parTrans" cxnId="{C0656584-F743-4DF6-8A9D-63B6B1C92435}">
      <dgm:prSet/>
      <dgm:spPr/>
      <dgm:t>
        <a:bodyPr/>
        <a:lstStyle/>
        <a:p>
          <a:endParaRPr lang="en-GB"/>
        </a:p>
      </dgm:t>
    </dgm:pt>
    <dgm:pt modelId="{382FF30E-CFAC-4AE2-A255-1EC910B2E598}" type="sibTrans" cxnId="{C0656584-F743-4DF6-8A9D-63B6B1C92435}">
      <dgm:prSet/>
      <dgm:spPr/>
      <dgm:t>
        <a:bodyPr/>
        <a:lstStyle/>
        <a:p>
          <a:endParaRPr lang="en-GB"/>
        </a:p>
      </dgm:t>
    </dgm:pt>
    <dgm:pt modelId="{76A6690D-2F9D-4FE6-B1D4-D779602A07DA}">
      <dgm:prSet/>
      <dgm:spPr/>
      <dgm:t>
        <a:bodyPr/>
        <a:lstStyle/>
        <a:p>
          <a:r>
            <a:rPr lang="en-GB"/>
            <a:t>Datapooling</a:t>
          </a:r>
          <a:endParaRPr lang="en-GB" dirty="0"/>
        </a:p>
      </dgm:t>
    </dgm:pt>
    <dgm:pt modelId="{1233C821-9877-49F5-8961-88A06E9AC640}" type="parTrans" cxnId="{61123449-A343-486E-A2B6-BAB8411B8F52}">
      <dgm:prSet/>
      <dgm:spPr/>
      <dgm:t>
        <a:bodyPr/>
        <a:lstStyle/>
        <a:p>
          <a:endParaRPr lang="en-GB"/>
        </a:p>
      </dgm:t>
    </dgm:pt>
    <dgm:pt modelId="{B5E0C174-CFF3-4E37-B0EF-0120C2B3DD1A}" type="sibTrans" cxnId="{61123449-A343-486E-A2B6-BAB8411B8F52}">
      <dgm:prSet/>
      <dgm:spPr/>
      <dgm:t>
        <a:bodyPr/>
        <a:lstStyle/>
        <a:p>
          <a:endParaRPr lang="en-GB"/>
        </a:p>
      </dgm:t>
    </dgm:pt>
    <dgm:pt modelId="{9874DF41-E217-4EEA-B086-F1114254DF91}" type="pres">
      <dgm:prSet presAssocID="{CB7B9C82-A253-44D4-84B4-D4F4607F7242}" presName="Name0" presStyleCnt="0">
        <dgm:presLayoutVars>
          <dgm:dir/>
          <dgm:animLvl val="lvl"/>
          <dgm:resizeHandles val="exact"/>
        </dgm:presLayoutVars>
      </dgm:prSet>
      <dgm:spPr/>
    </dgm:pt>
    <dgm:pt modelId="{2F575601-3401-437B-B4C2-3905802AA4C3}" type="pres">
      <dgm:prSet presAssocID="{CB7B9C82-A253-44D4-84B4-D4F4607F7242}" presName="tSp" presStyleCnt="0"/>
      <dgm:spPr/>
    </dgm:pt>
    <dgm:pt modelId="{B41753A5-C7DE-4F65-B0F3-45CC17AA541A}" type="pres">
      <dgm:prSet presAssocID="{CB7B9C82-A253-44D4-84B4-D4F4607F7242}" presName="bSp" presStyleCnt="0"/>
      <dgm:spPr/>
    </dgm:pt>
    <dgm:pt modelId="{165DA27A-5E30-4C99-A1EF-BD60F5AB315A}" type="pres">
      <dgm:prSet presAssocID="{CB7B9C82-A253-44D4-84B4-D4F4607F7242}" presName="process" presStyleCnt="0"/>
      <dgm:spPr/>
    </dgm:pt>
    <dgm:pt modelId="{0A2E0806-BD5C-4EE0-AE9F-2B86C9154B94}" type="pres">
      <dgm:prSet presAssocID="{ADF506B8-2817-499F-86B3-8779F22EB814}" presName="composite1" presStyleCnt="0"/>
      <dgm:spPr/>
    </dgm:pt>
    <dgm:pt modelId="{F4314D15-A722-48D3-A045-2BDDF30A9E6C}" type="pres">
      <dgm:prSet presAssocID="{ADF506B8-2817-499F-86B3-8779F22EB814}" presName="dummyNode1" presStyleLbl="node1" presStyleIdx="0" presStyleCnt="5"/>
      <dgm:spPr/>
    </dgm:pt>
    <dgm:pt modelId="{DAC453DF-F849-4AA7-82F2-09ED670651FC}" type="pres">
      <dgm:prSet presAssocID="{ADF506B8-2817-499F-86B3-8779F22EB814}" presName="childNode1" presStyleLbl="bgAcc1" presStyleIdx="0" presStyleCnt="5">
        <dgm:presLayoutVars>
          <dgm:bulletEnabled val="1"/>
        </dgm:presLayoutVars>
      </dgm:prSet>
      <dgm:spPr/>
    </dgm:pt>
    <dgm:pt modelId="{C66495C3-41A4-47EB-BDB1-AA6BFFD13BAB}" type="pres">
      <dgm:prSet presAssocID="{ADF506B8-2817-499F-86B3-8779F22EB814}" presName="childNode1tx" presStyleLbl="bgAcc1" presStyleIdx="0" presStyleCnt="5">
        <dgm:presLayoutVars>
          <dgm:bulletEnabled val="1"/>
        </dgm:presLayoutVars>
      </dgm:prSet>
      <dgm:spPr/>
    </dgm:pt>
    <dgm:pt modelId="{820A8D52-A785-49ED-A1DE-54C5E736E226}" type="pres">
      <dgm:prSet presAssocID="{ADF506B8-2817-499F-86B3-8779F22EB814}" presName="parentNode1" presStyleLbl="node1" presStyleIdx="0" presStyleCnt="5">
        <dgm:presLayoutVars>
          <dgm:chMax val="1"/>
          <dgm:bulletEnabled val="1"/>
        </dgm:presLayoutVars>
      </dgm:prSet>
      <dgm:spPr/>
    </dgm:pt>
    <dgm:pt modelId="{121D2158-D366-4AED-8235-5D82C6B48C03}" type="pres">
      <dgm:prSet presAssocID="{ADF506B8-2817-499F-86B3-8779F22EB814}" presName="connSite1" presStyleCnt="0"/>
      <dgm:spPr/>
    </dgm:pt>
    <dgm:pt modelId="{B8C7C234-C93D-4FBB-BA6D-03685FFE7D2D}" type="pres">
      <dgm:prSet presAssocID="{FB13BACC-F317-474A-88A0-1601D57E6D0B}" presName="Name9" presStyleLbl="sibTrans2D1" presStyleIdx="0" presStyleCnt="4"/>
      <dgm:spPr/>
    </dgm:pt>
    <dgm:pt modelId="{0ED513FD-1D9A-494B-8043-D83718ECFC07}" type="pres">
      <dgm:prSet presAssocID="{F4AA5122-1C93-4083-8435-8F9D6EBA8986}" presName="composite2" presStyleCnt="0"/>
      <dgm:spPr/>
    </dgm:pt>
    <dgm:pt modelId="{2EA90476-2DC0-4DB8-A3DD-404DF84659C4}" type="pres">
      <dgm:prSet presAssocID="{F4AA5122-1C93-4083-8435-8F9D6EBA8986}" presName="dummyNode2" presStyleLbl="node1" presStyleIdx="0" presStyleCnt="5"/>
      <dgm:spPr/>
    </dgm:pt>
    <dgm:pt modelId="{1F8ED18A-C8A8-4709-BC62-0EC3A89DBE02}" type="pres">
      <dgm:prSet presAssocID="{F4AA5122-1C93-4083-8435-8F9D6EBA8986}" presName="childNode2" presStyleLbl="bgAcc1" presStyleIdx="1" presStyleCnt="5">
        <dgm:presLayoutVars>
          <dgm:bulletEnabled val="1"/>
        </dgm:presLayoutVars>
      </dgm:prSet>
      <dgm:spPr/>
    </dgm:pt>
    <dgm:pt modelId="{5479650E-9165-471C-B5DD-50D759DE0EE1}" type="pres">
      <dgm:prSet presAssocID="{F4AA5122-1C93-4083-8435-8F9D6EBA8986}" presName="childNode2tx" presStyleLbl="bgAcc1" presStyleIdx="1" presStyleCnt="5">
        <dgm:presLayoutVars>
          <dgm:bulletEnabled val="1"/>
        </dgm:presLayoutVars>
      </dgm:prSet>
      <dgm:spPr/>
    </dgm:pt>
    <dgm:pt modelId="{467F79D6-3D01-42A1-A166-887EAF0223D2}" type="pres">
      <dgm:prSet presAssocID="{F4AA5122-1C93-4083-8435-8F9D6EBA8986}" presName="parentNode2" presStyleLbl="node1" presStyleIdx="1" presStyleCnt="5">
        <dgm:presLayoutVars>
          <dgm:chMax val="0"/>
          <dgm:bulletEnabled val="1"/>
        </dgm:presLayoutVars>
      </dgm:prSet>
      <dgm:spPr/>
    </dgm:pt>
    <dgm:pt modelId="{2803EB4D-1990-4D29-8ACB-B32CF6403AC1}" type="pres">
      <dgm:prSet presAssocID="{F4AA5122-1C93-4083-8435-8F9D6EBA8986}" presName="connSite2" presStyleCnt="0"/>
      <dgm:spPr/>
    </dgm:pt>
    <dgm:pt modelId="{9B593E8B-A7AB-4CED-94BE-F7175138A144}" type="pres">
      <dgm:prSet presAssocID="{5FD8D4FE-22D5-4A5D-99EA-8D35CD49E47D}" presName="Name18" presStyleLbl="sibTrans2D1" presStyleIdx="1" presStyleCnt="4"/>
      <dgm:spPr/>
    </dgm:pt>
    <dgm:pt modelId="{D08CD911-CD2C-4B2B-8026-0102E04F37B8}" type="pres">
      <dgm:prSet presAssocID="{BEA5D885-2478-41CD-B9DD-49E3C9FB4541}" presName="composite1" presStyleCnt="0"/>
      <dgm:spPr/>
    </dgm:pt>
    <dgm:pt modelId="{C10A348F-309B-4999-AFDF-D3EA1CDF7314}" type="pres">
      <dgm:prSet presAssocID="{BEA5D885-2478-41CD-B9DD-49E3C9FB4541}" presName="dummyNode1" presStyleLbl="node1" presStyleIdx="1" presStyleCnt="5"/>
      <dgm:spPr/>
    </dgm:pt>
    <dgm:pt modelId="{A24EE0C5-36C3-4E2C-B82C-243FE02599AE}" type="pres">
      <dgm:prSet presAssocID="{BEA5D885-2478-41CD-B9DD-49E3C9FB4541}" presName="childNode1" presStyleLbl="bgAcc1" presStyleIdx="2" presStyleCnt="5">
        <dgm:presLayoutVars>
          <dgm:bulletEnabled val="1"/>
        </dgm:presLayoutVars>
      </dgm:prSet>
      <dgm:spPr/>
    </dgm:pt>
    <dgm:pt modelId="{89D47AB9-64B3-41B3-8D21-EDB5EA86A5BB}" type="pres">
      <dgm:prSet presAssocID="{BEA5D885-2478-41CD-B9DD-49E3C9FB4541}" presName="childNode1tx" presStyleLbl="bgAcc1" presStyleIdx="2" presStyleCnt="5">
        <dgm:presLayoutVars>
          <dgm:bulletEnabled val="1"/>
        </dgm:presLayoutVars>
      </dgm:prSet>
      <dgm:spPr/>
    </dgm:pt>
    <dgm:pt modelId="{D6F4E3FB-B2FB-4B04-A15D-E909AC35A5DB}" type="pres">
      <dgm:prSet presAssocID="{BEA5D885-2478-41CD-B9DD-49E3C9FB4541}" presName="parentNode1" presStyleLbl="node1" presStyleIdx="2" presStyleCnt="5">
        <dgm:presLayoutVars>
          <dgm:chMax val="1"/>
          <dgm:bulletEnabled val="1"/>
        </dgm:presLayoutVars>
      </dgm:prSet>
      <dgm:spPr/>
    </dgm:pt>
    <dgm:pt modelId="{FCE6D2EF-C2F3-4788-8783-A375E19E0CB0}" type="pres">
      <dgm:prSet presAssocID="{BEA5D885-2478-41CD-B9DD-49E3C9FB4541}" presName="connSite1" presStyleCnt="0"/>
      <dgm:spPr/>
    </dgm:pt>
    <dgm:pt modelId="{E9DE2267-80D6-46A1-9F3F-775821F2733E}" type="pres">
      <dgm:prSet presAssocID="{3F801840-A39E-4883-98EF-25CF0DF519E8}" presName="Name9" presStyleLbl="sibTrans2D1" presStyleIdx="2" presStyleCnt="4"/>
      <dgm:spPr/>
    </dgm:pt>
    <dgm:pt modelId="{0E5DCCB1-C080-4DAE-8683-E1D8C23C0281}" type="pres">
      <dgm:prSet presAssocID="{D7318AAE-DA92-4282-BCAD-F35AEAC6B8E4}" presName="composite2" presStyleCnt="0"/>
      <dgm:spPr/>
    </dgm:pt>
    <dgm:pt modelId="{5FA10B35-BDA1-4D62-A6D4-FC5FD5B7A564}" type="pres">
      <dgm:prSet presAssocID="{D7318AAE-DA92-4282-BCAD-F35AEAC6B8E4}" presName="dummyNode2" presStyleLbl="node1" presStyleIdx="2" presStyleCnt="5"/>
      <dgm:spPr/>
    </dgm:pt>
    <dgm:pt modelId="{E5E692C3-C9A4-496A-B979-0FA7D05EE9C1}" type="pres">
      <dgm:prSet presAssocID="{D7318AAE-DA92-4282-BCAD-F35AEAC6B8E4}" presName="childNode2" presStyleLbl="bgAcc1" presStyleIdx="3" presStyleCnt="5">
        <dgm:presLayoutVars>
          <dgm:bulletEnabled val="1"/>
        </dgm:presLayoutVars>
      </dgm:prSet>
      <dgm:spPr/>
    </dgm:pt>
    <dgm:pt modelId="{96649B66-DFE5-4F4C-A877-49B89CE32533}" type="pres">
      <dgm:prSet presAssocID="{D7318AAE-DA92-4282-BCAD-F35AEAC6B8E4}" presName="childNode2tx" presStyleLbl="bgAcc1" presStyleIdx="3" presStyleCnt="5">
        <dgm:presLayoutVars>
          <dgm:bulletEnabled val="1"/>
        </dgm:presLayoutVars>
      </dgm:prSet>
      <dgm:spPr/>
    </dgm:pt>
    <dgm:pt modelId="{E8001030-0524-4B69-81BB-77FAF5BC04AB}" type="pres">
      <dgm:prSet presAssocID="{D7318AAE-DA92-4282-BCAD-F35AEAC6B8E4}" presName="parentNode2" presStyleLbl="node1" presStyleIdx="3" presStyleCnt="5">
        <dgm:presLayoutVars>
          <dgm:chMax val="0"/>
          <dgm:bulletEnabled val="1"/>
        </dgm:presLayoutVars>
      </dgm:prSet>
      <dgm:spPr/>
    </dgm:pt>
    <dgm:pt modelId="{FF13C057-1CAE-4C00-899B-B5AC45EC3ADE}" type="pres">
      <dgm:prSet presAssocID="{D7318AAE-DA92-4282-BCAD-F35AEAC6B8E4}" presName="connSite2" presStyleCnt="0"/>
      <dgm:spPr/>
    </dgm:pt>
    <dgm:pt modelId="{545D8B63-CD14-4F05-9FA8-1EF9839E48AA}" type="pres">
      <dgm:prSet presAssocID="{A7816B6D-1D5C-4FCA-90E4-566384B248B9}" presName="Name18" presStyleLbl="sibTrans2D1" presStyleIdx="3" presStyleCnt="4"/>
      <dgm:spPr/>
    </dgm:pt>
    <dgm:pt modelId="{E18AB633-781D-480B-8B7E-E831409E58E4}" type="pres">
      <dgm:prSet presAssocID="{4505DB88-DFBA-4446-8106-9AE0FD8DDF96}" presName="composite1" presStyleCnt="0"/>
      <dgm:spPr/>
    </dgm:pt>
    <dgm:pt modelId="{6E6325D8-5E2D-4C42-8273-F7D9E598837F}" type="pres">
      <dgm:prSet presAssocID="{4505DB88-DFBA-4446-8106-9AE0FD8DDF96}" presName="dummyNode1" presStyleLbl="node1" presStyleIdx="3" presStyleCnt="5"/>
      <dgm:spPr/>
    </dgm:pt>
    <dgm:pt modelId="{F3220C77-8CCA-40B8-9054-5CED74572DC4}" type="pres">
      <dgm:prSet presAssocID="{4505DB88-DFBA-4446-8106-9AE0FD8DDF96}" presName="childNode1" presStyleLbl="bgAcc1" presStyleIdx="4" presStyleCnt="5">
        <dgm:presLayoutVars>
          <dgm:bulletEnabled val="1"/>
        </dgm:presLayoutVars>
      </dgm:prSet>
      <dgm:spPr/>
    </dgm:pt>
    <dgm:pt modelId="{E3BD12F5-1C56-46A4-9CD9-032AFE6A3179}" type="pres">
      <dgm:prSet presAssocID="{4505DB88-DFBA-4446-8106-9AE0FD8DDF96}" presName="childNode1tx" presStyleLbl="bgAcc1" presStyleIdx="4" presStyleCnt="5">
        <dgm:presLayoutVars>
          <dgm:bulletEnabled val="1"/>
        </dgm:presLayoutVars>
      </dgm:prSet>
      <dgm:spPr/>
    </dgm:pt>
    <dgm:pt modelId="{38F099C2-79BC-4116-90D8-76EF7A77B233}" type="pres">
      <dgm:prSet presAssocID="{4505DB88-DFBA-4446-8106-9AE0FD8DDF96}" presName="parentNode1" presStyleLbl="node1" presStyleIdx="4" presStyleCnt="5">
        <dgm:presLayoutVars>
          <dgm:chMax val="1"/>
          <dgm:bulletEnabled val="1"/>
        </dgm:presLayoutVars>
      </dgm:prSet>
      <dgm:spPr/>
    </dgm:pt>
    <dgm:pt modelId="{B9BCE3C9-358F-4B21-8A44-8806D36392EA}" type="pres">
      <dgm:prSet presAssocID="{4505DB88-DFBA-4446-8106-9AE0FD8DDF96}" presName="connSite1" presStyleCnt="0"/>
      <dgm:spPr/>
    </dgm:pt>
  </dgm:ptLst>
  <dgm:cxnLst>
    <dgm:cxn modelId="{7CF13C01-077C-4907-BB11-BDB46B9206DC}" type="presOf" srcId="{18C335D1-4AE2-4E67-89D1-8909428DCBE7}" destId="{F3220C77-8CCA-40B8-9054-5CED74572DC4}" srcOrd="0" destOrd="1" presId="urn:microsoft.com/office/officeart/2005/8/layout/hProcess4"/>
    <dgm:cxn modelId="{2F4EE303-73A8-4D6D-96A4-1846CBBAC47A}" type="presOf" srcId="{4D557B4F-73DA-4566-B8EC-1EB6D86A9296}" destId="{A24EE0C5-36C3-4E2C-B82C-243FE02599AE}" srcOrd="0" destOrd="1" presId="urn:microsoft.com/office/officeart/2005/8/layout/hProcess4"/>
    <dgm:cxn modelId="{9DA2490D-2000-4FD5-9FA9-25DD2FC6284C}" type="presOf" srcId="{42765D89-CB6E-47B1-9472-B776AAF60E20}" destId="{1F8ED18A-C8A8-4709-BC62-0EC3A89DBE02}" srcOrd="0" destOrd="0" presId="urn:microsoft.com/office/officeart/2005/8/layout/hProcess4"/>
    <dgm:cxn modelId="{4E998521-F506-4020-B22E-5CA0B97B097B}" srcId="{CB7B9C82-A253-44D4-84B4-D4F4607F7242}" destId="{D7318AAE-DA92-4282-BCAD-F35AEAC6B8E4}" srcOrd="3" destOrd="0" parTransId="{F572E6D1-9FA5-49A7-AE43-CE6F6E73EDB6}" sibTransId="{A7816B6D-1D5C-4FCA-90E4-566384B248B9}"/>
    <dgm:cxn modelId="{A15E8A25-1C1C-4A5E-B702-46789E265919}" type="presOf" srcId="{A7816B6D-1D5C-4FCA-90E4-566384B248B9}" destId="{545D8B63-CD14-4F05-9FA8-1EF9839E48AA}" srcOrd="0" destOrd="0" presId="urn:microsoft.com/office/officeart/2005/8/layout/hProcess4"/>
    <dgm:cxn modelId="{1BF66E2B-7F58-4D06-9A35-E388BA864F5B}" srcId="{BEA5D885-2478-41CD-B9DD-49E3C9FB4541}" destId="{19D037F1-3E58-43C7-B8E4-23328E3E902C}" srcOrd="0" destOrd="0" parTransId="{666C4F9B-EB45-42E2-9BF0-98A4A1B8D2FA}" sibTransId="{2EC8F0EB-E6B3-4D0B-9382-BD0E83D313C4}"/>
    <dgm:cxn modelId="{CCC84431-3ADA-4ECA-8A8F-E192C4220235}" type="presOf" srcId="{4D557B4F-73DA-4566-B8EC-1EB6D86A9296}" destId="{89D47AB9-64B3-41B3-8D21-EDB5EA86A5BB}" srcOrd="1" destOrd="1" presId="urn:microsoft.com/office/officeart/2005/8/layout/hProcess4"/>
    <dgm:cxn modelId="{C337BB3A-4295-4EB9-867A-7D84795423E7}" type="presOf" srcId="{ADF506B8-2817-499F-86B3-8779F22EB814}" destId="{820A8D52-A785-49ED-A1DE-54C5E736E226}" srcOrd="0" destOrd="0" presId="urn:microsoft.com/office/officeart/2005/8/layout/hProcess4"/>
    <dgm:cxn modelId="{2F116B3B-2FC5-4F30-9106-C14A0D88B444}" type="presOf" srcId="{9A24CAAA-5F11-4950-B8FC-737DBB57245E}" destId="{E3BD12F5-1C56-46A4-9CD9-032AFE6A3179}" srcOrd="1" destOrd="0" presId="urn:microsoft.com/office/officeart/2005/8/layout/hProcess4"/>
    <dgm:cxn modelId="{876BDB40-B17D-4297-8386-5D2566264EBA}" type="presOf" srcId="{5A433495-AC0C-47FB-A81F-A86892E8FFD2}" destId="{96649B66-DFE5-4F4C-A877-49B89CE32533}" srcOrd="1" destOrd="0" presId="urn:microsoft.com/office/officeart/2005/8/layout/hProcess4"/>
    <dgm:cxn modelId="{95D9735D-7491-4CF4-860D-0AE6C33CBA1C}" type="presOf" srcId="{42765D89-CB6E-47B1-9472-B776AAF60E20}" destId="{5479650E-9165-471C-B5DD-50D759DE0EE1}" srcOrd="1" destOrd="0" presId="urn:microsoft.com/office/officeart/2005/8/layout/hProcess4"/>
    <dgm:cxn modelId="{CA96305F-9A5D-4CE5-BB98-9A068F5FCD37}" type="presOf" srcId="{A9621F53-80DD-4FC6-862A-EDD3479E6B3A}" destId="{DAC453DF-F849-4AA7-82F2-09ED670651FC}" srcOrd="0" destOrd="0" presId="urn:microsoft.com/office/officeart/2005/8/layout/hProcess4"/>
    <dgm:cxn modelId="{9E2F465F-0481-48FB-B142-70015C07EA31}" type="presOf" srcId="{CB7B9C82-A253-44D4-84B4-D4F4607F7242}" destId="{9874DF41-E217-4EEA-B086-F1114254DF91}" srcOrd="0" destOrd="0" presId="urn:microsoft.com/office/officeart/2005/8/layout/hProcess4"/>
    <dgm:cxn modelId="{44446342-AAAD-42F8-AA92-E0CC1FE1E193}" type="presOf" srcId="{A9621F53-80DD-4FC6-862A-EDD3479E6B3A}" destId="{C66495C3-41A4-47EB-BDB1-AA6BFFD13BAB}" srcOrd="1" destOrd="0" presId="urn:microsoft.com/office/officeart/2005/8/layout/hProcess4"/>
    <dgm:cxn modelId="{E292BC47-DADF-4032-82A0-34429269335B}" type="presOf" srcId="{3F801840-A39E-4883-98EF-25CF0DF519E8}" destId="{E9DE2267-80D6-46A1-9F3F-775821F2733E}" srcOrd="0" destOrd="0" presId="urn:microsoft.com/office/officeart/2005/8/layout/hProcess4"/>
    <dgm:cxn modelId="{61123449-A343-486E-A2B6-BAB8411B8F52}" srcId="{4505DB88-DFBA-4446-8106-9AE0FD8DDF96}" destId="{76A6690D-2F9D-4FE6-B1D4-D779602A07DA}" srcOrd="2" destOrd="0" parTransId="{1233C821-9877-49F5-8961-88A06E9AC640}" sibTransId="{B5E0C174-CFF3-4E37-B0EF-0120C2B3DD1A}"/>
    <dgm:cxn modelId="{B6B81F4F-5222-4378-BB92-51BEF7954FFF}" type="presOf" srcId="{76A6690D-2F9D-4FE6-B1D4-D779602A07DA}" destId="{F3220C77-8CCA-40B8-9054-5CED74572DC4}" srcOrd="0" destOrd="2" presId="urn:microsoft.com/office/officeart/2005/8/layout/hProcess4"/>
    <dgm:cxn modelId="{F99D1470-39BC-49B9-B337-7D5E24B079B5}" type="presOf" srcId="{18C335D1-4AE2-4E67-89D1-8909428DCBE7}" destId="{E3BD12F5-1C56-46A4-9CD9-032AFE6A3179}" srcOrd="1" destOrd="1" presId="urn:microsoft.com/office/officeart/2005/8/layout/hProcess4"/>
    <dgm:cxn modelId="{57B64F71-3428-41D9-9F52-D06E3E48BD7B}" type="presOf" srcId="{62DF5792-5601-41F6-84C9-54C77DFBADED}" destId="{5479650E-9165-471C-B5DD-50D759DE0EE1}" srcOrd="1" destOrd="1" presId="urn:microsoft.com/office/officeart/2005/8/layout/hProcess4"/>
    <dgm:cxn modelId="{EADD865A-7D66-4706-9C70-8D8B377D016C}" type="presOf" srcId="{37BAF6ED-E717-4F1B-BE89-213AB6F94206}" destId="{E5E692C3-C9A4-496A-B979-0FA7D05EE9C1}" srcOrd="0" destOrd="1" presId="urn:microsoft.com/office/officeart/2005/8/layout/hProcess4"/>
    <dgm:cxn modelId="{9ECE017B-B888-49F7-9AF2-29D5BFAFD478}" type="presOf" srcId="{19D037F1-3E58-43C7-B8E4-23328E3E902C}" destId="{89D47AB9-64B3-41B3-8D21-EDB5EA86A5BB}" srcOrd="1" destOrd="0" presId="urn:microsoft.com/office/officeart/2005/8/layout/hProcess4"/>
    <dgm:cxn modelId="{C0656584-F743-4DF6-8A9D-63B6B1C92435}" srcId="{4505DB88-DFBA-4446-8106-9AE0FD8DDF96}" destId="{18C335D1-4AE2-4E67-89D1-8909428DCBE7}" srcOrd="1" destOrd="0" parTransId="{53B5C43A-B05E-4CCB-9CF2-74C06DB6E848}" sibTransId="{382FF30E-CFAC-4AE2-A255-1EC910B2E598}"/>
    <dgm:cxn modelId="{94118C87-D83A-4F4C-B0E3-D9380BAEA38D}" type="presOf" srcId="{62DF5792-5601-41F6-84C9-54C77DFBADED}" destId="{1F8ED18A-C8A8-4709-BC62-0EC3A89DBE02}" srcOrd="0" destOrd="1" presId="urn:microsoft.com/office/officeart/2005/8/layout/hProcess4"/>
    <dgm:cxn modelId="{187E768A-1CBD-4DA8-8D12-34A9C9905774}" type="presOf" srcId="{9F8B80DF-CF9F-4992-8802-2CC9583333C2}" destId="{C66495C3-41A4-47EB-BDB1-AA6BFFD13BAB}" srcOrd="1" destOrd="1" presId="urn:microsoft.com/office/officeart/2005/8/layout/hProcess4"/>
    <dgm:cxn modelId="{2364E28B-9F07-4BB1-A0DB-0582DC63F25C}" type="presOf" srcId="{FB13BACC-F317-474A-88A0-1601D57E6D0B}" destId="{B8C7C234-C93D-4FBB-BA6D-03685FFE7D2D}" srcOrd="0" destOrd="0" presId="urn:microsoft.com/office/officeart/2005/8/layout/hProcess4"/>
    <dgm:cxn modelId="{87296C95-C3F9-4EC9-8475-2284292D1C00}" type="presOf" srcId="{BEA5D885-2478-41CD-B9DD-49E3C9FB4541}" destId="{D6F4E3FB-B2FB-4B04-A15D-E909AC35A5DB}" srcOrd="0" destOrd="0" presId="urn:microsoft.com/office/officeart/2005/8/layout/hProcess4"/>
    <dgm:cxn modelId="{72B3D495-B04F-4432-BCDD-A24895500BE0}" type="presOf" srcId="{5A433495-AC0C-47FB-A81F-A86892E8FFD2}" destId="{E5E692C3-C9A4-496A-B979-0FA7D05EE9C1}" srcOrd="0" destOrd="0" presId="urn:microsoft.com/office/officeart/2005/8/layout/hProcess4"/>
    <dgm:cxn modelId="{0EDB8496-0FFA-447E-B334-67DBF4C9FD3C}" type="presOf" srcId="{5FD8D4FE-22D5-4A5D-99EA-8D35CD49E47D}" destId="{9B593E8B-A7AB-4CED-94BE-F7175138A144}" srcOrd="0" destOrd="0" presId="urn:microsoft.com/office/officeart/2005/8/layout/hProcess4"/>
    <dgm:cxn modelId="{86423D98-60A6-4C34-80C1-EE6DF80B4E54}" srcId="{D7318AAE-DA92-4282-BCAD-F35AEAC6B8E4}" destId="{5A433495-AC0C-47FB-A81F-A86892E8FFD2}" srcOrd="0" destOrd="0" parTransId="{2123C6AF-80C7-4C9C-8381-0C53CDF05D87}" sibTransId="{58CB9953-A0EF-41D8-B519-6DC25398310B}"/>
    <dgm:cxn modelId="{013C7EAA-E920-416F-8A45-D8B6DE342357}" srcId="{BEA5D885-2478-41CD-B9DD-49E3C9FB4541}" destId="{4D557B4F-73DA-4566-B8EC-1EB6D86A9296}" srcOrd="1" destOrd="0" parTransId="{398B0042-DFEF-4130-94CC-DFE375B57A9B}" sibTransId="{9DB99568-0AB1-40D4-A127-07C3824DAFE5}"/>
    <dgm:cxn modelId="{8466CEAA-B2A0-4E56-95C6-722F20A83F09}" srcId="{4505DB88-DFBA-4446-8106-9AE0FD8DDF96}" destId="{9A24CAAA-5F11-4950-B8FC-737DBB57245E}" srcOrd="0" destOrd="0" parTransId="{55D47F95-5407-44B1-8E0F-E50343E5ABC6}" sibTransId="{D0E6C5C5-0F50-4A48-9572-7B55246018CE}"/>
    <dgm:cxn modelId="{0F5E2DAB-F9D7-4759-9097-FC06DF64D808}" type="presOf" srcId="{D7318AAE-DA92-4282-BCAD-F35AEAC6B8E4}" destId="{E8001030-0524-4B69-81BB-77FAF5BC04AB}" srcOrd="0" destOrd="0" presId="urn:microsoft.com/office/officeart/2005/8/layout/hProcess4"/>
    <dgm:cxn modelId="{6B265AAF-57FD-449B-8206-E60C56E2F278}" type="presOf" srcId="{9A24CAAA-5F11-4950-B8FC-737DBB57245E}" destId="{F3220C77-8CCA-40B8-9054-5CED74572DC4}" srcOrd="0" destOrd="0" presId="urn:microsoft.com/office/officeart/2005/8/layout/hProcess4"/>
    <dgm:cxn modelId="{A1E301B9-56B1-492F-8CEA-92F5B9D3FF58}" srcId="{F4AA5122-1C93-4083-8435-8F9D6EBA8986}" destId="{42765D89-CB6E-47B1-9472-B776AAF60E20}" srcOrd="0" destOrd="0" parTransId="{7C9CE77E-2E81-4AF5-985D-4038A9F6F598}" sibTransId="{4A6DD675-238A-4445-BCB3-7C5CD1FCAF97}"/>
    <dgm:cxn modelId="{758118BB-3286-40F9-BA18-1DCDF56940D4}" type="presOf" srcId="{F4AA5122-1C93-4083-8435-8F9D6EBA8986}" destId="{467F79D6-3D01-42A1-A166-887EAF0223D2}" srcOrd="0" destOrd="0" presId="urn:microsoft.com/office/officeart/2005/8/layout/hProcess4"/>
    <dgm:cxn modelId="{13459CBC-53D7-4E01-B2AC-9EF327FFBDDA}" srcId="{ADF506B8-2817-499F-86B3-8779F22EB814}" destId="{A9621F53-80DD-4FC6-862A-EDD3479E6B3A}" srcOrd="0" destOrd="0" parTransId="{E6DB2B7C-7D78-4E39-AA77-B482F41FE6ED}" sibTransId="{C2D0E6B4-3D4E-4169-9238-EC31EFCE99DF}"/>
    <dgm:cxn modelId="{026DB4C2-DD74-4610-9259-FCF623936134}" type="presOf" srcId="{37BAF6ED-E717-4F1B-BE89-213AB6F94206}" destId="{96649B66-DFE5-4F4C-A877-49B89CE32533}" srcOrd="1" destOrd="1" presId="urn:microsoft.com/office/officeart/2005/8/layout/hProcess4"/>
    <dgm:cxn modelId="{7718D4C2-26F5-41B1-BC91-9516AC03E32A}" type="presOf" srcId="{19D037F1-3E58-43C7-B8E4-23328E3E902C}" destId="{A24EE0C5-36C3-4E2C-B82C-243FE02599AE}" srcOrd="0" destOrd="0" presId="urn:microsoft.com/office/officeart/2005/8/layout/hProcess4"/>
    <dgm:cxn modelId="{50E0A3CA-4E2E-4993-8E34-797EF753B06D}" type="presOf" srcId="{76A6690D-2F9D-4FE6-B1D4-D779602A07DA}" destId="{E3BD12F5-1C56-46A4-9CD9-032AFE6A3179}" srcOrd="1" destOrd="2" presId="urn:microsoft.com/office/officeart/2005/8/layout/hProcess4"/>
    <dgm:cxn modelId="{17896EE0-75DD-45BA-BBE0-E1A0F1D63E80}" srcId="{ADF506B8-2817-499F-86B3-8779F22EB814}" destId="{9F8B80DF-CF9F-4992-8802-2CC9583333C2}" srcOrd="1" destOrd="0" parTransId="{7AC1C565-0CA2-4365-A984-1F45096D7DEA}" sibTransId="{4251DD6A-7835-4EE5-A51A-C43235F034C8}"/>
    <dgm:cxn modelId="{CA4E24E4-6C5D-4C55-A71A-611F88F48A47}" srcId="{F4AA5122-1C93-4083-8435-8F9D6EBA8986}" destId="{62DF5792-5601-41F6-84C9-54C77DFBADED}" srcOrd="1" destOrd="0" parTransId="{4F41B51B-CBD4-4613-A4C2-489A0C87F1D8}" sibTransId="{C1E7C36F-DBCA-4221-BE23-8F38A3FECF75}"/>
    <dgm:cxn modelId="{2A15CFEE-C394-4CE4-92B6-E990B6F31F33}" srcId="{CB7B9C82-A253-44D4-84B4-D4F4607F7242}" destId="{ADF506B8-2817-499F-86B3-8779F22EB814}" srcOrd="0" destOrd="0" parTransId="{9D7727FE-C20A-405E-B00C-1E2D8D9A5BFD}" sibTransId="{FB13BACC-F317-474A-88A0-1601D57E6D0B}"/>
    <dgm:cxn modelId="{C4AB5DF5-8D07-49AE-ACBC-A34294877262}" type="presOf" srcId="{4505DB88-DFBA-4446-8106-9AE0FD8DDF96}" destId="{38F099C2-79BC-4116-90D8-76EF7A77B233}" srcOrd="0" destOrd="0" presId="urn:microsoft.com/office/officeart/2005/8/layout/hProcess4"/>
    <dgm:cxn modelId="{501235F8-7A40-404D-A98A-7199D2FFE346}" srcId="{CB7B9C82-A253-44D4-84B4-D4F4607F7242}" destId="{4505DB88-DFBA-4446-8106-9AE0FD8DDF96}" srcOrd="4" destOrd="0" parTransId="{15E3DDCF-CF68-461D-AFA9-42A2EC2E3F32}" sibTransId="{82847D9C-E60E-49D8-8111-E0E77B4216A1}"/>
    <dgm:cxn modelId="{468797FC-8874-4698-8597-34C669F12B79}" srcId="{CB7B9C82-A253-44D4-84B4-D4F4607F7242}" destId="{F4AA5122-1C93-4083-8435-8F9D6EBA8986}" srcOrd="1" destOrd="0" parTransId="{1B99A2D0-1DF6-4D50-90A1-0C89D41F8DFD}" sibTransId="{5FD8D4FE-22D5-4A5D-99EA-8D35CD49E47D}"/>
    <dgm:cxn modelId="{C3062DFE-689A-48F9-B342-9FEBB286FE46}" type="presOf" srcId="{9F8B80DF-CF9F-4992-8802-2CC9583333C2}" destId="{DAC453DF-F849-4AA7-82F2-09ED670651FC}" srcOrd="0" destOrd="1" presId="urn:microsoft.com/office/officeart/2005/8/layout/hProcess4"/>
    <dgm:cxn modelId="{409F2CFF-6A5E-4843-BF56-75D2E342AE8A}" srcId="{CB7B9C82-A253-44D4-84B4-D4F4607F7242}" destId="{BEA5D885-2478-41CD-B9DD-49E3C9FB4541}" srcOrd="2" destOrd="0" parTransId="{05582DE8-741A-475E-9D60-D3393A15808A}" sibTransId="{3F801840-A39E-4883-98EF-25CF0DF519E8}"/>
    <dgm:cxn modelId="{F7FBD1FF-2CA0-4428-9CA6-92E8E91CB0D5}" srcId="{D7318AAE-DA92-4282-BCAD-F35AEAC6B8E4}" destId="{37BAF6ED-E717-4F1B-BE89-213AB6F94206}" srcOrd="1" destOrd="0" parTransId="{05230D25-AB80-4CE3-9798-EDFCBEDBBBD3}" sibTransId="{64B1F8DC-F544-4A7D-935C-85333038D9BD}"/>
    <dgm:cxn modelId="{04888298-64F5-48F7-9081-55B9397CA610}" type="presParOf" srcId="{9874DF41-E217-4EEA-B086-F1114254DF91}" destId="{2F575601-3401-437B-B4C2-3905802AA4C3}" srcOrd="0" destOrd="0" presId="urn:microsoft.com/office/officeart/2005/8/layout/hProcess4"/>
    <dgm:cxn modelId="{77BF4162-F97A-4474-8480-2340931A485D}" type="presParOf" srcId="{9874DF41-E217-4EEA-B086-F1114254DF91}" destId="{B41753A5-C7DE-4F65-B0F3-45CC17AA541A}" srcOrd="1" destOrd="0" presId="urn:microsoft.com/office/officeart/2005/8/layout/hProcess4"/>
    <dgm:cxn modelId="{9593661C-F126-4A7A-BD14-7C7A8DC84FD4}" type="presParOf" srcId="{9874DF41-E217-4EEA-B086-F1114254DF91}" destId="{165DA27A-5E30-4C99-A1EF-BD60F5AB315A}" srcOrd="2" destOrd="0" presId="urn:microsoft.com/office/officeart/2005/8/layout/hProcess4"/>
    <dgm:cxn modelId="{EDAAA660-D30B-488F-9D48-E5549DA0D5BB}" type="presParOf" srcId="{165DA27A-5E30-4C99-A1EF-BD60F5AB315A}" destId="{0A2E0806-BD5C-4EE0-AE9F-2B86C9154B94}" srcOrd="0" destOrd="0" presId="urn:microsoft.com/office/officeart/2005/8/layout/hProcess4"/>
    <dgm:cxn modelId="{1662162D-9159-4F27-B6C4-57FEE1E58ECB}" type="presParOf" srcId="{0A2E0806-BD5C-4EE0-AE9F-2B86C9154B94}" destId="{F4314D15-A722-48D3-A045-2BDDF30A9E6C}" srcOrd="0" destOrd="0" presId="urn:microsoft.com/office/officeart/2005/8/layout/hProcess4"/>
    <dgm:cxn modelId="{DA225FFD-948F-43EC-8DFD-D863E10E3420}" type="presParOf" srcId="{0A2E0806-BD5C-4EE0-AE9F-2B86C9154B94}" destId="{DAC453DF-F849-4AA7-82F2-09ED670651FC}" srcOrd="1" destOrd="0" presId="urn:microsoft.com/office/officeart/2005/8/layout/hProcess4"/>
    <dgm:cxn modelId="{942668B6-63FF-4CD8-9C5F-05915A58A878}" type="presParOf" srcId="{0A2E0806-BD5C-4EE0-AE9F-2B86C9154B94}" destId="{C66495C3-41A4-47EB-BDB1-AA6BFFD13BAB}" srcOrd="2" destOrd="0" presId="urn:microsoft.com/office/officeart/2005/8/layout/hProcess4"/>
    <dgm:cxn modelId="{F4B10000-F888-4A5C-8317-8E56C2622674}" type="presParOf" srcId="{0A2E0806-BD5C-4EE0-AE9F-2B86C9154B94}" destId="{820A8D52-A785-49ED-A1DE-54C5E736E226}" srcOrd="3" destOrd="0" presId="urn:microsoft.com/office/officeart/2005/8/layout/hProcess4"/>
    <dgm:cxn modelId="{A9A4397F-75C6-40CF-9380-AC006C82B181}" type="presParOf" srcId="{0A2E0806-BD5C-4EE0-AE9F-2B86C9154B94}" destId="{121D2158-D366-4AED-8235-5D82C6B48C03}" srcOrd="4" destOrd="0" presId="urn:microsoft.com/office/officeart/2005/8/layout/hProcess4"/>
    <dgm:cxn modelId="{1BD4D0E2-7362-4754-A8B6-335E13518B5A}" type="presParOf" srcId="{165DA27A-5E30-4C99-A1EF-BD60F5AB315A}" destId="{B8C7C234-C93D-4FBB-BA6D-03685FFE7D2D}" srcOrd="1" destOrd="0" presId="urn:microsoft.com/office/officeart/2005/8/layout/hProcess4"/>
    <dgm:cxn modelId="{8D528F47-F1F1-4A29-9605-FCD9B67B0C45}" type="presParOf" srcId="{165DA27A-5E30-4C99-A1EF-BD60F5AB315A}" destId="{0ED513FD-1D9A-494B-8043-D83718ECFC07}" srcOrd="2" destOrd="0" presId="urn:microsoft.com/office/officeart/2005/8/layout/hProcess4"/>
    <dgm:cxn modelId="{0AE681BA-47DD-4C43-92A8-7BEE7644328C}" type="presParOf" srcId="{0ED513FD-1D9A-494B-8043-D83718ECFC07}" destId="{2EA90476-2DC0-4DB8-A3DD-404DF84659C4}" srcOrd="0" destOrd="0" presId="urn:microsoft.com/office/officeart/2005/8/layout/hProcess4"/>
    <dgm:cxn modelId="{E7C03036-7F00-4C5F-9698-1A491C02600D}" type="presParOf" srcId="{0ED513FD-1D9A-494B-8043-D83718ECFC07}" destId="{1F8ED18A-C8A8-4709-BC62-0EC3A89DBE02}" srcOrd="1" destOrd="0" presId="urn:microsoft.com/office/officeart/2005/8/layout/hProcess4"/>
    <dgm:cxn modelId="{4607C296-16F8-4242-9088-F6F135D3F6A5}" type="presParOf" srcId="{0ED513FD-1D9A-494B-8043-D83718ECFC07}" destId="{5479650E-9165-471C-B5DD-50D759DE0EE1}" srcOrd="2" destOrd="0" presId="urn:microsoft.com/office/officeart/2005/8/layout/hProcess4"/>
    <dgm:cxn modelId="{473E9A18-F09B-4F56-817C-48B5475BC41E}" type="presParOf" srcId="{0ED513FD-1D9A-494B-8043-D83718ECFC07}" destId="{467F79D6-3D01-42A1-A166-887EAF0223D2}" srcOrd="3" destOrd="0" presId="urn:microsoft.com/office/officeart/2005/8/layout/hProcess4"/>
    <dgm:cxn modelId="{088FA611-F126-47F9-BE39-A515BA358873}" type="presParOf" srcId="{0ED513FD-1D9A-494B-8043-D83718ECFC07}" destId="{2803EB4D-1990-4D29-8ACB-B32CF6403AC1}" srcOrd="4" destOrd="0" presId="urn:microsoft.com/office/officeart/2005/8/layout/hProcess4"/>
    <dgm:cxn modelId="{87DC3C5D-17E4-46FE-893D-22F445583781}" type="presParOf" srcId="{165DA27A-5E30-4C99-A1EF-BD60F5AB315A}" destId="{9B593E8B-A7AB-4CED-94BE-F7175138A144}" srcOrd="3" destOrd="0" presId="urn:microsoft.com/office/officeart/2005/8/layout/hProcess4"/>
    <dgm:cxn modelId="{FE12D5C4-9616-4891-9D6C-4009004BE0DD}" type="presParOf" srcId="{165DA27A-5E30-4C99-A1EF-BD60F5AB315A}" destId="{D08CD911-CD2C-4B2B-8026-0102E04F37B8}" srcOrd="4" destOrd="0" presId="urn:microsoft.com/office/officeart/2005/8/layout/hProcess4"/>
    <dgm:cxn modelId="{46275E0F-01BF-4731-B753-CD9000FE7691}" type="presParOf" srcId="{D08CD911-CD2C-4B2B-8026-0102E04F37B8}" destId="{C10A348F-309B-4999-AFDF-D3EA1CDF7314}" srcOrd="0" destOrd="0" presId="urn:microsoft.com/office/officeart/2005/8/layout/hProcess4"/>
    <dgm:cxn modelId="{04B08DB9-FB2F-48E8-9E2A-977BEBAAE76A}" type="presParOf" srcId="{D08CD911-CD2C-4B2B-8026-0102E04F37B8}" destId="{A24EE0C5-36C3-4E2C-B82C-243FE02599AE}" srcOrd="1" destOrd="0" presId="urn:microsoft.com/office/officeart/2005/8/layout/hProcess4"/>
    <dgm:cxn modelId="{BE872FB1-24EC-4D96-AC83-15087D1E31CF}" type="presParOf" srcId="{D08CD911-CD2C-4B2B-8026-0102E04F37B8}" destId="{89D47AB9-64B3-41B3-8D21-EDB5EA86A5BB}" srcOrd="2" destOrd="0" presId="urn:microsoft.com/office/officeart/2005/8/layout/hProcess4"/>
    <dgm:cxn modelId="{700926F9-27AB-40AC-AB12-005AA9BA82C1}" type="presParOf" srcId="{D08CD911-CD2C-4B2B-8026-0102E04F37B8}" destId="{D6F4E3FB-B2FB-4B04-A15D-E909AC35A5DB}" srcOrd="3" destOrd="0" presId="urn:microsoft.com/office/officeart/2005/8/layout/hProcess4"/>
    <dgm:cxn modelId="{B1A64E0F-43CC-4354-8394-21D9BE8AAD6C}" type="presParOf" srcId="{D08CD911-CD2C-4B2B-8026-0102E04F37B8}" destId="{FCE6D2EF-C2F3-4788-8783-A375E19E0CB0}" srcOrd="4" destOrd="0" presId="urn:microsoft.com/office/officeart/2005/8/layout/hProcess4"/>
    <dgm:cxn modelId="{B3E60C45-7277-4C32-9AC7-DC9615BFDE38}" type="presParOf" srcId="{165DA27A-5E30-4C99-A1EF-BD60F5AB315A}" destId="{E9DE2267-80D6-46A1-9F3F-775821F2733E}" srcOrd="5" destOrd="0" presId="urn:microsoft.com/office/officeart/2005/8/layout/hProcess4"/>
    <dgm:cxn modelId="{BAEF3959-CB53-4089-9A10-FB0C2703223D}" type="presParOf" srcId="{165DA27A-5E30-4C99-A1EF-BD60F5AB315A}" destId="{0E5DCCB1-C080-4DAE-8683-E1D8C23C0281}" srcOrd="6" destOrd="0" presId="urn:microsoft.com/office/officeart/2005/8/layout/hProcess4"/>
    <dgm:cxn modelId="{D8396730-3AC8-404C-A64E-754A47CBEDAD}" type="presParOf" srcId="{0E5DCCB1-C080-4DAE-8683-E1D8C23C0281}" destId="{5FA10B35-BDA1-4D62-A6D4-FC5FD5B7A564}" srcOrd="0" destOrd="0" presId="urn:microsoft.com/office/officeart/2005/8/layout/hProcess4"/>
    <dgm:cxn modelId="{5C312294-60BA-40DB-A265-0E60377E06C7}" type="presParOf" srcId="{0E5DCCB1-C080-4DAE-8683-E1D8C23C0281}" destId="{E5E692C3-C9A4-496A-B979-0FA7D05EE9C1}" srcOrd="1" destOrd="0" presId="urn:microsoft.com/office/officeart/2005/8/layout/hProcess4"/>
    <dgm:cxn modelId="{86459BBB-9A6D-4F5B-BB54-225D7AB82E16}" type="presParOf" srcId="{0E5DCCB1-C080-4DAE-8683-E1D8C23C0281}" destId="{96649B66-DFE5-4F4C-A877-49B89CE32533}" srcOrd="2" destOrd="0" presId="urn:microsoft.com/office/officeart/2005/8/layout/hProcess4"/>
    <dgm:cxn modelId="{3996B91A-0B94-4558-867C-D244C7F6B26A}" type="presParOf" srcId="{0E5DCCB1-C080-4DAE-8683-E1D8C23C0281}" destId="{E8001030-0524-4B69-81BB-77FAF5BC04AB}" srcOrd="3" destOrd="0" presId="urn:microsoft.com/office/officeart/2005/8/layout/hProcess4"/>
    <dgm:cxn modelId="{A0F197BB-D062-4D58-88F0-CA738B1D1B5F}" type="presParOf" srcId="{0E5DCCB1-C080-4DAE-8683-E1D8C23C0281}" destId="{FF13C057-1CAE-4C00-899B-B5AC45EC3ADE}" srcOrd="4" destOrd="0" presId="urn:microsoft.com/office/officeart/2005/8/layout/hProcess4"/>
    <dgm:cxn modelId="{F1302B6D-3FEC-4690-9D9C-C1223BA6883C}" type="presParOf" srcId="{165DA27A-5E30-4C99-A1EF-BD60F5AB315A}" destId="{545D8B63-CD14-4F05-9FA8-1EF9839E48AA}" srcOrd="7" destOrd="0" presId="urn:microsoft.com/office/officeart/2005/8/layout/hProcess4"/>
    <dgm:cxn modelId="{7A8D3817-EBC7-469A-8D7D-ECCA49AE9966}" type="presParOf" srcId="{165DA27A-5E30-4C99-A1EF-BD60F5AB315A}" destId="{E18AB633-781D-480B-8B7E-E831409E58E4}" srcOrd="8" destOrd="0" presId="urn:microsoft.com/office/officeart/2005/8/layout/hProcess4"/>
    <dgm:cxn modelId="{1012B91A-448B-4B88-B1E7-9B5AA0AD76C2}" type="presParOf" srcId="{E18AB633-781D-480B-8B7E-E831409E58E4}" destId="{6E6325D8-5E2D-4C42-8273-F7D9E598837F}" srcOrd="0" destOrd="0" presId="urn:microsoft.com/office/officeart/2005/8/layout/hProcess4"/>
    <dgm:cxn modelId="{7E41CAFD-26BB-4810-8CE2-D7B1F406E6AB}" type="presParOf" srcId="{E18AB633-781D-480B-8B7E-E831409E58E4}" destId="{F3220C77-8CCA-40B8-9054-5CED74572DC4}" srcOrd="1" destOrd="0" presId="urn:microsoft.com/office/officeart/2005/8/layout/hProcess4"/>
    <dgm:cxn modelId="{B9846134-6288-4C2D-85F6-1DA8506F50F6}" type="presParOf" srcId="{E18AB633-781D-480B-8B7E-E831409E58E4}" destId="{E3BD12F5-1C56-46A4-9CD9-032AFE6A3179}" srcOrd="2" destOrd="0" presId="urn:microsoft.com/office/officeart/2005/8/layout/hProcess4"/>
    <dgm:cxn modelId="{2F4E6281-DF65-44D9-9C4A-098097470DA9}" type="presParOf" srcId="{E18AB633-781D-480B-8B7E-E831409E58E4}" destId="{38F099C2-79BC-4116-90D8-76EF7A77B233}" srcOrd="3" destOrd="0" presId="urn:microsoft.com/office/officeart/2005/8/layout/hProcess4"/>
    <dgm:cxn modelId="{9F737D88-E8C9-4F10-BD1D-2890E5F6BC1E}" type="presParOf" srcId="{E18AB633-781D-480B-8B7E-E831409E58E4}" destId="{B9BCE3C9-358F-4B21-8A44-8806D36392EA}" srcOrd="4" destOrd="0" presId="urn:microsoft.com/office/officeart/2005/8/layout/hProcess4"/>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60C9E2C-7129-4035-83E2-DCD8B62B61A8}" type="doc">
      <dgm:prSet loTypeId="urn:microsoft.com/office/officeart/2005/8/layout/venn1" loCatId="relationship" qsTypeId="urn:microsoft.com/office/officeart/2005/8/quickstyle/simple1" qsCatId="simple" csTypeId="urn:microsoft.com/office/officeart/2005/8/colors/accent1_2" csCatId="accent1" phldr="1"/>
      <dgm:spPr/>
      <dgm:t>
        <a:bodyPr/>
        <a:lstStyle/>
        <a:p>
          <a:endParaRPr lang="en-GB"/>
        </a:p>
      </dgm:t>
    </dgm:pt>
    <dgm:pt modelId="{CB5A705E-E73C-49A3-832D-69D2A205D9CB}">
      <dgm:prSet phldrT="[Text]" phldr="0">
        <dgm:style>
          <a:lnRef idx="2">
            <a:schemeClr val="accent2">
              <a:shade val="15000"/>
            </a:schemeClr>
          </a:lnRef>
          <a:fillRef idx="1">
            <a:schemeClr val="accent2"/>
          </a:fillRef>
          <a:effectRef idx="0">
            <a:schemeClr val="accent2"/>
          </a:effectRef>
          <a:fontRef idx="minor">
            <a:schemeClr val="lt1"/>
          </a:fontRef>
        </dgm:style>
      </dgm:prSet>
      <dgm:spPr>
        <a:solidFill>
          <a:srgbClr val="6666FF"/>
        </a:solidFill>
      </dgm:spPr>
      <dgm:t>
        <a:bodyPr/>
        <a:lstStyle/>
        <a:p>
          <a:r>
            <a:rPr lang="en-GB" dirty="0"/>
            <a:t>Clinical effectiveness</a:t>
          </a:r>
        </a:p>
      </dgm:t>
    </dgm:pt>
    <dgm:pt modelId="{3995696B-333F-451A-9294-C015FA29ABD3}" type="parTrans" cxnId="{A2449655-0C7D-4FAE-8773-87096105408D}">
      <dgm:prSet/>
      <dgm:spPr/>
      <dgm:t>
        <a:bodyPr/>
        <a:lstStyle/>
        <a:p>
          <a:endParaRPr lang="en-GB"/>
        </a:p>
      </dgm:t>
    </dgm:pt>
    <dgm:pt modelId="{20B349E8-60A9-4367-9592-741A1316DDA7}" type="sibTrans" cxnId="{A2449655-0C7D-4FAE-8773-87096105408D}">
      <dgm:prSet/>
      <dgm:spPr/>
      <dgm:t>
        <a:bodyPr/>
        <a:lstStyle/>
        <a:p>
          <a:endParaRPr lang="en-GB"/>
        </a:p>
      </dgm:t>
    </dgm:pt>
    <dgm:pt modelId="{1E522A4C-D976-40F2-A73A-EE88748F3AA9}">
      <dgm:prSet phldrT="[Text]" phldr="0">
        <dgm:style>
          <a:lnRef idx="2">
            <a:schemeClr val="accent2">
              <a:shade val="15000"/>
            </a:schemeClr>
          </a:lnRef>
          <a:fillRef idx="1">
            <a:schemeClr val="accent2"/>
          </a:fillRef>
          <a:effectRef idx="0">
            <a:schemeClr val="accent2"/>
          </a:effectRef>
          <a:fontRef idx="minor">
            <a:schemeClr val="lt1"/>
          </a:fontRef>
        </dgm:style>
      </dgm:prSet>
      <dgm:spPr>
        <a:solidFill>
          <a:srgbClr val="6666FF"/>
        </a:solidFill>
      </dgm:spPr>
      <dgm:t>
        <a:bodyPr/>
        <a:lstStyle/>
        <a:p>
          <a:r>
            <a:rPr lang="en-GB" dirty="0"/>
            <a:t>Experience of care</a:t>
          </a:r>
        </a:p>
      </dgm:t>
    </dgm:pt>
    <dgm:pt modelId="{BB0737B6-0547-45C4-BAE6-73DEAAED23EE}" type="parTrans" cxnId="{DD819D6D-257C-4588-B04D-340E259330B2}">
      <dgm:prSet/>
      <dgm:spPr/>
      <dgm:t>
        <a:bodyPr/>
        <a:lstStyle/>
        <a:p>
          <a:endParaRPr lang="en-GB"/>
        </a:p>
      </dgm:t>
    </dgm:pt>
    <dgm:pt modelId="{331BF75B-2111-4FE3-B455-273629B3BC41}" type="sibTrans" cxnId="{DD819D6D-257C-4588-B04D-340E259330B2}">
      <dgm:prSet/>
      <dgm:spPr/>
      <dgm:t>
        <a:bodyPr/>
        <a:lstStyle/>
        <a:p>
          <a:endParaRPr lang="en-GB"/>
        </a:p>
      </dgm:t>
    </dgm:pt>
    <dgm:pt modelId="{95B5FBD6-01E8-43D3-85DF-D1F26A239AB9}">
      <dgm:prSet phldrT="[Text]" phldr="0">
        <dgm:style>
          <a:lnRef idx="2">
            <a:schemeClr val="accent2">
              <a:shade val="15000"/>
            </a:schemeClr>
          </a:lnRef>
          <a:fillRef idx="1">
            <a:schemeClr val="accent2"/>
          </a:fillRef>
          <a:effectRef idx="0">
            <a:schemeClr val="accent2"/>
          </a:effectRef>
          <a:fontRef idx="minor">
            <a:schemeClr val="lt1"/>
          </a:fontRef>
        </dgm:style>
      </dgm:prSet>
      <dgm:spPr>
        <a:solidFill>
          <a:srgbClr val="6666FF"/>
        </a:solidFill>
      </dgm:spPr>
      <dgm:t>
        <a:bodyPr/>
        <a:lstStyle/>
        <a:p>
          <a:r>
            <a:rPr lang="en-GB" dirty="0"/>
            <a:t>Safety</a:t>
          </a:r>
        </a:p>
      </dgm:t>
    </dgm:pt>
    <dgm:pt modelId="{594097B3-1913-4D94-9AD2-E08568D225BA}" type="parTrans" cxnId="{59393820-7756-45E7-940E-444E652CEB5C}">
      <dgm:prSet/>
      <dgm:spPr/>
      <dgm:t>
        <a:bodyPr/>
        <a:lstStyle/>
        <a:p>
          <a:endParaRPr lang="en-GB"/>
        </a:p>
      </dgm:t>
    </dgm:pt>
    <dgm:pt modelId="{C63C1B66-5AAE-4DFD-BD45-C4AEF8EBC5C8}" type="sibTrans" cxnId="{59393820-7756-45E7-940E-444E652CEB5C}">
      <dgm:prSet/>
      <dgm:spPr/>
      <dgm:t>
        <a:bodyPr/>
        <a:lstStyle/>
        <a:p>
          <a:endParaRPr lang="en-GB"/>
        </a:p>
      </dgm:t>
    </dgm:pt>
    <dgm:pt modelId="{CF0AF4CA-7C45-4584-8E00-C0B84939FFA1}" type="pres">
      <dgm:prSet presAssocID="{C60C9E2C-7129-4035-83E2-DCD8B62B61A8}" presName="compositeShape" presStyleCnt="0">
        <dgm:presLayoutVars>
          <dgm:chMax val="7"/>
          <dgm:dir/>
          <dgm:resizeHandles val="exact"/>
        </dgm:presLayoutVars>
      </dgm:prSet>
      <dgm:spPr/>
    </dgm:pt>
    <dgm:pt modelId="{6F904173-1402-4F74-99CC-EC8F96F672CF}" type="pres">
      <dgm:prSet presAssocID="{CB5A705E-E73C-49A3-832D-69D2A205D9CB}" presName="circ1" presStyleLbl="vennNode1" presStyleIdx="0" presStyleCnt="3"/>
      <dgm:spPr/>
    </dgm:pt>
    <dgm:pt modelId="{3B239E32-176B-4622-89F8-26939241D174}" type="pres">
      <dgm:prSet presAssocID="{CB5A705E-E73C-49A3-832D-69D2A205D9CB}" presName="circ1Tx" presStyleLbl="revTx" presStyleIdx="0" presStyleCnt="0">
        <dgm:presLayoutVars>
          <dgm:chMax val="0"/>
          <dgm:chPref val="0"/>
          <dgm:bulletEnabled val="1"/>
        </dgm:presLayoutVars>
      </dgm:prSet>
      <dgm:spPr/>
    </dgm:pt>
    <dgm:pt modelId="{5FC8D45D-938E-4F94-9AEB-52C767CDCC81}" type="pres">
      <dgm:prSet presAssocID="{1E522A4C-D976-40F2-A73A-EE88748F3AA9}" presName="circ2" presStyleLbl="vennNode1" presStyleIdx="1" presStyleCnt="3"/>
      <dgm:spPr/>
    </dgm:pt>
    <dgm:pt modelId="{6EA844A7-5D50-4B90-A44D-5D48DFC6CE22}" type="pres">
      <dgm:prSet presAssocID="{1E522A4C-D976-40F2-A73A-EE88748F3AA9}" presName="circ2Tx" presStyleLbl="revTx" presStyleIdx="0" presStyleCnt="0">
        <dgm:presLayoutVars>
          <dgm:chMax val="0"/>
          <dgm:chPref val="0"/>
          <dgm:bulletEnabled val="1"/>
        </dgm:presLayoutVars>
      </dgm:prSet>
      <dgm:spPr/>
    </dgm:pt>
    <dgm:pt modelId="{0DEB0F6F-7698-491D-8B79-96455939FAF9}" type="pres">
      <dgm:prSet presAssocID="{95B5FBD6-01E8-43D3-85DF-D1F26A239AB9}" presName="circ3" presStyleLbl="vennNode1" presStyleIdx="2" presStyleCnt="3" custLinFactNeighborX="-6" custLinFactNeighborY="2083"/>
      <dgm:spPr/>
    </dgm:pt>
    <dgm:pt modelId="{3BCFDBBA-8923-40F9-921C-489D47296A9B}" type="pres">
      <dgm:prSet presAssocID="{95B5FBD6-01E8-43D3-85DF-D1F26A239AB9}" presName="circ3Tx" presStyleLbl="revTx" presStyleIdx="0" presStyleCnt="0">
        <dgm:presLayoutVars>
          <dgm:chMax val="0"/>
          <dgm:chPref val="0"/>
          <dgm:bulletEnabled val="1"/>
        </dgm:presLayoutVars>
      </dgm:prSet>
      <dgm:spPr/>
    </dgm:pt>
  </dgm:ptLst>
  <dgm:cxnLst>
    <dgm:cxn modelId="{85BC2108-02C6-4D04-B943-9C80972BBDEB}" type="presOf" srcId="{95B5FBD6-01E8-43D3-85DF-D1F26A239AB9}" destId="{3BCFDBBA-8923-40F9-921C-489D47296A9B}" srcOrd="1" destOrd="0" presId="urn:microsoft.com/office/officeart/2005/8/layout/venn1"/>
    <dgm:cxn modelId="{444D5B0F-5CEC-4B68-8D01-E1568AC54BC1}" type="presOf" srcId="{1E522A4C-D976-40F2-A73A-EE88748F3AA9}" destId="{6EA844A7-5D50-4B90-A44D-5D48DFC6CE22}" srcOrd="1" destOrd="0" presId="urn:microsoft.com/office/officeart/2005/8/layout/venn1"/>
    <dgm:cxn modelId="{59393820-7756-45E7-940E-444E652CEB5C}" srcId="{C60C9E2C-7129-4035-83E2-DCD8B62B61A8}" destId="{95B5FBD6-01E8-43D3-85DF-D1F26A239AB9}" srcOrd="2" destOrd="0" parTransId="{594097B3-1913-4D94-9AD2-E08568D225BA}" sibTransId="{C63C1B66-5AAE-4DFD-BD45-C4AEF8EBC5C8}"/>
    <dgm:cxn modelId="{03A75B63-66C1-4FA4-9D19-D3320B23FA70}" type="presOf" srcId="{95B5FBD6-01E8-43D3-85DF-D1F26A239AB9}" destId="{0DEB0F6F-7698-491D-8B79-96455939FAF9}" srcOrd="0" destOrd="0" presId="urn:microsoft.com/office/officeart/2005/8/layout/venn1"/>
    <dgm:cxn modelId="{DD819D6D-257C-4588-B04D-340E259330B2}" srcId="{C60C9E2C-7129-4035-83E2-DCD8B62B61A8}" destId="{1E522A4C-D976-40F2-A73A-EE88748F3AA9}" srcOrd="1" destOrd="0" parTransId="{BB0737B6-0547-45C4-BAE6-73DEAAED23EE}" sibTransId="{331BF75B-2111-4FE3-B455-273629B3BC41}"/>
    <dgm:cxn modelId="{A2449655-0C7D-4FAE-8773-87096105408D}" srcId="{C60C9E2C-7129-4035-83E2-DCD8B62B61A8}" destId="{CB5A705E-E73C-49A3-832D-69D2A205D9CB}" srcOrd="0" destOrd="0" parTransId="{3995696B-333F-451A-9294-C015FA29ABD3}" sibTransId="{20B349E8-60A9-4367-9592-741A1316DDA7}"/>
    <dgm:cxn modelId="{0653E891-7EE9-401D-8C53-2C571232E9B0}" type="presOf" srcId="{C60C9E2C-7129-4035-83E2-DCD8B62B61A8}" destId="{CF0AF4CA-7C45-4584-8E00-C0B84939FFA1}" srcOrd="0" destOrd="0" presId="urn:microsoft.com/office/officeart/2005/8/layout/venn1"/>
    <dgm:cxn modelId="{68FF2DC5-EA63-4640-8BF5-CA02F35825C0}" type="presOf" srcId="{CB5A705E-E73C-49A3-832D-69D2A205D9CB}" destId="{3B239E32-176B-4622-89F8-26939241D174}" srcOrd="1" destOrd="0" presId="urn:microsoft.com/office/officeart/2005/8/layout/venn1"/>
    <dgm:cxn modelId="{4228CCCE-275C-45A0-B745-74E719DE71F5}" type="presOf" srcId="{1E522A4C-D976-40F2-A73A-EE88748F3AA9}" destId="{5FC8D45D-938E-4F94-9AEB-52C767CDCC81}" srcOrd="0" destOrd="0" presId="urn:microsoft.com/office/officeart/2005/8/layout/venn1"/>
    <dgm:cxn modelId="{8FF4E0FF-452A-4214-8028-6CEC6AD079B3}" type="presOf" srcId="{CB5A705E-E73C-49A3-832D-69D2A205D9CB}" destId="{6F904173-1402-4F74-99CC-EC8F96F672CF}" srcOrd="0" destOrd="0" presId="urn:microsoft.com/office/officeart/2005/8/layout/venn1"/>
    <dgm:cxn modelId="{F641894B-6C3A-4B20-859C-DE2107C84824}" type="presParOf" srcId="{CF0AF4CA-7C45-4584-8E00-C0B84939FFA1}" destId="{6F904173-1402-4F74-99CC-EC8F96F672CF}" srcOrd="0" destOrd="0" presId="urn:microsoft.com/office/officeart/2005/8/layout/venn1"/>
    <dgm:cxn modelId="{4347C895-DBF4-4517-B83A-828B5BA086C8}" type="presParOf" srcId="{CF0AF4CA-7C45-4584-8E00-C0B84939FFA1}" destId="{3B239E32-176B-4622-89F8-26939241D174}" srcOrd="1" destOrd="0" presId="urn:microsoft.com/office/officeart/2005/8/layout/venn1"/>
    <dgm:cxn modelId="{39CC4619-BF82-46AC-B57A-7E51A57E4FF4}" type="presParOf" srcId="{CF0AF4CA-7C45-4584-8E00-C0B84939FFA1}" destId="{5FC8D45D-938E-4F94-9AEB-52C767CDCC81}" srcOrd="2" destOrd="0" presId="urn:microsoft.com/office/officeart/2005/8/layout/venn1"/>
    <dgm:cxn modelId="{ACDF01F9-9C68-401F-B3D4-09F50D676F20}" type="presParOf" srcId="{CF0AF4CA-7C45-4584-8E00-C0B84939FFA1}" destId="{6EA844A7-5D50-4B90-A44D-5D48DFC6CE22}" srcOrd="3" destOrd="0" presId="urn:microsoft.com/office/officeart/2005/8/layout/venn1"/>
    <dgm:cxn modelId="{01F1932B-ED71-4524-B335-1C56B2871F30}" type="presParOf" srcId="{CF0AF4CA-7C45-4584-8E00-C0B84939FFA1}" destId="{0DEB0F6F-7698-491D-8B79-96455939FAF9}" srcOrd="4" destOrd="0" presId="urn:microsoft.com/office/officeart/2005/8/layout/venn1"/>
    <dgm:cxn modelId="{55129F4F-006E-46AC-A052-1AF712EC8BA3}" type="presParOf" srcId="{CF0AF4CA-7C45-4584-8E00-C0B84939FFA1}" destId="{3BCFDBBA-8923-40F9-921C-489D47296A9B}"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579B97-EE35-41BB-A84B-C4C5E0269462}">
      <dsp:nvSpPr>
        <dsp:cNvPr id="0" name=""/>
        <dsp:cNvSpPr/>
      </dsp:nvSpPr>
      <dsp:spPr>
        <a:xfrm>
          <a:off x="4985305" y="3147"/>
          <a:ext cx="1383189" cy="89907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solidFill>
                <a:schemeClr val="tx1"/>
              </a:solidFill>
            </a:rPr>
            <a:t>Health and functional status</a:t>
          </a:r>
        </a:p>
      </dsp:txBody>
      <dsp:txXfrm>
        <a:off x="5029194" y="47036"/>
        <a:ext cx="1295411" cy="811295"/>
      </dsp:txXfrm>
    </dsp:sp>
    <dsp:sp modelId="{A471A5DE-6416-466C-B8E1-12EF8726F246}">
      <dsp:nvSpPr>
        <dsp:cNvPr id="0" name=""/>
        <dsp:cNvSpPr/>
      </dsp:nvSpPr>
      <dsp:spPr>
        <a:xfrm>
          <a:off x="3109112" y="452683"/>
          <a:ext cx="5135574" cy="5135574"/>
        </a:xfrm>
        <a:custGeom>
          <a:avLst/>
          <a:gdLst/>
          <a:ahLst/>
          <a:cxnLst/>
          <a:rect l="0" t="0" r="0" b="0"/>
          <a:pathLst>
            <a:path>
              <a:moveTo>
                <a:pt x="3440817" y="152968"/>
              </a:moveTo>
              <a:arcTo wR="2567787" hR="2567787" stAng="17392588" swAng="772751"/>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13C1B373-E78A-4A6B-B203-16BCFD9D9ABC}">
      <dsp:nvSpPr>
        <dsp:cNvPr id="0" name=""/>
        <dsp:cNvSpPr/>
      </dsp:nvSpPr>
      <dsp:spPr>
        <a:xfrm>
          <a:off x="6992881" y="969945"/>
          <a:ext cx="1383189" cy="89907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solidFill>
                <a:schemeClr val="tx1"/>
              </a:solidFill>
            </a:rPr>
            <a:t>Disease symptoms</a:t>
          </a:r>
        </a:p>
      </dsp:txBody>
      <dsp:txXfrm>
        <a:off x="7036770" y="1013834"/>
        <a:ext cx="1295411" cy="811295"/>
      </dsp:txXfrm>
    </dsp:sp>
    <dsp:sp modelId="{558A06D5-C176-427A-BCD7-7317C6406B35}">
      <dsp:nvSpPr>
        <dsp:cNvPr id="0" name=""/>
        <dsp:cNvSpPr/>
      </dsp:nvSpPr>
      <dsp:spPr>
        <a:xfrm>
          <a:off x="3109112" y="452683"/>
          <a:ext cx="5135574" cy="5135574"/>
        </a:xfrm>
        <a:custGeom>
          <a:avLst/>
          <a:gdLst/>
          <a:ahLst/>
          <a:cxnLst/>
          <a:rect l="0" t="0" r="0" b="0"/>
          <a:pathLst>
            <a:path>
              <a:moveTo>
                <a:pt x="4967677" y="1654521"/>
              </a:moveTo>
              <a:arcTo wR="2567787" hR="2567787" stAng="20349956" swAng="1064732"/>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E59ADF8F-FA52-49DD-88BC-552FF84035F4}">
      <dsp:nvSpPr>
        <dsp:cNvPr id="0" name=""/>
        <dsp:cNvSpPr/>
      </dsp:nvSpPr>
      <dsp:spPr>
        <a:xfrm>
          <a:off x="7488712" y="3142320"/>
          <a:ext cx="1383189" cy="89907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solidFill>
                <a:schemeClr val="tx1"/>
              </a:solidFill>
            </a:rPr>
            <a:t>Side effects/tolerability  of treatment</a:t>
          </a:r>
        </a:p>
      </dsp:txBody>
      <dsp:txXfrm>
        <a:off x="7532601" y="3186209"/>
        <a:ext cx="1295411" cy="811295"/>
      </dsp:txXfrm>
    </dsp:sp>
    <dsp:sp modelId="{17E55536-8185-41E4-8797-7B9D2FAA6AF0}">
      <dsp:nvSpPr>
        <dsp:cNvPr id="0" name=""/>
        <dsp:cNvSpPr/>
      </dsp:nvSpPr>
      <dsp:spPr>
        <a:xfrm>
          <a:off x="3109112" y="452683"/>
          <a:ext cx="5135574" cy="5135574"/>
        </a:xfrm>
        <a:custGeom>
          <a:avLst/>
          <a:gdLst/>
          <a:ahLst/>
          <a:cxnLst/>
          <a:rect l="0" t="0" r="0" b="0"/>
          <a:pathLst>
            <a:path>
              <a:moveTo>
                <a:pt x="4834598" y="3774061"/>
              </a:moveTo>
              <a:arcTo wR="2567787" hR="2567787" stAng="1681170" swAng="835943"/>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719AC1FC-65CD-4EE1-A0FE-45F84095D24A}">
      <dsp:nvSpPr>
        <dsp:cNvPr id="0" name=""/>
        <dsp:cNvSpPr/>
      </dsp:nvSpPr>
      <dsp:spPr>
        <a:xfrm>
          <a:off x="6099426" y="4884430"/>
          <a:ext cx="1383189" cy="89907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solidFill>
                <a:schemeClr val="tx1"/>
              </a:solidFill>
            </a:rPr>
            <a:t>Treatment adherence</a:t>
          </a:r>
        </a:p>
      </dsp:txBody>
      <dsp:txXfrm>
        <a:off x="6143315" y="4928319"/>
        <a:ext cx="1295411" cy="811295"/>
      </dsp:txXfrm>
    </dsp:sp>
    <dsp:sp modelId="{50BA24C7-3D9D-4CD7-9894-1FC0123ECB75}">
      <dsp:nvSpPr>
        <dsp:cNvPr id="0" name=""/>
        <dsp:cNvSpPr/>
      </dsp:nvSpPr>
      <dsp:spPr>
        <a:xfrm>
          <a:off x="3109112" y="452683"/>
          <a:ext cx="5135574" cy="5135574"/>
        </a:xfrm>
        <a:custGeom>
          <a:avLst/>
          <a:gdLst/>
          <a:ahLst/>
          <a:cxnLst/>
          <a:rect l="0" t="0" r="0" b="0"/>
          <a:pathLst>
            <a:path>
              <a:moveTo>
                <a:pt x="2822811" y="5122878"/>
              </a:moveTo>
              <a:arcTo wR="2567787" hR="2567787" stAng="5058010" swAng="683981"/>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4FABB29C-135D-4CBE-8AF9-DD9DE2CC3E32}">
      <dsp:nvSpPr>
        <dsp:cNvPr id="0" name=""/>
        <dsp:cNvSpPr/>
      </dsp:nvSpPr>
      <dsp:spPr>
        <a:xfrm>
          <a:off x="3871183" y="4884430"/>
          <a:ext cx="1383189" cy="89907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solidFill>
                <a:schemeClr val="tx1"/>
              </a:solidFill>
            </a:rPr>
            <a:t>Care/ treatment preferences </a:t>
          </a:r>
        </a:p>
      </dsp:txBody>
      <dsp:txXfrm>
        <a:off x="3915072" y="4928319"/>
        <a:ext cx="1295411" cy="811295"/>
      </dsp:txXfrm>
    </dsp:sp>
    <dsp:sp modelId="{CC83D368-DB91-4D36-A95D-04E52140AE3D}">
      <dsp:nvSpPr>
        <dsp:cNvPr id="0" name=""/>
        <dsp:cNvSpPr/>
      </dsp:nvSpPr>
      <dsp:spPr>
        <a:xfrm>
          <a:off x="3109112" y="452683"/>
          <a:ext cx="5135574" cy="5135574"/>
        </a:xfrm>
        <a:custGeom>
          <a:avLst/>
          <a:gdLst/>
          <a:ahLst/>
          <a:cxnLst/>
          <a:rect l="0" t="0" r="0" b="0"/>
          <a:pathLst>
            <a:path>
              <a:moveTo>
                <a:pt x="658107" y="4284368"/>
              </a:moveTo>
              <a:arcTo wR="2567787" hR="2567787" stAng="8282887" swAng="835943"/>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0B71927F-308D-4C3F-984D-3E3A09A755FB}">
      <dsp:nvSpPr>
        <dsp:cNvPr id="0" name=""/>
        <dsp:cNvSpPr/>
      </dsp:nvSpPr>
      <dsp:spPr>
        <a:xfrm>
          <a:off x="2481897" y="3142320"/>
          <a:ext cx="1383189" cy="89907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solidFill>
                <a:schemeClr val="tx1"/>
              </a:solidFill>
            </a:rPr>
            <a:t>Care experience or satisfaction</a:t>
          </a:r>
        </a:p>
      </dsp:txBody>
      <dsp:txXfrm>
        <a:off x="2525786" y="3186209"/>
        <a:ext cx="1295411" cy="811295"/>
      </dsp:txXfrm>
    </dsp:sp>
    <dsp:sp modelId="{18E8BC3D-66A5-4F06-A27B-CDC90112915D}">
      <dsp:nvSpPr>
        <dsp:cNvPr id="0" name=""/>
        <dsp:cNvSpPr/>
      </dsp:nvSpPr>
      <dsp:spPr>
        <a:xfrm>
          <a:off x="3109112" y="452683"/>
          <a:ext cx="5135574" cy="5135574"/>
        </a:xfrm>
        <a:custGeom>
          <a:avLst/>
          <a:gdLst/>
          <a:ahLst/>
          <a:cxnLst/>
          <a:rect l="0" t="0" r="0" b="0"/>
          <a:pathLst>
            <a:path>
              <a:moveTo>
                <a:pt x="3729" y="2429437"/>
              </a:moveTo>
              <a:arcTo wR="2567787" hR="2567787" stAng="10985312" swAng="1064732"/>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246FF7CE-F65B-421E-8BA7-A87BDABD8EB7}">
      <dsp:nvSpPr>
        <dsp:cNvPr id="0" name=""/>
        <dsp:cNvSpPr/>
      </dsp:nvSpPr>
      <dsp:spPr>
        <a:xfrm>
          <a:off x="2977728" y="969945"/>
          <a:ext cx="1383189" cy="89907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solidFill>
                <a:schemeClr val="tx1"/>
              </a:solidFill>
            </a:rPr>
            <a:t>Quality of life</a:t>
          </a:r>
        </a:p>
      </dsp:txBody>
      <dsp:txXfrm>
        <a:off x="3021617" y="1013834"/>
        <a:ext cx="1295411" cy="811295"/>
      </dsp:txXfrm>
    </dsp:sp>
    <dsp:sp modelId="{C9837165-0BA0-431B-AD1B-6E5A48F4438F}">
      <dsp:nvSpPr>
        <dsp:cNvPr id="0" name=""/>
        <dsp:cNvSpPr/>
      </dsp:nvSpPr>
      <dsp:spPr>
        <a:xfrm>
          <a:off x="3109112" y="452683"/>
          <a:ext cx="5135574" cy="5135574"/>
        </a:xfrm>
        <a:custGeom>
          <a:avLst/>
          <a:gdLst/>
          <a:ahLst/>
          <a:cxnLst/>
          <a:rect l="0" t="0" r="0" b="0"/>
          <a:pathLst>
            <a:path>
              <a:moveTo>
                <a:pt x="1178466" y="408314"/>
              </a:moveTo>
              <a:arcTo wR="2567787" hR="2567787" stAng="14234661" swAng="772751"/>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2D74A7-D4D7-4B76-9521-53ACC0D9658C}">
      <dsp:nvSpPr>
        <dsp:cNvPr id="0" name=""/>
        <dsp:cNvSpPr/>
      </dsp:nvSpPr>
      <dsp:spPr>
        <a:xfrm rot="10800000">
          <a:off x="1928855" y="2110"/>
          <a:ext cx="6992874" cy="669971"/>
        </a:xfrm>
        <a:prstGeom prst="homePlate">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5439" tIns="110490" rIns="206248" bIns="110490" numCol="1" spcCol="1270" anchor="ctr" anchorCtr="0">
          <a:noAutofit/>
        </a:bodyPr>
        <a:lstStyle/>
        <a:p>
          <a:pPr marL="0" lvl="0" indent="0" algn="ctr" defTabSz="1289050">
            <a:lnSpc>
              <a:spcPct val="90000"/>
            </a:lnSpc>
            <a:spcBef>
              <a:spcPct val="0"/>
            </a:spcBef>
            <a:spcAft>
              <a:spcPct val="35000"/>
            </a:spcAft>
            <a:buNone/>
          </a:pPr>
          <a:r>
            <a:rPr lang="en-GB" sz="2900" kern="1200" dirty="0"/>
            <a:t>Health-related Quality of Life</a:t>
          </a:r>
        </a:p>
      </dsp:txBody>
      <dsp:txXfrm rot="10800000">
        <a:off x="2096348" y="2110"/>
        <a:ext cx="6825381" cy="669971"/>
      </dsp:txXfrm>
    </dsp:sp>
    <dsp:sp modelId="{DEA3F153-12F1-4A41-A193-9A9530EDBC56}">
      <dsp:nvSpPr>
        <dsp:cNvPr id="0" name=""/>
        <dsp:cNvSpPr/>
      </dsp:nvSpPr>
      <dsp:spPr>
        <a:xfrm>
          <a:off x="1593870" y="2110"/>
          <a:ext cx="669971" cy="669971"/>
        </a:xfrm>
        <a:prstGeom prst="ellipse">
          <a:avLst/>
        </a:prstGeom>
        <a:blipFill>
          <a:blip xmlns:r="http://schemas.openxmlformats.org/officeDocument/2006/relationships">
            <a:extLst>
              <a:ext uri="{96DAC541-7B7A-43D3-8B79-37D633B846F1}">
                <asvg:svgBlip xmlns:asvg="http://schemas.microsoft.com/office/drawing/2016/SVG/main" r:embed="rId1"/>
              </a:ext>
            </a:extLst>
          </a:blip>
          <a:srcRect/>
          <a:stretch>
            <a:fillRect/>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ABD3A64-C017-4B2B-9FBA-414B45C92C6B}">
      <dsp:nvSpPr>
        <dsp:cNvPr id="0" name=""/>
        <dsp:cNvSpPr/>
      </dsp:nvSpPr>
      <dsp:spPr>
        <a:xfrm rot="10800000">
          <a:off x="1928855" y="869009"/>
          <a:ext cx="6992874" cy="669971"/>
        </a:xfrm>
        <a:prstGeom prst="homePlate">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5439" tIns="110490" rIns="206248" bIns="110490" numCol="1" spcCol="1270" anchor="ctr" anchorCtr="0">
          <a:noAutofit/>
        </a:bodyPr>
        <a:lstStyle/>
        <a:p>
          <a:pPr marL="0" lvl="0" indent="0" algn="ctr" defTabSz="1289050">
            <a:lnSpc>
              <a:spcPct val="90000"/>
            </a:lnSpc>
            <a:spcBef>
              <a:spcPct val="0"/>
            </a:spcBef>
            <a:spcAft>
              <a:spcPct val="35000"/>
            </a:spcAft>
            <a:buNone/>
          </a:pPr>
          <a:r>
            <a:rPr lang="en-GB" sz="2900" kern="1200" dirty="0"/>
            <a:t>Symptoms </a:t>
          </a:r>
          <a:r>
            <a:rPr lang="en-GB" sz="2900" kern="1200" dirty="0" err="1"/>
            <a:t>inc</a:t>
          </a:r>
          <a:r>
            <a:rPr lang="en-GB" sz="2900" kern="1200" dirty="0"/>
            <a:t> overall burden</a:t>
          </a:r>
        </a:p>
      </dsp:txBody>
      <dsp:txXfrm rot="10800000">
        <a:off x="2096348" y="869009"/>
        <a:ext cx="6825381" cy="669971"/>
      </dsp:txXfrm>
    </dsp:sp>
    <dsp:sp modelId="{176C4B23-1420-44A0-A6A1-665464549E68}">
      <dsp:nvSpPr>
        <dsp:cNvPr id="0" name=""/>
        <dsp:cNvSpPr/>
      </dsp:nvSpPr>
      <dsp:spPr>
        <a:xfrm>
          <a:off x="1593870" y="869009"/>
          <a:ext cx="669971" cy="669971"/>
        </a:xfrm>
        <a:prstGeom prst="ellipse">
          <a:avLst/>
        </a:prstGeom>
        <a:blipFill>
          <a:blip xmlns:r="http://schemas.openxmlformats.org/officeDocument/2006/relationships">
            <a:extLst>
              <a:ext uri="{96DAC541-7B7A-43D3-8B79-37D633B846F1}">
                <asvg:svgBlip xmlns:asvg="http://schemas.microsoft.com/office/drawing/2016/SVG/main" r:embed="rId2"/>
              </a:ext>
            </a:extLst>
          </a:blip>
          <a:srcRect/>
          <a:stretch>
            <a:fillRect/>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5B518A2-6087-4C25-B6A7-7099D721C0F9}">
      <dsp:nvSpPr>
        <dsp:cNvPr id="0" name=""/>
        <dsp:cNvSpPr/>
      </dsp:nvSpPr>
      <dsp:spPr>
        <a:xfrm rot="10800000">
          <a:off x="1928855" y="1735907"/>
          <a:ext cx="6992874" cy="669971"/>
        </a:xfrm>
        <a:prstGeom prst="homePlate">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5439" tIns="110490" rIns="206248" bIns="110490" numCol="1" spcCol="1270" anchor="ctr" anchorCtr="0">
          <a:noAutofit/>
        </a:bodyPr>
        <a:lstStyle/>
        <a:p>
          <a:pPr marL="0" lvl="0" indent="0" algn="ctr" defTabSz="1289050">
            <a:lnSpc>
              <a:spcPct val="90000"/>
            </a:lnSpc>
            <a:spcBef>
              <a:spcPct val="0"/>
            </a:spcBef>
            <a:spcAft>
              <a:spcPct val="35000"/>
            </a:spcAft>
            <a:buNone/>
          </a:pPr>
          <a:r>
            <a:rPr lang="en-GB" sz="2900" kern="1200" dirty="0"/>
            <a:t>Psychosocial and physical functioning</a:t>
          </a:r>
        </a:p>
      </dsp:txBody>
      <dsp:txXfrm rot="10800000">
        <a:off x="2096348" y="1735907"/>
        <a:ext cx="6825381" cy="669971"/>
      </dsp:txXfrm>
    </dsp:sp>
    <dsp:sp modelId="{6712C3D5-B3F2-4FBA-B645-DCDED7A4771B}">
      <dsp:nvSpPr>
        <dsp:cNvPr id="0" name=""/>
        <dsp:cNvSpPr/>
      </dsp:nvSpPr>
      <dsp:spPr>
        <a:xfrm>
          <a:off x="1593870" y="1735907"/>
          <a:ext cx="669971" cy="669971"/>
        </a:xfrm>
        <a:prstGeom prst="ellipse">
          <a:avLst/>
        </a:prstGeom>
        <a:blipFill>
          <a:blip xmlns:r="http://schemas.openxmlformats.org/officeDocument/2006/relationships">
            <a:extLst>
              <a:ext uri="{96DAC541-7B7A-43D3-8B79-37D633B846F1}">
                <asvg:svgBlip xmlns:asvg="http://schemas.microsoft.com/office/drawing/2016/SVG/main" r:embed="rId3"/>
              </a:ext>
            </a:extLst>
          </a:blip>
          <a:srcRect/>
          <a:stretch>
            <a:fillRect/>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71B9D6E-B310-4873-A550-A0BA7B1234D7}">
      <dsp:nvSpPr>
        <dsp:cNvPr id="0" name=""/>
        <dsp:cNvSpPr/>
      </dsp:nvSpPr>
      <dsp:spPr>
        <a:xfrm rot="10800000">
          <a:off x="1928855" y="2602806"/>
          <a:ext cx="6992874" cy="669971"/>
        </a:xfrm>
        <a:prstGeom prst="homePlate">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5439" tIns="110490" rIns="206248" bIns="110490" numCol="1" spcCol="1270" anchor="ctr" anchorCtr="0">
          <a:noAutofit/>
        </a:bodyPr>
        <a:lstStyle/>
        <a:p>
          <a:pPr marL="0" lvl="0" indent="0" algn="ctr" defTabSz="1289050">
            <a:lnSpc>
              <a:spcPct val="90000"/>
            </a:lnSpc>
            <a:spcBef>
              <a:spcPct val="0"/>
            </a:spcBef>
            <a:spcAft>
              <a:spcPct val="35000"/>
            </a:spcAft>
            <a:buNone/>
          </a:pPr>
          <a:r>
            <a:rPr lang="en-GB" sz="2900" kern="1200" dirty="0"/>
            <a:t>Adverse events or tolerability</a:t>
          </a:r>
        </a:p>
      </dsp:txBody>
      <dsp:txXfrm rot="10800000">
        <a:off x="2096348" y="2602806"/>
        <a:ext cx="6825381" cy="669971"/>
      </dsp:txXfrm>
    </dsp:sp>
    <dsp:sp modelId="{D15BED19-0155-4A61-BDDE-3371517058B9}">
      <dsp:nvSpPr>
        <dsp:cNvPr id="0" name=""/>
        <dsp:cNvSpPr/>
      </dsp:nvSpPr>
      <dsp:spPr>
        <a:xfrm>
          <a:off x="1593870" y="2602806"/>
          <a:ext cx="669971" cy="669971"/>
        </a:xfrm>
        <a:prstGeom prst="ellipse">
          <a:avLst/>
        </a:prstGeom>
        <a:blipFill>
          <a:blip xmlns:r="http://schemas.openxmlformats.org/officeDocument/2006/relationships">
            <a:extLst>
              <a:ext uri="{96DAC541-7B7A-43D3-8B79-37D633B846F1}">
                <asvg:svgBlip xmlns:asvg="http://schemas.microsoft.com/office/drawing/2016/SVG/main" r:embed="rId4"/>
              </a:ext>
            </a:extLst>
          </a:blip>
          <a:srcRect/>
          <a:stretch>
            <a:fillRect/>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1A3DAE4-CEDF-4E5A-AF88-29548E666314}">
      <dsp:nvSpPr>
        <dsp:cNvPr id="0" name=""/>
        <dsp:cNvSpPr/>
      </dsp:nvSpPr>
      <dsp:spPr>
        <a:xfrm rot="10800000">
          <a:off x="1928855" y="3469704"/>
          <a:ext cx="6992874" cy="669971"/>
        </a:xfrm>
        <a:prstGeom prst="homePlate">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5439" tIns="110490" rIns="206248" bIns="110490" numCol="1" spcCol="1270" anchor="ctr" anchorCtr="0">
          <a:noAutofit/>
        </a:bodyPr>
        <a:lstStyle/>
        <a:p>
          <a:pPr marL="0" lvl="0" indent="0" algn="ctr" defTabSz="1289050">
            <a:lnSpc>
              <a:spcPct val="90000"/>
            </a:lnSpc>
            <a:spcBef>
              <a:spcPct val="0"/>
            </a:spcBef>
            <a:spcAft>
              <a:spcPct val="35000"/>
            </a:spcAft>
            <a:buNone/>
          </a:pPr>
          <a:r>
            <a:rPr lang="en-GB" sz="2900" kern="1200" dirty="0"/>
            <a:t>Financial or social impacts</a:t>
          </a:r>
        </a:p>
      </dsp:txBody>
      <dsp:txXfrm rot="10800000">
        <a:off x="2096348" y="3469704"/>
        <a:ext cx="6825381" cy="669971"/>
      </dsp:txXfrm>
    </dsp:sp>
    <dsp:sp modelId="{2F4E857F-28FB-4D11-B490-10FD51BBA2C3}">
      <dsp:nvSpPr>
        <dsp:cNvPr id="0" name=""/>
        <dsp:cNvSpPr/>
      </dsp:nvSpPr>
      <dsp:spPr>
        <a:xfrm>
          <a:off x="1593870" y="3469704"/>
          <a:ext cx="669971" cy="669971"/>
        </a:xfrm>
        <a:prstGeom prst="ellipse">
          <a:avLst/>
        </a:prstGeom>
        <a:blipFill>
          <a:blip xmlns:r="http://schemas.openxmlformats.org/officeDocument/2006/relationships">
            <a:extLst>
              <a:ext uri="{96DAC541-7B7A-43D3-8B79-37D633B846F1}">
                <asvg:svgBlip xmlns:asvg="http://schemas.microsoft.com/office/drawing/2016/SVG/main" r:embed="rId5"/>
              </a:ext>
            </a:extLst>
          </a:blip>
          <a:srcRect/>
          <a:stretch>
            <a:fillRect/>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2088BC-13D8-43A7-B57E-7511C22C7292}">
      <dsp:nvSpPr>
        <dsp:cNvPr id="0" name=""/>
        <dsp:cNvSpPr/>
      </dsp:nvSpPr>
      <dsp:spPr>
        <a:xfrm>
          <a:off x="2112934" y="1696738"/>
          <a:ext cx="1229270" cy="1229270"/>
        </a:xfrm>
        <a:prstGeom prst="ellipse">
          <a:avLst/>
        </a:prstGeom>
        <a:solidFill>
          <a:schemeClr val="accent3">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solidFill>
                <a:srgbClr val="002060"/>
              </a:solidFill>
            </a:rPr>
            <a:t>Routine, longitudinal PROs</a:t>
          </a:r>
        </a:p>
      </dsp:txBody>
      <dsp:txXfrm>
        <a:off x="2292956" y="1876760"/>
        <a:ext cx="869226" cy="869226"/>
      </dsp:txXfrm>
    </dsp:sp>
    <dsp:sp modelId="{F4AC5041-C268-4EE9-BC6B-4E22416EB4BB}">
      <dsp:nvSpPr>
        <dsp:cNvPr id="0" name=""/>
        <dsp:cNvSpPr/>
      </dsp:nvSpPr>
      <dsp:spPr>
        <a:xfrm rot="16200000">
          <a:off x="2577985" y="1249963"/>
          <a:ext cx="245997" cy="417952"/>
        </a:xfrm>
        <a:prstGeom prst="rightArrow">
          <a:avLst>
            <a:gd name="adj1" fmla="val 60000"/>
            <a:gd name="adj2" fmla="val 50000"/>
          </a:avLst>
        </a:prstGeom>
        <a:solidFill>
          <a:srgbClr val="00B05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solidFill>
              <a:srgbClr val="002060"/>
            </a:solidFill>
          </a:endParaRPr>
        </a:p>
      </dsp:txBody>
      <dsp:txXfrm>
        <a:off x="2614885" y="1370453"/>
        <a:ext cx="172198" cy="250772"/>
      </dsp:txXfrm>
    </dsp:sp>
    <dsp:sp modelId="{D41ABFFF-F2D8-482C-9A0B-E7D41FDB71C0}">
      <dsp:nvSpPr>
        <dsp:cNvPr id="0" name=""/>
        <dsp:cNvSpPr/>
      </dsp:nvSpPr>
      <dsp:spPr>
        <a:xfrm>
          <a:off x="2112934" y="3322"/>
          <a:ext cx="1229270" cy="1229270"/>
        </a:xfrm>
        <a:prstGeom prst="ellipse">
          <a:avLst/>
        </a:prstGeom>
        <a:solidFill>
          <a:srgbClr val="6666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solidFill>
                <a:srgbClr val="002060"/>
              </a:solidFill>
            </a:rPr>
            <a:t>Get the ‘Big’ picture</a:t>
          </a:r>
        </a:p>
      </dsp:txBody>
      <dsp:txXfrm>
        <a:off x="2292956" y="183344"/>
        <a:ext cx="869226" cy="869226"/>
      </dsp:txXfrm>
    </dsp:sp>
    <dsp:sp modelId="{62FE02D3-6FD0-42AC-B552-2814B1F78AB8}">
      <dsp:nvSpPr>
        <dsp:cNvPr id="0" name=""/>
        <dsp:cNvSpPr/>
      </dsp:nvSpPr>
      <dsp:spPr>
        <a:xfrm rot="53418">
          <a:off x="3450140" y="2115649"/>
          <a:ext cx="260274" cy="417952"/>
        </a:xfrm>
        <a:prstGeom prst="rightArrow">
          <a:avLst>
            <a:gd name="adj1" fmla="val 60000"/>
            <a:gd name="adj2" fmla="val 50000"/>
          </a:avLst>
        </a:prstGeom>
        <a:solidFill>
          <a:srgbClr val="00B05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dirty="0">
            <a:solidFill>
              <a:srgbClr val="002060"/>
            </a:solidFill>
          </a:endParaRPr>
        </a:p>
      </dsp:txBody>
      <dsp:txXfrm>
        <a:off x="3450145" y="2198632"/>
        <a:ext cx="182192" cy="250772"/>
      </dsp:txXfrm>
    </dsp:sp>
    <dsp:sp modelId="{8CFF6982-81D2-4493-BA80-96112DD6D6A9}">
      <dsp:nvSpPr>
        <dsp:cNvPr id="0" name=""/>
        <dsp:cNvSpPr/>
      </dsp:nvSpPr>
      <dsp:spPr>
        <a:xfrm>
          <a:off x="3833081" y="1723470"/>
          <a:ext cx="1229270" cy="1229270"/>
        </a:xfrm>
        <a:prstGeom prst="ellipse">
          <a:avLst/>
        </a:prstGeom>
        <a:solidFill>
          <a:srgbClr val="6666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solidFill>
                <a:srgbClr val="002060"/>
              </a:solidFill>
            </a:rPr>
            <a:t>Impact survival. Other outcomes</a:t>
          </a:r>
        </a:p>
      </dsp:txBody>
      <dsp:txXfrm>
        <a:off x="4013103" y="1903492"/>
        <a:ext cx="869226" cy="869226"/>
      </dsp:txXfrm>
    </dsp:sp>
    <dsp:sp modelId="{352ABF1D-7986-45F5-B260-86A40966D9DE}">
      <dsp:nvSpPr>
        <dsp:cNvPr id="0" name=""/>
        <dsp:cNvSpPr/>
      </dsp:nvSpPr>
      <dsp:spPr>
        <a:xfrm rot="5400000">
          <a:off x="2590403" y="2968073"/>
          <a:ext cx="274332" cy="417952"/>
        </a:xfrm>
        <a:prstGeom prst="rightArrow">
          <a:avLst>
            <a:gd name="adj1" fmla="val 60000"/>
            <a:gd name="adj2" fmla="val 50000"/>
          </a:avLst>
        </a:prstGeom>
        <a:solidFill>
          <a:srgbClr val="00B05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solidFill>
              <a:srgbClr val="002060"/>
            </a:solidFill>
          </a:endParaRPr>
        </a:p>
      </dsp:txBody>
      <dsp:txXfrm>
        <a:off x="2631553" y="3010513"/>
        <a:ext cx="192032" cy="250772"/>
      </dsp:txXfrm>
    </dsp:sp>
    <dsp:sp modelId="{A6AB185F-7B51-48F9-A818-3C9504DA5236}">
      <dsp:nvSpPr>
        <dsp:cNvPr id="0" name=""/>
        <dsp:cNvSpPr/>
      </dsp:nvSpPr>
      <dsp:spPr>
        <a:xfrm>
          <a:off x="2112934" y="3443617"/>
          <a:ext cx="1229270" cy="1229270"/>
        </a:xfrm>
        <a:prstGeom prst="ellipse">
          <a:avLst/>
        </a:prstGeom>
        <a:solidFill>
          <a:srgbClr val="6666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solidFill>
                <a:srgbClr val="002060"/>
              </a:solidFill>
            </a:rPr>
            <a:t>Efficient utilization of resources</a:t>
          </a:r>
        </a:p>
      </dsp:txBody>
      <dsp:txXfrm>
        <a:off x="2292956" y="3623639"/>
        <a:ext cx="869226" cy="869226"/>
      </dsp:txXfrm>
    </dsp:sp>
    <dsp:sp modelId="{419C82F0-F3E3-443F-B5AE-357E3C898F3D}">
      <dsp:nvSpPr>
        <dsp:cNvPr id="0" name=""/>
        <dsp:cNvSpPr/>
      </dsp:nvSpPr>
      <dsp:spPr>
        <a:xfrm rot="10720694">
          <a:off x="1723540" y="2122388"/>
          <a:ext cx="275334" cy="417952"/>
        </a:xfrm>
        <a:prstGeom prst="rightArrow">
          <a:avLst>
            <a:gd name="adj1" fmla="val 60000"/>
            <a:gd name="adj2" fmla="val 50000"/>
          </a:avLst>
        </a:prstGeom>
        <a:solidFill>
          <a:srgbClr val="00B05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solidFill>
              <a:srgbClr val="002060"/>
            </a:solidFill>
          </a:endParaRPr>
        </a:p>
      </dsp:txBody>
      <dsp:txXfrm rot="10800000">
        <a:off x="1806129" y="2205025"/>
        <a:ext cx="192734" cy="250772"/>
      </dsp:txXfrm>
    </dsp:sp>
    <dsp:sp modelId="{827FB7DB-E00D-4EAB-9D5B-72357FC9F7AC}">
      <dsp:nvSpPr>
        <dsp:cNvPr id="0" name=""/>
        <dsp:cNvSpPr/>
      </dsp:nvSpPr>
      <dsp:spPr>
        <a:xfrm>
          <a:off x="364629" y="1737077"/>
          <a:ext cx="1229270" cy="1229270"/>
        </a:xfrm>
        <a:prstGeom prst="ellipse">
          <a:avLst/>
        </a:prstGeom>
        <a:solidFill>
          <a:srgbClr val="6666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solidFill>
                <a:srgbClr val="002060"/>
              </a:solidFill>
            </a:rPr>
            <a:t>Enhance MDT care</a:t>
          </a:r>
        </a:p>
      </dsp:txBody>
      <dsp:txXfrm>
        <a:off x="544651" y="1917099"/>
        <a:ext cx="869226" cy="86922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B0A78C-C597-48BB-8DF3-15B2C1CE981C}">
      <dsp:nvSpPr>
        <dsp:cNvPr id="0" name=""/>
        <dsp:cNvSpPr/>
      </dsp:nvSpPr>
      <dsp:spPr>
        <a:xfrm>
          <a:off x="0" y="0"/>
          <a:ext cx="2031967" cy="2496449"/>
        </a:xfrm>
        <a:prstGeom prst="roundRect">
          <a:avLst>
            <a:gd name="adj" fmla="val 10000"/>
          </a:avLst>
        </a:prstGeom>
        <a:solidFill>
          <a:srgbClr val="6666FF"/>
        </a:solidFill>
        <a:ln w="12700" cap="flat" cmpd="sng" algn="ctr">
          <a:solidFill>
            <a:schemeClr val="accent2">
              <a:shade val="15000"/>
            </a:schemeClr>
          </a:solidFill>
          <a:prstDash val="solid"/>
          <a:miter lim="800000"/>
        </a:ln>
        <a:effectLst/>
      </dsp:spPr>
      <dsp:style>
        <a:lnRef idx="2">
          <a:schemeClr val="accent2">
            <a:shade val="15000"/>
          </a:schemeClr>
        </a:lnRef>
        <a:fillRef idx="1">
          <a:schemeClr val="accent2"/>
        </a:fillRef>
        <a:effectRef idx="0">
          <a:schemeClr val="accent2"/>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GB" sz="1200" kern="1200"/>
            <a:t>Patient-centred data reflecting patient priorities and needsPatient-centred </a:t>
          </a:r>
          <a:r>
            <a:rPr lang="en-GB" sz="1200" kern="1200" dirty="0"/>
            <a:t>data reflecting patient priorities and needs</a:t>
          </a:r>
        </a:p>
      </dsp:txBody>
      <dsp:txXfrm>
        <a:off x="0" y="998579"/>
        <a:ext cx="2031967" cy="998579"/>
      </dsp:txXfrm>
    </dsp:sp>
    <dsp:sp modelId="{4DE7A616-CBF4-4BD1-9276-8C3FA987F529}">
      <dsp:nvSpPr>
        <dsp:cNvPr id="0" name=""/>
        <dsp:cNvSpPr/>
      </dsp:nvSpPr>
      <dsp:spPr>
        <a:xfrm>
          <a:off x="602263" y="149786"/>
          <a:ext cx="831317" cy="831317"/>
        </a:xfrm>
        <a:prstGeom prst="ellipse">
          <a:avLst/>
        </a:prstGeom>
        <a:blipFill>
          <a:blip xmlns:r="http://schemas.openxmlformats.org/officeDocument/2006/relationships">
            <a:extLst>
              <a:ext uri="{96DAC541-7B7A-43D3-8B79-37D633B846F1}">
                <asvg:svgBlip xmlns:asvg="http://schemas.microsoft.com/office/drawing/2016/SVG/main" r:embed="rId1"/>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3505292-1C40-4024-90BB-5038991BB073}">
      <dsp:nvSpPr>
        <dsp:cNvPr id="0" name=""/>
        <dsp:cNvSpPr/>
      </dsp:nvSpPr>
      <dsp:spPr>
        <a:xfrm>
          <a:off x="2094865" y="0"/>
          <a:ext cx="2031967" cy="2496449"/>
        </a:xfrm>
        <a:prstGeom prst="roundRect">
          <a:avLst>
            <a:gd name="adj" fmla="val 10000"/>
          </a:avLst>
        </a:prstGeom>
        <a:solidFill>
          <a:srgbClr val="6666FF"/>
        </a:solidFill>
        <a:ln w="12700" cap="flat" cmpd="sng" algn="ctr">
          <a:solidFill>
            <a:schemeClr val="accent2">
              <a:shade val="15000"/>
            </a:schemeClr>
          </a:solidFill>
          <a:prstDash val="solid"/>
          <a:miter lim="800000"/>
        </a:ln>
        <a:effectLst/>
      </dsp:spPr>
      <dsp:style>
        <a:lnRef idx="2">
          <a:schemeClr val="accent2">
            <a:shade val="15000"/>
          </a:schemeClr>
        </a:lnRef>
        <a:fillRef idx="1">
          <a:schemeClr val="accent2"/>
        </a:fillRef>
        <a:effectRef idx="0">
          <a:schemeClr val="accent2"/>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GB" sz="1200" kern="1200" dirty="0"/>
            <a:t>Holistic view on treatment efficacy</a:t>
          </a:r>
        </a:p>
      </dsp:txBody>
      <dsp:txXfrm>
        <a:off x="2094865" y="998579"/>
        <a:ext cx="2031967" cy="998579"/>
      </dsp:txXfrm>
    </dsp:sp>
    <dsp:sp modelId="{ED01A06F-9658-48B5-A991-9E06F4E62F8C}">
      <dsp:nvSpPr>
        <dsp:cNvPr id="0" name=""/>
        <dsp:cNvSpPr/>
      </dsp:nvSpPr>
      <dsp:spPr>
        <a:xfrm>
          <a:off x="2695190" y="149786"/>
          <a:ext cx="831317" cy="831317"/>
        </a:xfrm>
        <a:prstGeom prst="ellipse">
          <a:avLst/>
        </a:prstGeom>
        <a:blipFill>
          <a:blip xmlns:r="http://schemas.openxmlformats.org/officeDocument/2006/relationships">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851D1B9-6CB4-4379-B531-083E935C0257}">
      <dsp:nvSpPr>
        <dsp:cNvPr id="0" name=""/>
        <dsp:cNvSpPr/>
      </dsp:nvSpPr>
      <dsp:spPr>
        <a:xfrm>
          <a:off x="4187792" y="0"/>
          <a:ext cx="2031967" cy="2496449"/>
        </a:xfrm>
        <a:prstGeom prst="roundRect">
          <a:avLst>
            <a:gd name="adj" fmla="val 10000"/>
          </a:avLst>
        </a:prstGeom>
        <a:solidFill>
          <a:srgbClr val="6666FF"/>
        </a:solidFill>
        <a:ln w="12700" cap="flat" cmpd="sng" algn="ctr">
          <a:solidFill>
            <a:schemeClr val="accent2">
              <a:shade val="15000"/>
            </a:schemeClr>
          </a:solidFill>
          <a:prstDash val="solid"/>
          <a:miter lim="800000"/>
        </a:ln>
        <a:effectLst/>
      </dsp:spPr>
      <dsp:style>
        <a:lnRef idx="2">
          <a:schemeClr val="accent2">
            <a:shade val="15000"/>
          </a:schemeClr>
        </a:lnRef>
        <a:fillRef idx="1">
          <a:schemeClr val="accent2"/>
        </a:fillRef>
        <a:effectRef idx="0">
          <a:schemeClr val="accent2"/>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GB" sz="1200" kern="1200" dirty="0"/>
            <a:t>Identification of important symptoms</a:t>
          </a:r>
        </a:p>
      </dsp:txBody>
      <dsp:txXfrm>
        <a:off x="4187792" y="998579"/>
        <a:ext cx="2031967" cy="998579"/>
      </dsp:txXfrm>
    </dsp:sp>
    <dsp:sp modelId="{79C7CA32-DE14-44A3-B4FA-38E4B43F6F27}">
      <dsp:nvSpPr>
        <dsp:cNvPr id="0" name=""/>
        <dsp:cNvSpPr/>
      </dsp:nvSpPr>
      <dsp:spPr>
        <a:xfrm>
          <a:off x="4788117" y="149786"/>
          <a:ext cx="831317" cy="831317"/>
        </a:xfrm>
        <a:prstGeom prst="ellipse">
          <a:avLst/>
        </a:prstGeom>
        <a:blipFill>
          <a:blip xmlns:r="http://schemas.openxmlformats.org/officeDocument/2006/relationships">
            <a:extLst>
              <a:ext uri="{96DAC541-7B7A-43D3-8B79-37D633B846F1}">
                <asvg:svgBlip xmlns:asvg="http://schemas.microsoft.com/office/drawing/2016/SVG/main" r:embed="rId3"/>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4244BB2-0173-4732-A7E6-4E36BA0A6BCC}">
      <dsp:nvSpPr>
        <dsp:cNvPr id="0" name=""/>
        <dsp:cNvSpPr/>
      </dsp:nvSpPr>
      <dsp:spPr>
        <a:xfrm>
          <a:off x="6280719" y="0"/>
          <a:ext cx="2031967" cy="2496449"/>
        </a:xfrm>
        <a:prstGeom prst="roundRect">
          <a:avLst>
            <a:gd name="adj" fmla="val 10000"/>
          </a:avLst>
        </a:prstGeom>
        <a:solidFill>
          <a:srgbClr val="6666FF"/>
        </a:solidFill>
        <a:ln w="12700" cap="flat" cmpd="sng" algn="ctr">
          <a:solidFill>
            <a:schemeClr val="accent2">
              <a:shade val="15000"/>
            </a:schemeClr>
          </a:solidFill>
          <a:prstDash val="solid"/>
          <a:miter lim="800000"/>
        </a:ln>
        <a:effectLst/>
      </dsp:spPr>
      <dsp:style>
        <a:lnRef idx="2">
          <a:schemeClr val="accent2">
            <a:shade val="15000"/>
          </a:schemeClr>
        </a:lnRef>
        <a:fillRef idx="1">
          <a:schemeClr val="accent2"/>
        </a:fillRef>
        <a:effectRef idx="0">
          <a:schemeClr val="accent2"/>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GB" sz="1200" kern="1200" dirty="0"/>
            <a:t>Improving health equity</a:t>
          </a:r>
        </a:p>
      </dsp:txBody>
      <dsp:txXfrm>
        <a:off x="6280719" y="998579"/>
        <a:ext cx="2031967" cy="998579"/>
      </dsp:txXfrm>
    </dsp:sp>
    <dsp:sp modelId="{650A44A3-16CE-4F7B-A2FD-EBF29D19E240}">
      <dsp:nvSpPr>
        <dsp:cNvPr id="0" name=""/>
        <dsp:cNvSpPr/>
      </dsp:nvSpPr>
      <dsp:spPr>
        <a:xfrm>
          <a:off x="6881044" y="149786"/>
          <a:ext cx="831317" cy="831317"/>
        </a:xfrm>
        <a:prstGeom prst="ellipse">
          <a:avLst/>
        </a:prstGeom>
        <a:blipFill>
          <a:blip xmlns:r="http://schemas.openxmlformats.org/officeDocument/2006/relationships">
            <a:extLs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ADCD2AE-5A73-4851-9D46-1CDE2326C26A}">
      <dsp:nvSpPr>
        <dsp:cNvPr id="0" name=""/>
        <dsp:cNvSpPr/>
      </dsp:nvSpPr>
      <dsp:spPr>
        <a:xfrm>
          <a:off x="332585" y="1997159"/>
          <a:ext cx="7649455" cy="374467"/>
        </a:xfrm>
        <a:prstGeom prst="leftRight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BF28BC-53F0-4C08-835C-E52D8EFE4FA7}">
      <dsp:nvSpPr>
        <dsp:cNvPr id="0" name=""/>
        <dsp:cNvSpPr/>
      </dsp:nvSpPr>
      <dsp:spPr>
        <a:xfrm>
          <a:off x="212758" y="1109898"/>
          <a:ext cx="2585803" cy="213274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8575" tIns="28575" rIns="28575" bIns="28575" numCol="1" spcCol="1270" anchor="t" anchorCtr="0">
          <a:noAutofit/>
        </a:bodyPr>
        <a:lstStyle/>
        <a:p>
          <a:pPr marL="114300" lvl="1" indent="-114300" algn="l" defTabSz="666750">
            <a:lnSpc>
              <a:spcPct val="90000"/>
            </a:lnSpc>
            <a:spcBef>
              <a:spcPct val="0"/>
            </a:spcBef>
            <a:spcAft>
              <a:spcPct val="15000"/>
            </a:spcAft>
            <a:buChar char="•"/>
          </a:pPr>
          <a:r>
            <a:rPr lang="en-GB" sz="1500" kern="1200" dirty="0">
              <a:latin typeface="Arial" panose="020B0604020202020204" pitchFamily="34" charset="0"/>
              <a:cs typeface="Arial" panose="020B0604020202020204" pitchFamily="34" charset="0"/>
            </a:rPr>
            <a:t>Engage patients early</a:t>
          </a:r>
          <a:endParaRPr lang="en-GB" sz="1500" kern="1200" dirty="0"/>
        </a:p>
        <a:p>
          <a:pPr marL="114300" lvl="1" indent="-114300" algn="l" defTabSz="666750">
            <a:lnSpc>
              <a:spcPct val="90000"/>
            </a:lnSpc>
            <a:spcBef>
              <a:spcPct val="0"/>
            </a:spcBef>
            <a:spcAft>
              <a:spcPct val="15000"/>
            </a:spcAft>
            <a:buChar char="•"/>
          </a:pPr>
          <a:r>
            <a:rPr lang="en-GB" sz="1500" kern="1200">
              <a:latin typeface="Arial" panose="020B0604020202020204" pitchFamily="34" charset="0"/>
              <a:cs typeface="Arial" panose="020B0604020202020204" pitchFamily="34" charset="0"/>
            </a:rPr>
            <a:t>Determine what is most important to patients</a:t>
          </a:r>
          <a:endParaRPr lang="en-GB" sz="1500" kern="1200" dirty="0">
            <a:latin typeface="Arial" panose="020B0604020202020204" pitchFamily="34" charset="0"/>
            <a:cs typeface="Arial" panose="020B0604020202020204" pitchFamily="34" charset="0"/>
          </a:endParaRPr>
        </a:p>
        <a:p>
          <a:pPr marL="114300" lvl="1" indent="-114300" algn="l" defTabSz="666750">
            <a:lnSpc>
              <a:spcPct val="90000"/>
            </a:lnSpc>
            <a:spcBef>
              <a:spcPct val="0"/>
            </a:spcBef>
            <a:spcAft>
              <a:spcPct val="15000"/>
            </a:spcAft>
            <a:buChar char="•"/>
          </a:pPr>
          <a:r>
            <a:rPr lang="en-GB" sz="1500" kern="1200" dirty="0">
              <a:latin typeface="Arial" panose="020B0604020202020204" pitchFamily="34" charset="0"/>
              <a:cs typeface="Arial" panose="020B0604020202020204" pitchFamily="34" charset="0"/>
            </a:rPr>
            <a:t>Determine how symptoms/ patient function should be captured</a:t>
          </a:r>
        </a:p>
      </dsp:txBody>
      <dsp:txXfrm>
        <a:off x="261838" y="1158978"/>
        <a:ext cx="2487643" cy="1577569"/>
      </dsp:txXfrm>
    </dsp:sp>
    <dsp:sp modelId="{CB2109A8-EDAD-4208-8A50-18D061FA1974}">
      <dsp:nvSpPr>
        <dsp:cNvPr id="0" name=""/>
        <dsp:cNvSpPr/>
      </dsp:nvSpPr>
      <dsp:spPr>
        <a:xfrm>
          <a:off x="1643481" y="1537291"/>
          <a:ext cx="2970673" cy="2970673"/>
        </a:xfrm>
        <a:prstGeom prst="leftCircularArrow">
          <a:avLst>
            <a:gd name="adj1" fmla="val 3552"/>
            <a:gd name="adj2" fmla="val 441292"/>
            <a:gd name="adj3" fmla="val 2216802"/>
            <a:gd name="adj4" fmla="val 9024489"/>
            <a:gd name="adj5" fmla="val 414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F354D1A-C87A-4DFE-B78A-0F1983A487AD}">
      <dsp:nvSpPr>
        <dsp:cNvPr id="0" name=""/>
        <dsp:cNvSpPr/>
      </dsp:nvSpPr>
      <dsp:spPr>
        <a:xfrm>
          <a:off x="787381" y="2785628"/>
          <a:ext cx="2298491" cy="914034"/>
        </a:xfrm>
        <a:prstGeom prst="roundRect">
          <a:avLst>
            <a:gd name="adj" fmla="val 10000"/>
          </a:avLst>
        </a:prstGeom>
        <a:solidFill>
          <a:srgbClr val="6666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GB" sz="2000" kern="1200" dirty="0">
              <a:latin typeface="Arial" panose="020B0604020202020204" pitchFamily="34" charset="0"/>
              <a:cs typeface="Arial" panose="020B0604020202020204" pitchFamily="34" charset="0"/>
            </a:rPr>
            <a:t>What to Measure</a:t>
          </a:r>
          <a:endParaRPr lang="en-GB" sz="2000" kern="1200" dirty="0"/>
        </a:p>
      </dsp:txBody>
      <dsp:txXfrm>
        <a:off x="814152" y="2812399"/>
        <a:ext cx="2244949" cy="860492"/>
      </dsp:txXfrm>
    </dsp:sp>
    <dsp:sp modelId="{668AD661-35C3-4225-912C-2D83368FD778}">
      <dsp:nvSpPr>
        <dsp:cNvPr id="0" name=""/>
        <dsp:cNvSpPr/>
      </dsp:nvSpPr>
      <dsp:spPr>
        <a:xfrm>
          <a:off x="3588365" y="1109898"/>
          <a:ext cx="2585803" cy="213274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8575" tIns="28575" rIns="28575" bIns="28575" numCol="1" spcCol="1270" anchor="t" anchorCtr="0">
          <a:noAutofit/>
        </a:bodyPr>
        <a:lstStyle/>
        <a:p>
          <a:pPr marL="114300" lvl="1" indent="-114300" algn="l" defTabSz="666750">
            <a:lnSpc>
              <a:spcPct val="90000"/>
            </a:lnSpc>
            <a:spcBef>
              <a:spcPct val="0"/>
            </a:spcBef>
            <a:spcAft>
              <a:spcPct val="15000"/>
            </a:spcAft>
            <a:buChar char="•"/>
          </a:pPr>
          <a:r>
            <a:rPr lang="en-GB" sz="1500" kern="1200" dirty="0">
              <a:latin typeface="Arial" panose="020B0604020202020204" pitchFamily="34" charset="0"/>
              <a:cs typeface="Arial" panose="020B0604020202020204" pitchFamily="34" charset="0"/>
            </a:rPr>
            <a:t>Generate evidence that the measure reflects patients’ experiences and is sensitive to clinically meaningful change</a:t>
          </a:r>
          <a:endParaRPr lang="en-GB" sz="1500" kern="1200" dirty="0"/>
        </a:p>
      </dsp:txBody>
      <dsp:txXfrm>
        <a:off x="3637445" y="1615996"/>
        <a:ext cx="2487643" cy="1577569"/>
      </dsp:txXfrm>
    </dsp:sp>
    <dsp:sp modelId="{26C128FC-4ACF-459F-BA90-AE5B64190D62}">
      <dsp:nvSpPr>
        <dsp:cNvPr id="0" name=""/>
        <dsp:cNvSpPr/>
      </dsp:nvSpPr>
      <dsp:spPr>
        <a:xfrm>
          <a:off x="4997540" y="-239044"/>
          <a:ext cx="3301082" cy="3301082"/>
        </a:xfrm>
        <a:prstGeom prst="circularArrow">
          <a:avLst>
            <a:gd name="adj1" fmla="val 3197"/>
            <a:gd name="adj2" fmla="val 393781"/>
            <a:gd name="adj3" fmla="val 19430709"/>
            <a:gd name="adj4" fmla="val 12575511"/>
            <a:gd name="adj5" fmla="val 372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DD4FB5C-4C00-4FA4-892F-7AE473AB5B17}">
      <dsp:nvSpPr>
        <dsp:cNvPr id="0" name=""/>
        <dsp:cNvSpPr/>
      </dsp:nvSpPr>
      <dsp:spPr>
        <a:xfrm>
          <a:off x="4162988" y="652881"/>
          <a:ext cx="2298491" cy="914034"/>
        </a:xfrm>
        <a:prstGeom prst="roundRect">
          <a:avLst>
            <a:gd name="adj" fmla="val 10000"/>
          </a:avLst>
        </a:prstGeom>
        <a:solidFill>
          <a:srgbClr val="6666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GB" sz="2000" kern="1200" dirty="0">
              <a:latin typeface="Arial" panose="020B0604020202020204" pitchFamily="34" charset="0"/>
              <a:cs typeface="Arial" panose="020B0604020202020204" pitchFamily="34" charset="0"/>
            </a:rPr>
            <a:t>Justifying the Measure is          Fit for Purpose</a:t>
          </a:r>
          <a:endParaRPr lang="en-GB" sz="2000" kern="1200" dirty="0"/>
        </a:p>
      </dsp:txBody>
      <dsp:txXfrm>
        <a:off x="4189759" y="679652"/>
        <a:ext cx="2244949" cy="860492"/>
      </dsp:txXfrm>
    </dsp:sp>
    <dsp:sp modelId="{6D0E7094-6650-4617-8C9E-8898939D06CC}">
      <dsp:nvSpPr>
        <dsp:cNvPr id="0" name=""/>
        <dsp:cNvSpPr/>
      </dsp:nvSpPr>
      <dsp:spPr>
        <a:xfrm>
          <a:off x="6963972" y="1109898"/>
          <a:ext cx="2585803" cy="213274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8575" tIns="28575" rIns="28575" bIns="28575" numCol="1" spcCol="1270" anchor="t" anchorCtr="0">
          <a:noAutofit/>
        </a:bodyPr>
        <a:lstStyle/>
        <a:p>
          <a:pPr marL="114300" lvl="1" indent="-114300" algn="l" defTabSz="666750">
            <a:lnSpc>
              <a:spcPct val="90000"/>
            </a:lnSpc>
            <a:spcBef>
              <a:spcPct val="0"/>
            </a:spcBef>
            <a:spcAft>
              <a:spcPct val="15000"/>
            </a:spcAft>
            <a:buChar char="•"/>
          </a:pPr>
          <a:r>
            <a:rPr lang="en-GB" sz="1500" kern="1200" dirty="0">
              <a:latin typeface="Arial" panose="020B0604020202020204" pitchFamily="34" charset="0"/>
              <a:cs typeface="Arial" panose="020B0604020202020204" pitchFamily="34" charset="0"/>
            </a:rPr>
            <a:t>Define how the measure will be used to make comparisons within the trial </a:t>
          </a:r>
          <a:endParaRPr lang="en-GB" sz="1500" kern="1200" dirty="0"/>
        </a:p>
        <a:p>
          <a:pPr marL="114300" lvl="1" indent="-114300" algn="l" defTabSz="666750">
            <a:lnSpc>
              <a:spcPct val="90000"/>
            </a:lnSpc>
            <a:spcBef>
              <a:spcPct val="0"/>
            </a:spcBef>
            <a:spcAft>
              <a:spcPct val="15000"/>
            </a:spcAft>
            <a:buChar char="•"/>
          </a:pPr>
          <a:r>
            <a:rPr lang="en-GB" sz="1500" kern="1200" dirty="0">
              <a:latin typeface="Arial" panose="020B0604020202020204" pitchFamily="34" charset="0"/>
              <a:cs typeface="Arial" panose="020B0604020202020204" pitchFamily="34" charset="0"/>
            </a:rPr>
            <a:t>Determine how much change indicates treatment benefit or harms from the patient’s perspective</a:t>
          </a:r>
        </a:p>
      </dsp:txBody>
      <dsp:txXfrm>
        <a:off x="7013052" y="1158978"/>
        <a:ext cx="2487643" cy="1577569"/>
      </dsp:txXfrm>
    </dsp:sp>
    <dsp:sp modelId="{22B44829-237A-41F7-AB69-F178A6EE96A0}">
      <dsp:nvSpPr>
        <dsp:cNvPr id="0" name=""/>
        <dsp:cNvSpPr/>
      </dsp:nvSpPr>
      <dsp:spPr>
        <a:xfrm>
          <a:off x="7538595" y="2785628"/>
          <a:ext cx="2298491" cy="914034"/>
        </a:xfrm>
        <a:prstGeom prst="roundRect">
          <a:avLst>
            <a:gd name="adj" fmla="val 10000"/>
          </a:avLst>
        </a:prstGeom>
        <a:solidFill>
          <a:srgbClr val="6666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GB" sz="2000" kern="1200" dirty="0">
              <a:latin typeface="Arial" panose="020B0604020202020204" pitchFamily="34" charset="0"/>
              <a:cs typeface="Arial" panose="020B0604020202020204" pitchFamily="34" charset="0"/>
            </a:rPr>
            <a:t>Creating Endpoints</a:t>
          </a:r>
          <a:endParaRPr lang="en-GB" sz="2000" kern="1200" dirty="0"/>
        </a:p>
      </dsp:txBody>
      <dsp:txXfrm>
        <a:off x="7565366" y="2812399"/>
        <a:ext cx="2244949" cy="86049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C453DF-F849-4AA7-82F2-09ED670651FC}">
      <dsp:nvSpPr>
        <dsp:cNvPr id="0" name=""/>
        <dsp:cNvSpPr/>
      </dsp:nvSpPr>
      <dsp:spPr>
        <a:xfrm>
          <a:off x="3914" y="1508255"/>
          <a:ext cx="1651100" cy="136181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t" anchorCtr="0">
          <a:noAutofit/>
        </a:bodyPr>
        <a:lstStyle/>
        <a:p>
          <a:pPr marL="171450" lvl="1" indent="-171450" algn="l" defTabSz="711200">
            <a:lnSpc>
              <a:spcPct val="90000"/>
            </a:lnSpc>
            <a:spcBef>
              <a:spcPct val="0"/>
            </a:spcBef>
            <a:spcAft>
              <a:spcPct val="15000"/>
            </a:spcAft>
            <a:buChar char="•"/>
          </a:pPr>
          <a:r>
            <a:rPr lang="en-GB" sz="1600" kern="1200" dirty="0"/>
            <a:t>Stakeholder engagement</a:t>
          </a:r>
        </a:p>
        <a:p>
          <a:pPr marL="171450" lvl="1" indent="-171450" algn="l" defTabSz="711200">
            <a:lnSpc>
              <a:spcPct val="90000"/>
            </a:lnSpc>
            <a:spcBef>
              <a:spcPct val="0"/>
            </a:spcBef>
            <a:spcAft>
              <a:spcPct val="15000"/>
            </a:spcAft>
            <a:buChar char="•"/>
          </a:pPr>
          <a:r>
            <a:rPr lang="en-GB" sz="1600" kern="1200" dirty="0"/>
            <a:t>Co-design</a:t>
          </a:r>
        </a:p>
      </dsp:txBody>
      <dsp:txXfrm>
        <a:off x="35253" y="1539594"/>
        <a:ext cx="1588422" cy="1007317"/>
      </dsp:txXfrm>
    </dsp:sp>
    <dsp:sp modelId="{B8C7C234-C93D-4FBB-BA6D-03685FFE7D2D}">
      <dsp:nvSpPr>
        <dsp:cNvPr id="0" name=""/>
        <dsp:cNvSpPr/>
      </dsp:nvSpPr>
      <dsp:spPr>
        <a:xfrm>
          <a:off x="913567" y="1767149"/>
          <a:ext cx="1917543" cy="1917543"/>
        </a:xfrm>
        <a:prstGeom prst="leftCircularArrow">
          <a:avLst>
            <a:gd name="adj1" fmla="val 3655"/>
            <a:gd name="adj2" fmla="val 455190"/>
            <a:gd name="adj3" fmla="val 2230701"/>
            <a:gd name="adj4" fmla="val 9024489"/>
            <a:gd name="adj5" fmla="val 426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20A8D52-A785-49ED-A1DE-54C5E736E226}">
      <dsp:nvSpPr>
        <dsp:cNvPr id="0" name=""/>
        <dsp:cNvSpPr/>
      </dsp:nvSpPr>
      <dsp:spPr>
        <a:xfrm>
          <a:off x="370825" y="2578251"/>
          <a:ext cx="1467645" cy="583634"/>
        </a:xfrm>
        <a:prstGeom prst="roundRect">
          <a:avLst>
            <a:gd name="adj" fmla="val 10000"/>
          </a:avLst>
        </a:prstGeom>
        <a:solidFill>
          <a:srgbClr val="6666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GB" sz="1300" kern="1200" dirty="0"/>
            <a:t>Population </a:t>
          </a:r>
          <a:r>
            <a:rPr lang="en-GB" sz="1300" kern="1200" dirty="0" err="1"/>
            <a:t>i.e</a:t>
          </a:r>
          <a:r>
            <a:rPr lang="en-GB" sz="1300" kern="1200" dirty="0"/>
            <a:t> Donor or recipient</a:t>
          </a:r>
        </a:p>
      </dsp:txBody>
      <dsp:txXfrm>
        <a:off x="387919" y="2595345"/>
        <a:ext cx="1433457" cy="549446"/>
      </dsp:txXfrm>
    </dsp:sp>
    <dsp:sp modelId="{1F8ED18A-C8A8-4709-BC62-0EC3A89DBE02}">
      <dsp:nvSpPr>
        <dsp:cNvPr id="0" name=""/>
        <dsp:cNvSpPr/>
      </dsp:nvSpPr>
      <dsp:spPr>
        <a:xfrm>
          <a:off x="2172217" y="1508255"/>
          <a:ext cx="1651100" cy="136181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t" anchorCtr="0">
          <a:noAutofit/>
        </a:bodyPr>
        <a:lstStyle/>
        <a:p>
          <a:pPr marL="171450" lvl="1" indent="-171450" algn="l" defTabSz="711200">
            <a:lnSpc>
              <a:spcPct val="90000"/>
            </a:lnSpc>
            <a:spcBef>
              <a:spcPct val="0"/>
            </a:spcBef>
            <a:spcAft>
              <a:spcPct val="15000"/>
            </a:spcAft>
            <a:buChar char="•"/>
          </a:pPr>
          <a:r>
            <a:rPr lang="en-GB" sz="1600" kern="1200" dirty="0"/>
            <a:t>What outcomes?</a:t>
          </a:r>
        </a:p>
        <a:p>
          <a:pPr marL="171450" lvl="1" indent="-171450" algn="l" defTabSz="711200">
            <a:lnSpc>
              <a:spcPct val="90000"/>
            </a:lnSpc>
            <a:spcBef>
              <a:spcPct val="0"/>
            </a:spcBef>
            <a:spcAft>
              <a:spcPct val="15000"/>
            </a:spcAft>
            <a:buChar char="•"/>
          </a:pPr>
          <a:r>
            <a:rPr lang="en-GB" sz="1600" kern="1200" dirty="0"/>
            <a:t>Which measures?</a:t>
          </a:r>
        </a:p>
      </dsp:txBody>
      <dsp:txXfrm>
        <a:off x="2203556" y="1831412"/>
        <a:ext cx="1588422" cy="1007317"/>
      </dsp:txXfrm>
    </dsp:sp>
    <dsp:sp modelId="{9B593E8B-A7AB-4CED-94BE-F7175138A144}">
      <dsp:nvSpPr>
        <dsp:cNvPr id="0" name=""/>
        <dsp:cNvSpPr/>
      </dsp:nvSpPr>
      <dsp:spPr>
        <a:xfrm>
          <a:off x="3068111" y="640235"/>
          <a:ext cx="2128517" cy="2128517"/>
        </a:xfrm>
        <a:prstGeom prst="circularArrow">
          <a:avLst>
            <a:gd name="adj1" fmla="val 3293"/>
            <a:gd name="adj2" fmla="val 406546"/>
            <a:gd name="adj3" fmla="val 19417943"/>
            <a:gd name="adj4" fmla="val 12575511"/>
            <a:gd name="adj5" fmla="val 384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67F79D6-3D01-42A1-A166-887EAF0223D2}">
      <dsp:nvSpPr>
        <dsp:cNvPr id="0" name=""/>
        <dsp:cNvSpPr/>
      </dsp:nvSpPr>
      <dsp:spPr>
        <a:xfrm>
          <a:off x="2539129" y="1216438"/>
          <a:ext cx="1467645" cy="583634"/>
        </a:xfrm>
        <a:prstGeom prst="roundRect">
          <a:avLst>
            <a:gd name="adj" fmla="val 10000"/>
          </a:avLst>
        </a:prstGeom>
        <a:solidFill>
          <a:srgbClr val="6666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GB" sz="1300" kern="1200" dirty="0"/>
            <a:t>Purpose</a:t>
          </a:r>
        </a:p>
      </dsp:txBody>
      <dsp:txXfrm>
        <a:off x="2556223" y="1233532"/>
        <a:ext cx="1433457" cy="549446"/>
      </dsp:txXfrm>
    </dsp:sp>
    <dsp:sp modelId="{A24EE0C5-36C3-4E2C-B82C-243FE02599AE}">
      <dsp:nvSpPr>
        <dsp:cNvPr id="0" name=""/>
        <dsp:cNvSpPr/>
      </dsp:nvSpPr>
      <dsp:spPr>
        <a:xfrm>
          <a:off x="4340521" y="1508255"/>
          <a:ext cx="1651100" cy="136181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t" anchorCtr="0">
          <a:noAutofit/>
        </a:bodyPr>
        <a:lstStyle/>
        <a:p>
          <a:pPr marL="171450" lvl="1" indent="-171450" algn="l" defTabSz="711200">
            <a:lnSpc>
              <a:spcPct val="90000"/>
            </a:lnSpc>
            <a:spcBef>
              <a:spcPct val="0"/>
            </a:spcBef>
            <a:spcAft>
              <a:spcPct val="15000"/>
            </a:spcAft>
            <a:buChar char="•"/>
          </a:pPr>
          <a:r>
            <a:rPr lang="en-GB" sz="1600" kern="1200" dirty="0"/>
            <a:t>Frequency and timing</a:t>
          </a:r>
        </a:p>
        <a:p>
          <a:pPr marL="171450" lvl="1" indent="-171450" algn="l" defTabSz="711200">
            <a:lnSpc>
              <a:spcPct val="90000"/>
            </a:lnSpc>
            <a:spcBef>
              <a:spcPct val="0"/>
            </a:spcBef>
            <a:spcAft>
              <a:spcPct val="15000"/>
            </a:spcAft>
            <a:buChar char="•"/>
          </a:pPr>
          <a:r>
            <a:rPr lang="en-GB" sz="1600" kern="1200" dirty="0"/>
            <a:t>Administering and scoring</a:t>
          </a:r>
        </a:p>
      </dsp:txBody>
      <dsp:txXfrm>
        <a:off x="4371860" y="1539594"/>
        <a:ext cx="1588422" cy="1007317"/>
      </dsp:txXfrm>
    </dsp:sp>
    <dsp:sp modelId="{E9DE2267-80D6-46A1-9F3F-775821F2733E}">
      <dsp:nvSpPr>
        <dsp:cNvPr id="0" name=""/>
        <dsp:cNvSpPr/>
      </dsp:nvSpPr>
      <dsp:spPr>
        <a:xfrm>
          <a:off x="5250174" y="1767149"/>
          <a:ext cx="1917543" cy="1917543"/>
        </a:xfrm>
        <a:prstGeom prst="leftCircularArrow">
          <a:avLst>
            <a:gd name="adj1" fmla="val 3655"/>
            <a:gd name="adj2" fmla="val 455190"/>
            <a:gd name="adj3" fmla="val 2230701"/>
            <a:gd name="adj4" fmla="val 9024489"/>
            <a:gd name="adj5" fmla="val 426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6F4E3FB-B2FB-4B04-A15D-E909AC35A5DB}">
      <dsp:nvSpPr>
        <dsp:cNvPr id="0" name=""/>
        <dsp:cNvSpPr/>
      </dsp:nvSpPr>
      <dsp:spPr>
        <a:xfrm>
          <a:off x="4707433" y="2578251"/>
          <a:ext cx="1467645" cy="583634"/>
        </a:xfrm>
        <a:prstGeom prst="roundRect">
          <a:avLst>
            <a:gd name="adj" fmla="val 10000"/>
          </a:avLst>
        </a:prstGeom>
        <a:solidFill>
          <a:srgbClr val="6666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GB" sz="1300" kern="1200" dirty="0"/>
            <a:t>Data Capture</a:t>
          </a:r>
        </a:p>
      </dsp:txBody>
      <dsp:txXfrm>
        <a:off x="4724527" y="2595345"/>
        <a:ext cx="1433457" cy="549446"/>
      </dsp:txXfrm>
    </dsp:sp>
    <dsp:sp modelId="{E5E692C3-C9A4-496A-B979-0FA7D05EE9C1}">
      <dsp:nvSpPr>
        <dsp:cNvPr id="0" name=""/>
        <dsp:cNvSpPr/>
      </dsp:nvSpPr>
      <dsp:spPr>
        <a:xfrm>
          <a:off x="6508825" y="1508255"/>
          <a:ext cx="1651100" cy="136181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t" anchorCtr="0">
          <a:noAutofit/>
        </a:bodyPr>
        <a:lstStyle/>
        <a:p>
          <a:pPr marL="171450" lvl="1" indent="-171450" algn="l" defTabSz="711200">
            <a:lnSpc>
              <a:spcPct val="90000"/>
            </a:lnSpc>
            <a:spcBef>
              <a:spcPct val="0"/>
            </a:spcBef>
            <a:spcAft>
              <a:spcPct val="15000"/>
            </a:spcAft>
            <a:buChar char="•"/>
          </a:pPr>
          <a:r>
            <a:rPr lang="en-GB" sz="1600" kern="1200" dirty="0">
              <a:solidFill>
                <a:schemeClr val="tx1"/>
              </a:solidFill>
            </a:rPr>
            <a:t>Workflow</a:t>
          </a:r>
        </a:p>
        <a:p>
          <a:pPr marL="171450" lvl="1" indent="-171450" algn="l" defTabSz="711200">
            <a:lnSpc>
              <a:spcPct val="90000"/>
            </a:lnSpc>
            <a:spcBef>
              <a:spcPct val="0"/>
            </a:spcBef>
            <a:spcAft>
              <a:spcPct val="15000"/>
            </a:spcAft>
            <a:buChar char="•"/>
          </a:pPr>
          <a:r>
            <a:rPr lang="en-GB" sz="1600" kern="1200" dirty="0">
              <a:solidFill>
                <a:schemeClr val="tx1"/>
              </a:solidFill>
            </a:rPr>
            <a:t>Interpretation, visualisation and response</a:t>
          </a:r>
        </a:p>
      </dsp:txBody>
      <dsp:txXfrm>
        <a:off x="6540164" y="1831412"/>
        <a:ext cx="1588422" cy="1007317"/>
      </dsp:txXfrm>
    </dsp:sp>
    <dsp:sp modelId="{545D8B63-CD14-4F05-9FA8-1EF9839E48AA}">
      <dsp:nvSpPr>
        <dsp:cNvPr id="0" name=""/>
        <dsp:cNvSpPr/>
      </dsp:nvSpPr>
      <dsp:spPr>
        <a:xfrm>
          <a:off x="7404719" y="640235"/>
          <a:ext cx="2128517" cy="2128517"/>
        </a:xfrm>
        <a:prstGeom prst="circularArrow">
          <a:avLst>
            <a:gd name="adj1" fmla="val 3293"/>
            <a:gd name="adj2" fmla="val 406546"/>
            <a:gd name="adj3" fmla="val 19417943"/>
            <a:gd name="adj4" fmla="val 12575511"/>
            <a:gd name="adj5" fmla="val 384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8001030-0524-4B69-81BB-77FAF5BC04AB}">
      <dsp:nvSpPr>
        <dsp:cNvPr id="0" name=""/>
        <dsp:cNvSpPr/>
      </dsp:nvSpPr>
      <dsp:spPr>
        <a:xfrm>
          <a:off x="6875736" y="1216438"/>
          <a:ext cx="1467645" cy="583634"/>
        </a:xfrm>
        <a:prstGeom prst="roundRect">
          <a:avLst>
            <a:gd name="adj" fmla="val 10000"/>
          </a:avLst>
        </a:prstGeom>
        <a:solidFill>
          <a:srgbClr val="6666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GB" sz="1300" kern="1200" dirty="0"/>
            <a:t>Reporting</a:t>
          </a:r>
        </a:p>
      </dsp:txBody>
      <dsp:txXfrm>
        <a:off x="6892830" y="1233532"/>
        <a:ext cx="1433457" cy="549446"/>
      </dsp:txXfrm>
    </dsp:sp>
    <dsp:sp modelId="{F3220C77-8CCA-40B8-9054-5CED74572DC4}">
      <dsp:nvSpPr>
        <dsp:cNvPr id="0" name=""/>
        <dsp:cNvSpPr/>
      </dsp:nvSpPr>
      <dsp:spPr>
        <a:xfrm>
          <a:off x="8677129" y="1508255"/>
          <a:ext cx="1651100" cy="136181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t" anchorCtr="0">
          <a:noAutofit/>
        </a:bodyPr>
        <a:lstStyle/>
        <a:p>
          <a:pPr marL="171450" lvl="1" indent="-171450" algn="l" defTabSz="711200">
            <a:lnSpc>
              <a:spcPct val="90000"/>
            </a:lnSpc>
            <a:spcBef>
              <a:spcPct val="0"/>
            </a:spcBef>
            <a:spcAft>
              <a:spcPct val="15000"/>
            </a:spcAft>
            <a:buChar char="•"/>
          </a:pPr>
          <a:r>
            <a:rPr lang="en-GB" sz="1600" kern="1200" dirty="0"/>
            <a:t>EHR integration</a:t>
          </a:r>
        </a:p>
        <a:p>
          <a:pPr marL="171450" lvl="1" indent="-171450" algn="l" defTabSz="711200">
            <a:lnSpc>
              <a:spcPct val="90000"/>
            </a:lnSpc>
            <a:spcBef>
              <a:spcPct val="0"/>
            </a:spcBef>
            <a:spcAft>
              <a:spcPct val="15000"/>
            </a:spcAft>
            <a:buChar char="•"/>
          </a:pPr>
          <a:r>
            <a:rPr lang="en-GB" sz="1600" kern="1200" dirty="0"/>
            <a:t>Governance</a:t>
          </a:r>
        </a:p>
        <a:p>
          <a:pPr marL="171450" lvl="1" indent="-171450" algn="l" defTabSz="711200">
            <a:lnSpc>
              <a:spcPct val="90000"/>
            </a:lnSpc>
            <a:spcBef>
              <a:spcPct val="0"/>
            </a:spcBef>
            <a:spcAft>
              <a:spcPct val="15000"/>
            </a:spcAft>
            <a:buChar char="•"/>
          </a:pPr>
          <a:r>
            <a:rPr lang="en-GB" sz="1600" kern="1200"/>
            <a:t>Datapooling</a:t>
          </a:r>
          <a:endParaRPr lang="en-GB" sz="1600" kern="1200" dirty="0"/>
        </a:p>
      </dsp:txBody>
      <dsp:txXfrm>
        <a:off x="8708468" y="1539594"/>
        <a:ext cx="1588422" cy="1007317"/>
      </dsp:txXfrm>
    </dsp:sp>
    <dsp:sp modelId="{38F099C2-79BC-4116-90D8-76EF7A77B233}">
      <dsp:nvSpPr>
        <dsp:cNvPr id="0" name=""/>
        <dsp:cNvSpPr/>
      </dsp:nvSpPr>
      <dsp:spPr>
        <a:xfrm>
          <a:off x="9044040" y="2578251"/>
          <a:ext cx="1467645" cy="583634"/>
        </a:xfrm>
        <a:prstGeom prst="roundRect">
          <a:avLst>
            <a:gd name="adj" fmla="val 10000"/>
          </a:avLst>
        </a:prstGeom>
        <a:solidFill>
          <a:srgbClr val="6666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GB" sz="1300" kern="1200" dirty="0"/>
            <a:t>System Evaluation</a:t>
          </a:r>
        </a:p>
      </dsp:txBody>
      <dsp:txXfrm>
        <a:off x="9061134" y="2595345"/>
        <a:ext cx="1433457" cy="54944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904173-1402-4F74-99CC-EC8F96F672CF}">
      <dsp:nvSpPr>
        <dsp:cNvPr id="0" name=""/>
        <dsp:cNvSpPr/>
      </dsp:nvSpPr>
      <dsp:spPr>
        <a:xfrm>
          <a:off x="1326866" y="39670"/>
          <a:ext cx="1904193" cy="1904193"/>
        </a:xfrm>
        <a:prstGeom prst="ellipse">
          <a:avLst/>
        </a:prstGeom>
        <a:solidFill>
          <a:srgbClr val="6666FF"/>
        </a:solidFill>
        <a:ln w="12700" cap="flat" cmpd="sng" algn="ctr">
          <a:solidFill>
            <a:schemeClr val="accent2">
              <a:shade val="15000"/>
            </a:schemeClr>
          </a:solidFill>
          <a:prstDash val="solid"/>
          <a:miter lim="800000"/>
        </a:ln>
        <a:effectLst/>
      </dsp:spPr>
      <dsp:style>
        <a:lnRef idx="2">
          <a:schemeClr val="accent2">
            <a:shade val="15000"/>
          </a:schemeClr>
        </a:lnRef>
        <a:fillRef idx="1">
          <a:schemeClr val="accent2"/>
        </a:fillRef>
        <a:effectRef idx="0">
          <a:schemeClr val="accent2"/>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r>
            <a:rPr lang="en-GB" sz="1700" kern="1200" dirty="0"/>
            <a:t>Clinical effectiveness</a:t>
          </a:r>
        </a:p>
      </dsp:txBody>
      <dsp:txXfrm>
        <a:off x="1580759" y="372904"/>
        <a:ext cx="1396408" cy="856886"/>
      </dsp:txXfrm>
    </dsp:sp>
    <dsp:sp modelId="{5FC8D45D-938E-4F94-9AEB-52C767CDCC81}">
      <dsp:nvSpPr>
        <dsp:cNvPr id="0" name=""/>
        <dsp:cNvSpPr/>
      </dsp:nvSpPr>
      <dsp:spPr>
        <a:xfrm>
          <a:off x="2013963" y="1229791"/>
          <a:ext cx="1904193" cy="1904193"/>
        </a:xfrm>
        <a:prstGeom prst="ellipse">
          <a:avLst/>
        </a:prstGeom>
        <a:solidFill>
          <a:srgbClr val="6666FF"/>
        </a:solidFill>
        <a:ln w="12700" cap="flat" cmpd="sng" algn="ctr">
          <a:solidFill>
            <a:schemeClr val="accent2">
              <a:shade val="15000"/>
            </a:schemeClr>
          </a:solidFill>
          <a:prstDash val="solid"/>
          <a:miter lim="800000"/>
        </a:ln>
        <a:effectLst/>
      </dsp:spPr>
      <dsp:style>
        <a:lnRef idx="2">
          <a:schemeClr val="accent2">
            <a:shade val="15000"/>
          </a:schemeClr>
        </a:lnRef>
        <a:fillRef idx="1">
          <a:schemeClr val="accent2"/>
        </a:fillRef>
        <a:effectRef idx="0">
          <a:schemeClr val="accent2"/>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r>
            <a:rPr lang="en-GB" sz="1700" kern="1200" dirty="0"/>
            <a:t>Experience of care</a:t>
          </a:r>
        </a:p>
      </dsp:txBody>
      <dsp:txXfrm>
        <a:off x="2596329" y="1721707"/>
        <a:ext cx="1142515" cy="1047306"/>
      </dsp:txXfrm>
    </dsp:sp>
    <dsp:sp modelId="{0DEB0F6F-7698-491D-8B79-96455939FAF9}">
      <dsp:nvSpPr>
        <dsp:cNvPr id="0" name=""/>
        <dsp:cNvSpPr/>
      </dsp:nvSpPr>
      <dsp:spPr>
        <a:xfrm>
          <a:off x="639656" y="1269455"/>
          <a:ext cx="1904193" cy="1904193"/>
        </a:xfrm>
        <a:prstGeom prst="ellipse">
          <a:avLst/>
        </a:prstGeom>
        <a:solidFill>
          <a:srgbClr val="6666FF"/>
        </a:solidFill>
        <a:ln w="12700" cap="flat" cmpd="sng" algn="ctr">
          <a:solidFill>
            <a:schemeClr val="accent2">
              <a:shade val="15000"/>
            </a:schemeClr>
          </a:solidFill>
          <a:prstDash val="solid"/>
          <a:miter lim="800000"/>
        </a:ln>
        <a:effectLst/>
      </dsp:spPr>
      <dsp:style>
        <a:lnRef idx="2">
          <a:schemeClr val="accent2">
            <a:shade val="15000"/>
          </a:schemeClr>
        </a:lnRef>
        <a:fillRef idx="1">
          <a:schemeClr val="accent2"/>
        </a:fillRef>
        <a:effectRef idx="0">
          <a:schemeClr val="accent2"/>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r>
            <a:rPr lang="en-GB" sz="1700" kern="1200" dirty="0"/>
            <a:t>Safety</a:t>
          </a:r>
        </a:p>
      </dsp:txBody>
      <dsp:txXfrm>
        <a:off x="818967" y="1761372"/>
        <a:ext cx="1142515" cy="1047306"/>
      </dsp:txXfrm>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32B6318-4724-91EE-B7BB-B2C88A2AABA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7274CE4F-20D3-2232-9916-6E754ED8DA5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CD18833-6ED6-43DF-B316-8E0905B9641D}" type="datetimeFigureOut">
              <a:rPr lang="en-GB" smtClean="0"/>
              <a:t>11/06/2026</a:t>
            </a:fld>
            <a:endParaRPr lang="en-GB"/>
          </a:p>
        </p:txBody>
      </p:sp>
      <p:sp>
        <p:nvSpPr>
          <p:cNvPr id="4" name="Footer Placeholder 3">
            <a:extLst>
              <a:ext uri="{FF2B5EF4-FFF2-40B4-BE49-F238E27FC236}">
                <a16:creationId xmlns:a16="http://schemas.microsoft.com/office/drawing/2014/main" id="{30498F1E-E28F-55A0-FF07-7C9D8E32813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739C1080-86AB-B2A9-A93B-42D3A79F324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70E4F95-1DE7-41C5-854A-71CEFFE43DCE}" type="slidenum">
              <a:rPr lang="en-GB" smtClean="0"/>
              <a:t>‹#›</a:t>
            </a:fld>
            <a:endParaRPr lang="en-GB"/>
          </a:p>
        </p:txBody>
      </p:sp>
    </p:spTree>
    <p:extLst>
      <p:ext uri="{BB962C8B-B14F-4D97-AF65-F5344CB8AC3E}">
        <p14:creationId xmlns:p14="http://schemas.microsoft.com/office/powerpoint/2010/main" val="1031484817"/>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4C6D82-471B-4267-AE7D-4234A99C5EC1}" type="datetimeFigureOut">
              <a:rPr lang="en-GB" smtClean="0"/>
              <a:t>11/06/2026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0EC4BC-7EA9-4F30-B30B-FFB220730743}" type="slidenum">
              <a:rPr lang="en-GB" smtClean="0"/>
              <a:t>‹#›</a:t>
            </a:fld>
            <a:endParaRPr lang="en-GB"/>
          </a:p>
        </p:txBody>
      </p:sp>
    </p:spTree>
    <p:extLst>
      <p:ext uri="{BB962C8B-B14F-4D97-AF65-F5344CB8AC3E}">
        <p14:creationId xmlns:p14="http://schemas.microsoft.com/office/powerpoint/2010/main" val="2132092693"/>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Tree>
    <p:extLst>
      <p:ext uri="{BB962C8B-B14F-4D97-AF65-F5344CB8AC3E}">
        <p14:creationId xmlns:p14="http://schemas.microsoft.com/office/powerpoint/2010/main" val="1290967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US - Growing trend to include PROs in registry data i.e., USA </a:t>
            </a:r>
            <a:br>
              <a:rPr lang="en-GB" dirty="0"/>
            </a:br>
            <a:r>
              <a:rPr lang="en-GB" dirty="0"/>
              <a:t>- Organ Procurement and Transplantation Network (OPTN)</a:t>
            </a:r>
          </a:p>
          <a:p>
            <a:r>
              <a:rPr lang="en-GB" dirty="0"/>
              <a:t>Large research efforts (e.g., Living Donor Collective in USA) are expanding PRO tracking.</a:t>
            </a:r>
          </a:p>
          <a:p>
            <a:endParaRPr lang="en-GB" dirty="0"/>
          </a:p>
          <a:p>
            <a:r>
              <a:rPr lang="en-GB" b="1" dirty="0"/>
              <a:t>Bottom line</a:t>
            </a:r>
          </a:p>
          <a:p>
            <a:r>
              <a:rPr lang="en-GB" b="1" dirty="0"/>
              <a:t>Yes</a:t>
            </a:r>
            <a:r>
              <a:rPr lang="en-GB" dirty="0"/>
              <a:t>, living kidney donors </a:t>
            </a:r>
            <a:r>
              <a:rPr lang="en-GB" i="1" dirty="0"/>
              <a:t>are</a:t>
            </a:r>
            <a:r>
              <a:rPr lang="en-GB" dirty="0"/>
              <a:t> followed using patient-reported outcomes </a:t>
            </a:r>
          </a:p>
          <a:p>
            <a:r>
              <a:rPr lang="en-GB" dirty="0"/>
              <a:t>But: </a:t>
            </a:r>
          </a:p>
          <a:p>
            <a:pPr lvl="1"/>
            <a:r>
              <a:rPr lang="en-GB" dirty="0"/>
              <a:t>It’s </a:t>
            </a:r>
            <a:r>
              <a:rPr lang="en-GB" b="1" dirty="0"/>
              <a:t>inconsistent</a:t>
            </a:r>
            <a:r>
              <a:rPr lang="en-GB" dirty="0"/>
              <a:t> </a:t>
            </a:r>
          </a:p>
          <a:p>
            <a:pPr lvl="1"/>
            <a:r>
              <a:rPr lang="en-GB" dirty="0"/>
              <a:t>Often </a:t>
            </a:r>
            <a:r>
              <a:rPr lang="en-GB" b="1" dirty="0"/>
              <a:t>research-driven rather than routine care</a:t>
            </a:r>
            <a:r>
              <a:rPr lang="en-GB" dirty="0"/>
              <a:t> </a:t>
            </a:r>
          </a:p>
          <a:p>
            <a:pPr lvl="1"/>
            <a:r>
              <a:rPr lang="en-GB" dirty="0"/>
              <a:t>Improving as healthcare systems recognize donor wellbeing beyond surgical success</a:t>
            </a:r>
          </a:p>
          <a:p>
            <a:endParaRPr lang="en-GB" dirty="0"/>
          </a:p>
        </p:txBody>
      </p:sp>
    </p:spTree>
    <p:extLst>
      <p:ext uri="{BB962C8B-B14F-4D97-AF65-F5344CB8AC3E}">
        <p14:creationId xmlns:p14="http://schemas.microsoft.com/office/powerpoint/2010/main" val="29735901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Medication side effects - </a:t>
            </a:r>
            <a:r>
              <a:rPr lang="en-GB" dirty="0" err="1"/>
              <a:t>immunosupression</a:t>
            </a:r>
            <a:endParaRPr lang="en-GB" dirty="0"/>
          </a:p>
        </p:txBody>
      </p:sp>
    </p:spTree>
    <p:extLst>
      <p:ext uri="{BB962C8B-B14F-4D97-AF65-F5344CB8AC3E}">
        <p14:creationId xmlns:p14="http://schemas.microsoft.com/office/powerpoint/2010/main" val="28189094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UK-based ATTOM programme represents a significant advancement in this field by linking PROMs with national registry, clinical, and economic data to evaluate both access to transplantation and post-transplant outcomes. Findings from ATTOM and related studies highlight persistent inequalities in both access and patient-reported outcomes, influenced by demographic and socioeconomic factors, and demonstrate that improvements in </a:t>
            </a:r>
            <a:r>
              <a:rPr lang="en-GB" dirty="0" err="1"/>
              <a:t>HRQoL</a:t>
            </a:r>
            <a:r>
              <a:rPr lang="en-GB" dirty="0"/>
              <a:t> are not universal. Despite their value, the integration of PROMs into transplant research and practice remains challenged by issues such as missing data, variability in measurement tools, and difficulties in interpreting clinically meaningful change. Collectively, the literature supports the use of PROMs as essential components of a more comprehensive, patient-centred assessment of kidney transplant success, while underscoring the need for standardisation and improved implementation in routine care.</a:t>
            </a:r>
          </a:p>
          <a:p>
            <a:r>
              <a:rPr lang="en-GB" b="1" dirty="0"/>
              <a:t>Demographic factors</a:t>
            </a:r>
          </a:p>
          <a:p>
            <a:r>
              <a:rPr lang="en-GB" dirty="0"/>
              <a:t>ATTOM findings consistently identify:</a:t>
            </a:r>
          </a:p>
          <a:p>
            <a:r>
              <a:rPr lang="en-GB" b="1" dirty="0"/>
              <a:t>Age</a:t>
            </a:r>
            <a:r>
              <a:rPr lang="en-GB" dirty="0"/>
              <a:t> </a:t>
            </a:r>
          </a:p>
          <a:p>
            <a:pPr lvl="1"/>
            <a:r>
              <a:rPr lang="en-GB" dirty="0"/>
              <a:t>Older patients tend to report </a:t>
            </a:r>
            <a:r>
              <a:rPr lang="en-GB" b="1" dirty="0"/>
              <a:t>lower physical </a:t>
            </a:r>
            <a:r>
              <a:rPr lang="en-GB" b="1" dirty="0" err="1"/>
              <a:t>HRQoL</a:t>
            </a:r>
            <a:r>
              <a:rPr lang="en-GB" dirty="0"/>
              <a:t> </a:t>
            </a:r>
          </a:p>
          <a:p>
            <a:pPr lvl="1"/>
            <a:r>
              <a:rPr lang="en-GB" dirty="0"/>
              <a:t>Younger patients may report </a:t>
            </a:r>
            <a:r>
              <a:rPr lang="en-GB" b="1" dirty="0"/>
              <a:t>worse mental health outcomes</a:t>
            </a:r>
            <a:r>
              <a:rPr lang="en-GB" dirty="0"/>
              <a:t> (e.g., anxiety, adjustment issues) </a:t>
            </a:r>
          </a:p>
          <a:p>
            <a:r>
              <a:rPr lang="en-GB" b="1" dirty="0"/>
              <a:t>Sex</a:t>
            </a:r>
            <a:r>
              <a:rPr lang="en-GB" dirty="0"/>
              <a:t> </a:t>
            </a:r>
          </a:p>
          <a:p>
            <a:pPr lvl="1"/>
            <a:r>
              <a:rPr lang="en-GB" dirty="0"/>
              <a:t>Women often report </a:t>
            </a:r>
            <a:r>
              <a:rPr lang="en-GB" b="1" dirty="0"/>
              <a:t>lower PROM scores</a:t>
            </a:r>
            <a:r>
              <a:rPr lang="en-GB" dirty="0"/>
              <a:t>, particularly for: </a:t>
            </a:r>
          </a:p>
          <a:p>
            <a:pPr lvl="2"/>
            <a:r>
              <a:rPr lang="en-GB" dirty="0"/>
              <a:t>Fatigue </a:t>
            </a:r>
          </a:p>
          <a:p>
            <a:pPr lvl="2"/>
            <a:r>
              <a:rPr lang="en-GB" dirty="0"/>
              <a:t>Pain </a:t>
            </a:r>
          </a:p>
          <a:p>
            <a:pPr lvl="2"/>
            <a:r>
              <a:rPr lang="en-GB" dirty="0"/>
              <a:t>Psychological wellbeing </a:t>
            </a:r>
          </a:p>
          <a:p>
            <a:r>
              <a:rPr lang="en-GB" b="1" dirty="0"/>
              <a:t>Ethnicity</a:t>
            </a:r>
            <a:r>
              <a:rPr lang="en-GB" dirty="0"/>
              <a:t> </a:t>
            </a:r>
          </a:p>
          <a:p>
            <a:pPr lvl="1"/>
            <a:r>
              <a:rPr lang="en-GB" dirty="0"/>
              <a:t>Patients from minority ethnic groups may report: </a:t>
            </a:r>
          </a:p>
          <a:p>
            <a:pPr lvl="2"/>
            <a:r>
              <a:rPr lang="en-GB" dirty="0"/>
              <a:t>Lower </a:t>
            </a:r>
            <a:r>
              <a:rPr lang="en-GB" dirty="0" err="1"/>
              <a:t>HRQoL</a:t>
            </a:r>
            <a:r>
              <a:rPr lang="en-GB" dirty="0"/>
              <a:t> scores </a:t>
            </a:r>
          </a:p>
          <a:p>
            <a:pPr lvl="2"/>
            <a:r>
              <a:rPr lang="en-GB" dirty="0"/>
              <a:t>Different symptom burdens </a:t>
            </a:r>
          </a:p>
          <a:p>
            <a:pPr lvl="1"/>
            <a:r>
              <a:rPr lang="en-GB" dirty="0"/>
              <a:t>These differences are partly linked to </a:t>
            </a:r>
            <a:r>
              <a:rPr lang="en-GB" b="1" dirty="0"/>
              <a:t>access barriers and broader inequalities</a:t>
            </a:r>
            <a:r>
              <a:rPr lang="en-GB" dirty="0"/>
              <a:t> </a:t>
            </a:r>
          </a:p>
          <a:p>
            <a:br>
              <a:rPr lang="en-GB" dirty="0"/>
            </a:br>
            <a:endParaRPr lang="en-GB" dirty="0"/>
          </a:p>
          <a:p>
            <a:r>
              <a:rPr lang="en-GB" b="1" dirty="0"/>
              <a:t>💷 Socioeconomic factors</a:t>
            </a:r>
          </a:p>
          <a:p>
            <a:r>
              <a:rPr lang="en-GB" dirty="0"/>
              <a:t>ATTOM highlights strong gradients in outcomes based on deprivation:</a:t>
            </a:r>
          </a:p>
          <a:p>
            <a:r>
              <a:rPr lang="en-GB" b="1" dirty="0"/>
              <a:t>Socioeconomic deprivation (Index of Multiple Deprivation)</a:t>
            </a:r>
            <a:r>
              <a:rPr lang="en-GB" dirty="0"/>
              <a:t> </a:t>
            </a:r>
          </a:p>
          <a:p>
            <a:pPr lvl="1"/>
            <a:r>
              <a:rPr lang="en-GB" dirty="0"/>
              <a:t>More deprived patients report: </a:t>
            </a:r>
          </a:p>
          <a:p>
            <a:pPr lvl="2"/>
            <a:r>
              <a:rPr lang="en-GB" dirty="0"/>
              <a:t>Lower overall </a:t>
            </a:r>
            <a:r>
              <a:rPr lang="en-GB" dirty="0" err="1"/>
              <a:t>HRQoL</a:t>
            </a:r>
            <a:r>
              <a:rPr lang="en-GB" dirty="0"/>
              <a:t> (e.g., on EQ-5D) </a:t>
            </a:r>
          </a:p>
          <a:p>
            <a:pPr lvl="2"/>
            <a:r>
              <a:rPr lang="en-GB" dirty="0"/>
              <a:t>Worse physical and mental health domains </a:t>
            </a:r>
          </a:p>
          <a:p>
            <a:pPr lvl="1"/>
            <a:r>
              <a:rPr lang="en-GB" dirty="0"/>
              <a:t>Deprivation is also linked to: </a:t>
            </a:r>
          </a:p>
          <a:p>
            <a:pPr lvl="2"/>
            <a:r>
              <a:rPr lang="en-GB" dirty="0"/>
              <a:t>Reduced access to transplantation </a:t>
            </a:r>
          </a:p>
          <a:p>
            <a:pPr lvl="2"/>
            <a:r>
              <a:rPr lang="en-GB" dirty="0"/>
              <a:t>Higher comorbidity burden </a:t>
            </a:r>
          </a:p>
          <a:p>
            <a:r>
              <a:rPr lang="en-GB" b="1" dirty="0"/>
              <a:t>Employment status</a:t>
            </a:r>
            <a:r>
              <a:rPr lang="en-GB" dirty="0"/>
              <a:t> </a:t>
            </a:r>
          </a:p>
          <a:p>
            <a:pPr lvl="1"/>
            <a:r>
              <a:rPr lang="en-GB" dirty="0"/>
              <a:t>Being unemployed or unable to work is associated with: </a:t>
            </a:r>
          </a:p>
          <a:p>
            <a:pPr lvl="2"/>
            <a:r>
              <a:rPr lang="en-GB" dirty="0"/>
              <a:t>Poorer PROM scores </a:t>
            </a:r>
          </a:p>
          <a:p>
            <a:pPr lvl="2"/>
            <a:r>
              <a:rPr lang="en-GB" dirty="0"/>
              <a:t>Lower functional recovery post-transplant </a:t>
            </a:r>
          </a:p>
          <a:p>
            <a:r>
              <a:rPr lang="en-GB" b="1" dirty="0"/>
              <a:t>Education level</a:t>
            </a:r>
            <a:r>
              <a:rPr lang="en-GB" dirty="0"/>
              <a:t> </a:t>
            </a:r>
          </a:p>
          <a:p>
            <a:pPr lvl="1"/>
            <a:r>
              <a:rPr lang="en-GB" dirty="0"/>
              <a:t>Lower educational attainment is associated with: </a:t>
            </a:r>
          </a:p>
          <a:p>
            <a:pPr lvl="2"/>
            <a:r>
              <a:rPr lang="en-GB" dirty="0"/>
              <a:t>Worse self-reported health </a:t>
            </a:r>
          </a:p>
          <a:p>
            <a:pPr lvl="2"/>
            <a:r>
              <a:rPr lang="en-GB" dirty="0"/>
              <a:t>Potential differences in health literacy and self-management </a:t>
            </a:r>
          </a:p>
          <a:p>
            <a:br>
              <a:rPr lang="en-GB" dirty="0"/>
            </a:br>
            <a:endParaRPr lang="en-GB" dirty="0"/>
          </a:p>
          <a:p>
            <a:r>
              <a:rPr lang="en-GB" b="1" dirty="0"/>
              <a:t>🏥 Interaction with clinical pathway</a:t>
            </a:r>
          </a:p>
          <a:p>
            <a:r>
              <a:rPr lang="en-GB" dirty="0"/>
              <a:t>ATTOM emphasises that these factors operate across the </a:t>
            </a:r>
            <a:r>
              <a:rPr lang="en-GB" b="1" dirty="0"/>
              <a:t>entire transplant pathway</a:t>
            </a:r>
            <a:r>
              <a:rPr lang="en-GB" dirty="0"/>
              <a:t>:</a:t>
            </a:r>
          </a:p>
          <a:p>
            <a:r>
              <a:rPr lang="en-GB" dirty="0"/>
              <a:t>Pre-transplant: </a:t>
            </a:r>
          </a:p>
          <a:p>
            <a:pPr lvl="1"/>
            <a:r>
              <a:rPr lang="en-GB" dirty="0"/>
              <a:t>Deprivation and ethnicity affect </a:t>
            </a:r>
            <a:r>
              <a:rPr lang="en-GB" b="1" dirty="0"/>
              <a:t>likelihood of being listed</a:t>
            </a:r>
            <a:r>
              <a:rPr lang="en-GB" dirty="0"/>
              <a:t> </a:t>
            </a:r>
          </a:p>
          <a:p>
            <a:r>
              <a:rPr lang="en-GB" dirty="0"/>
              <a:t>Post-transplant: </a:t>
            </a:r>
          </a:p>
          <a:p>
            <a:pPr lvl="1"/>
            <a:r>
              <a:rPr lang="en-GB" dirty="0"/>
              <a:t>The same groups often experience </a:t>
            </a:r>
            <a:r>
              <a:rPr lang="en-GB" b="1" dirty="0"/>
              <a:t>less improvement in PROMs</a:t>
            </a:r>
            <a:r>
              <a:rPr lang="en-GB" dirty="0"/>
              <a:t> </a:t>
            </a:r>
          </a:p>
          <a:p>
            <a:r>
              <a:rPr lang="en-GB" dirty="0"/>
              <a:t>This suggests </a:t>
            </a:r>
            <a:r>
              <a:rPr lang="en-GB" b="1" dirty="0"/>
              <a:t>compound inequality</a:t>
            </a:r>
            <a:r>
              <a:rPr lang="en-GB" dirty="0"/>
              <a:t>, not just isolated effects </a:t>
            </a:r>
          </a:p>
          <a:p>
            <a:br>
              <a:rPr lang="en-GB" dirty="0"/>
            </a:br>
            <a:endParaRPr lang="en-GB" dirty="0"/>
          </a:p>
          <a:p>
            <a:r>
              <a:rPr lang="en-GB" b="1" dirty="0"/>
              <a:t>🧠 Key interpretation</a:t>
            </a:r>
          </a:p>
          <a:p>
            <a:r>
              <a:rPr lang="en-GB" dirty="0"/>
              <a:t>A central insight from ATTOM is that:</a:t>
            </a:r>
          </a:p>
          <a:p>
            <a:r>
              <a:rPr lang="en-GB" dirty="0"/>
              <a:t>Differences in PROMs are not purely biological—they reflect </a:t>
            </a:r>
            <a:r>
              <a:rPr lang="en-GB" b="1" dirty="0"/>
              <a:t>social determinants of health</a:t>
            </a:r>
            <a:r>
              <a:rPr lang="en-GB" dirty="0"/>
              <a:t>.</a:t>
            </a:r>
          </a:p>
          <a:p>
            <a:r>
              <a:rPr lang="en-GB" dirty="0"/>
              <a:t>Even after adjusting for clinical variables:</a:t>
            </a:r>
          </a:p>
          <a:p>
            <a:r>
              <a:rPr lang="en-GB" dirty="0"/>
              <a:t>Socioeconomic disadvantage remains a </a:t>
            </a:r>
            <a:r>
              <a:rPr lang="en-GB" b="1" dirty="0"/>
              <a:t>significant independent predictor</a:t>
            </a:r>
            <a:r>
              <a:rPr lang="en-GB" dirty="0"/>
              <a:t> </a:t>
            </a:r>
          </a:p>
          <a:p>
            <a:r>
              <a:rPr lang="en-GB" dirty="0"/>
              <a:t>This implies that improving transplant outcomes requires: </a:t>
            </a:r>
          </a:p>
          <a:p>
            <a:pPr lvl="1"/>
            <a:r>
              <a:rPr lang="en-GB" dirty="0"/>
              <a:t>Social and policy interventions </a:t>
            </a:r>
          </a:p>
          <a:p>
            <a:pPr lvl="1"/>
            <a:r>
              <a:rPr lang="en-GB" dirty="0"/>
              <a:t>Not just medical optimisation</a:t>
            </a:r>
          </a:p>
          <a:p>
            <a:endParaRPr lang="en-GB" dirty="0"/>
          </a:p>
        </p:txBody>
      </p:sp>
    </p:spTree>
    <p:extLst>
      <p:ext uri="{BB962C8B-B14F-4D97-AF65-F5344CB8AC3E}">
        <p14:creationId xmlns:p14="http://schemas.microsoft.com/office/powerpoint/2010/main" val="40701631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When outcomes are worse</a:t>
            </a:r>
          </a:p>
          <a:p>
            <a:r>
              <a:rPr lang="en-GB" dirty="0"/>
              <a:t>PROs tend to be less favourable in certain situations:</a:t>
            </a:r>
          </a:p>
          <a:p>
            <a:r>
              <a:rPr lang="en-GB" dirty="0"/>
              <a:t>If the recipient has poor outcomes or dies </a:t>
            </a:r>
          </a:p>
          <a:p>
            <a:r>
              <a:rPr lang="en-GB" dirty="0"/>
              <a:t>If donation was emotionally complex (e.g., family pressure) </a:t>
            </a:r>
          </a:p>
          <a:p>
            <a:r>
              <a:rPr lang="en-GB" dirty="0"/>
              <a:t>If donors had pre-existing mental health vulnerabilities </a:t>
            </a:r>
          </a:p>
          <a:p>
            <a:r>
              <a:rPr lang="en-GB" dirty="0"/>
              <a:t>If follow-up care and support are limited </a:t>
            </a:r>
          </a:p>
          <a:p>
            <a:r>
              <a:rPr lang="en-GB" dirty="0"/>
              <a:t>These factors matter more than the surgery itself in predicting long-term wellbeing.</a:t>
            </a:r>
          </a:p>
          <a:p>
            <a:endParaRPr lang="en-GB" dirty="0"/>
          </a:p>
        </p:txBody>
      </p:sp>
    </p:spTree>
    <p:extLst>
      <p:ext uri="{BB962C8B-B14F-4D97-AF65-F5344CB8AC3E}">
        <p14:creationId xmlns:p14="http://schemas.microsoft.com/office/powerpoint/2010/main" val="16948329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7085468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1. The "Digital-First" Collection Model</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NHSBT has moved away from paper-based surveys, which traditionally had low response rates.</a:t>
            </a:r>
          </a:p>
          <a:p>
            <a:pPr lvl="0"/>
            <a:r>
              <a:rPr lang="en-GB" sz="1200" b="1" kern="1200" dirty="0">
                <a:solidFill>
                  <a:schemeClr val="tx1"/>
                </a:solidFill>
                <a:effectLst/>
                <a:latin typeface="+mn-lt"/>
                <a:ea typeface="+mn-ea"/>
                <a:cs typeface="+mn-cs"/>
              </a:rPr>
              <a:t>Automated Triggers:</a:t>
            </a:r>
            <a:r>
              <a:rPr lang="en-GB" sz="1200" kern="1200" dirty="0">
                <a:solidFill>
                  <a:schemeClr val="tx1"/>
                </a:solidFill>
                <a:effectLst/>
                <a:latin typeface="+mn-lt"/>
                <a:ea typeface="+mn-ea"/>
                <a:cs typeface="+mn-cs"/>
              </a:rPr>
              <a:t> Surveys are now often triggered automatically via the </a:t>
            </a:r>
            <a:r>
              <a:rPr lang="en-GB" sz="1200" b="1" kern="1200" dirty="0">
                <a:solidFill>
                  <a:schemeClr val="tx1"/>
                </a:solidFill>
                <a:effectLst/>
                <a:latin typeface="+mn-lt"/>
                <a:ea typeface="+mn-ea"/>
                <a:cs typeface="+mn-cs"/>
              </a:rPr>
              <a:t>UK Living Donor Registry</a:t>
            </a:r>
            <a:r>
              <a:rPr lang="en-GB" sz="1200" kern="1200" dirty="0">
                <a:solidFill>
                  <a:schemeClr val="tx1"/>
                </a:solidFill>
                <a:effectLst/>
                <a:latin typeface="+mn-lt"/>
                <a:ea typeface="+mn-ea"/>
                <a:cs typeface="+mn-cs"/>
              </a:rPr>
              <a:t> at specific intervals: pre-donation (baseline), 6 months, 12 months, and then annually for life.</a:t>
            </a:r>
          </a:p>
          <a:p>
            <a:pPr lvl="0"/>
            <a:r>
              <a:rPr lang="en-GB" sz="1200" b="1" kern="1200" dirty="0">
                <a:solidFill>
                  <a:schemeClr val="tx1"/>
                </a:solidFill>
                <a:effectLst/>
                <a:latin typeface="+mn-lt"/>
                <a:ea typeface="+mn-ea"/>
                <a:cs typeface="+mn-cs"/>
              </a:rPr>
              <a:t>Patient Portals:</a:t>
            </a:r>
            <a:r>
              <a:rPr lang="en-GB" sz="1200" kern="1200" dirty="0">
                <a:solidFill>
                  <a:schemeClr val="tx1"/>
                </a:solidFill>
                <a:effectLst/>
                <a:latin typeface="+mn-lt"/>
                <a:ea typeface="+mn-ea"/>
                <a:cs typeface="+mn-cs"/>
              </a:rPr>
              <a:t> Donors can often access these surveys via patient-facing apps or portals, allowing them to report symptoms or psychological shifts in real-time rather than waiting for an annual appointment.</a:t>
            </a:r>
          </a:p>
          <a:p>
            <a:r>
              <a:rPr lang="en-GB" sz="1200" b="1" kern="1200" dirty="0">
                <a:solidFill>
                  <a:schemeClr val="tx1"/>
                </a:solidFill>
                <a:effectLst/>
                <a:latin typeface="+mn-lt"/>
                <a:ea typeface="+mn-ea"/>
                <a:cs typeface="+mn-cs"/>
              </a:rPr>
              <a:t>1. The "Digital-First" Collection Model</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NHSBT has moved away from paper-based surveys, which traditionally had low response rates.</a:t>
            </a:r>
          </a:p>
          <a:p>
            <a:pPr lvl="0"/>
            <a:r>
              <a:rPr lang="en-GB" sz="1200" b="1" kern="1200" dirty="0">
                <a:solidFill>
                  <a:schemeClr val="tx1"/>
                </a:solidFill>
                <a:effectLst/>
                <a:latin typeface="+mn-lt"/>
                <a:ea typeface="+mn-ea"/>
                <a:cs typeface="+mn-cs"/>
              </a:rPr>
              <a:t>Automated Triggers:</a:t>
            </a:r>
            <a:r>
              <a:rPr lang="en-GB" sz="1200" kern="1200" dirty="0">
                <a:solidFill>
                  <a:schemeClr val="tx1"/>
                </a:solidFill>
                <a:effectLst/>
                <a:latin typeface="+mn-lt"/>
                <a:ea typeface="+mn-ea"/>
                <a:cs typeface="+mn-cs"/>
              </a:rPr>
              <a:t> Surveys are now often triggered automatically via the </a:t>
            </a:r>
            <a:r>
              <a:rPr lang="en-GB" sz="1200" b="1" kern="1200" dirty="0">
                <a:solidFill>
                  <a:schemeClr val="tx1"/>
                </a:solidFill>
                <a:effectLst/>
                <a:latin typeface="+mn-lt"/>
                <a:ea typeface="+mn-ea"/>
                <a:cs typeface="+mn-cs"/>
              </a:rPr>
              <a:t>UK Living Donor Registry</a:t>
            </a:r>
            <a:r>
              <a:rPr lang="en-GB" sz="1200" kern="1200" dirty="0">
                <a:solidFill>
                  <a:schemeClr val="tx1"/>
                </a:solidFill>
                <a:effectLst/>
                <a:latin typeface="+mn-lt"/>
                <a:ea typeface="+mn-ea"/>
                <a:cs typeface="+mn-cs"/>
              </a:rPr>
              <a:t> at specific intervals: pre-donation (baseline), 6 months, 12 months, and then annually for life.</a:t>
            </a:r>
          </a:p>
          <a:p>
            <a:pPr lvl="0"/>
            <a:r>
              <a:rPr lang="en-GB" sz="1200" b="1" kern="1200" dirty="0">
                <a:solidFill>
                  <a:schemeClr val="tx1"/>
                </a:solidFill>
                <a:effectLst/>
                <a:latin typeface="+mn-lt"/>
                <a:ea typeface="+mn-ea"/>
                <a:cs typeface="+mn-cs"/>
              </a:rPr>
              <a:t>Patient Portals:</a:t>
            </a:r>
            <a:r>
              <a:rPr lang="en-GB" sz="1200" kern="1200" dirty="0">
                <a:solidFill>
                  <a:schemeClr val="tx1"/>
                </a:solidFill>
                <a:effectLst/>
                <a:latin typeface="+mn-lt"/>
                <a:ea typeface="+mn-ea"/>
                <a:cs typeface="+mn-cs"/>
              </a:rPr>
              <a:t> Donors can often access these surveys via patient-facing apps or portals, allowing them to report symptoms or psychological shifts in real-time rather than waiting for an annual appointment.</a:t>
            </a:r>
          </a:p>
          <a:p>
            <a:r>
              <a:rPr lang="en-GB" sz="1200" b="1" kern="1200" dirty="0">
                <a:solidFill>
                  <a:schemeClr val="tx1"/>
                </a:solidFill>
                <a:effectLst/>
                <a:latin typeface="+mn-lt"/>
                <a:ea typeface="+mn-ea"/>
                <a:cs typeface="+mn-cs"/>
              </a:rPr>
              <a:t>2. Core Domains Measured (PROMs)</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NHSBT focuses on specific "domains" that impact the life of a donor. Instead of just asking "How do you feel?", they use validated scales to measure:</a:t>
            </a:r>
          </a:p>
          <a:p>
            <a:pPr lvl="0"/>
            <a:r>
              <a:rPr lang="en-GB" sz="1200" b="1" kern="1200" dirty="0">
                <a:solidFill>
                  <a:schemeClr val="tx1"/>
                </a:solidFill>
                <a:effectLst/>
                <a:latin typeface="+mn-lt"/>
                <a:ea typeface="+mn-ea"/>
                <a:cs typeface="+mn-cs"/>
              </a:rPr>
              <a:t>Physical Recovery:</a:t>
            </a:r>
            <a:r>
              <a:rPr lang="en-GB" sz="1200" kern="1200" dirty="0">
                <a:solidFill>
                  <a:schemeClr val="tx1"/>
                </a:solidFill>
                <a:effectLst/>
                <a:latin typeface="+mn-lt"/>
                <a:ea typeface="+mn-ea"/>
                <a:cs typeface="+mn-cs"/>
              </a:rPr>
              <a:t> Tracking the time it takes to return to work and pre-donation exercise levels.</a:t>
            </a:r>
          </a:p>
          <a:p>
            <a:pPr lvl="0"/>
            <a:r>
              <a:rPr lang="en-GB" sz="1200" b="1" kern="1200" dirty="0">
                <a:solidFill>
                  <a:schemeClr val="tx1"/>
                </a:solidFill>
                <a:effectLst/>
                <a:latin typeface="+mn-lt"/>
                <a:ea typeface="+mn-ea"/>
                <a:cs typeface="+mn-cs"/>
              </a:rPr>
              <a:t>Psychological Impact:</a:t>
            </a:r>
            <a:r>
              <a:rPr lang="en-GB" sz="1200" kern="1200" dirty="0">
                <a:solidFill>
                  <a:schemeClr val="tx1"/>
                </a:solidFill>
                <a:effectLst/>
                <a:latin typeface="+mn-lt"/>
                <a:ea typeface="+mn-ea"/>
                <a:cs typeface="+mn-cs"/>
              </a:rPr>
              <a:t> Using tools like the </a:t>
            </a:r>
            <a:r>
              <a:rPr lang="en-GB" sz="1200" b="1" kern="1200" dirty="0">
                <a:solidFill>
                  <a:schemeClr val="tx1"/>
                </a:solidFill>
                <a:effectLst/>
                <a:latin typeface="+mn-lt"/>
                <a:ea typeface="+mn-ea"/>
                <a:cs typeface="+mn-cs"/>
              </a:rPr>
              <a:t>PHQ-9 (Depression)</a:t>
            </a:r>
            <a:r>
              <a:rPr lang="en-GB" sz="1200" kern="1200" dirty="0">
                <a:solidFill>
                  <a:schemeClr val="tx1"/>
                </a:solidFill>
                <a:effectLst/>
                <a:latin typeface="+mn-lt"/>
                <a:ea typeface="+mn-ea"/>
                <a:cs typeface="+mn-cs"/>
              </a:rPr>
              <a:t> and </a:t>
            </a:r>
            <a:r>
              <a:rPr lang="en-GB" sz="1200" b="1" kern="1200" dirty="0">
                <a:solidFill>
                  <a:schemeClr val="tx1"/>
                </a:solidFill>
                <a:effectLst/>
                <a:latin typeface="+mn-lt"/>
                <a:ea typeface="+mn-ea"/>
                <a:cs typeface="+mn-cs"/>
              </a:rPr>
              <a:t>GAD-7 (Anxiety)</a:t>
            </a:r>
            <a:r>
              <a:rPr lang="en-GB" sz="1200" kern="1200" dirty="0">
                <a:solidFill>
                  <a:schemeClr val="tx1"/>
                </a:solidFill>
                <a:effectLst/>
                <a:latin typeface="+mn-lt"/>
                <a:ea typeface="+mn-ea"/>
                <a:cs typeface="+mn-cs"/>
              </a:rPr>
              <a:t> to monitor the emotional "come down" that some donors experience after the initial euphoria of donation fades.</a:t>
            </a:r>
          </a:p>
          <a:p>
            <a:pPr lvl="0"/>
            <a:r>
              <a:rPr lang="en-GB" sz="1200" b="1" kern="1200" dirty="0">
                <a:solidFill>
                  <a:schemeClr val="tx1"/>
                </a:solidFill>
                <a:effectLst/>
                <a:latin typeface="+mn-lt"/>
                <a:ea typeface="+mn-ea"/>
                <a:cs typeface="+mn-cs"/>
              </a:rPr>
              <a:t>Financial Toxicity:</a:t>
            </a:r>
            <a:r>
              <a:rPr lang="en-GB" sz="1200" kern="1200" dirty="0">
                <a:solidFill>
                  <a:schemeClr val="tx1"/>
                </a:solidFill>
                <a:effectLst/>
                <a:latin typeface="+mn-lt"/>
                <a:ea typeface="+mn-ea"/>
                <a:cs typeface="+mn-cs"/>
              </a:rPr>
              <a:t> A unique area of interest for NHSBT is measuring the "out-of-pocket" experience to ensure the </a:t>
            </a:r>
            <a:r>
              <a:rPr lang="en-GB" sz="1200" b="1" kern="1200" dirty="0">
                <a:solidFill>
                  <a:schemeClr val="tx1"/>
                </a:solidFill>
                <a:effectLst/>
                <a:latin typeface="+mn-lt"/>
                <a:ea typeface="+mn-ea"/>
                <a:cs typeface="+mn-cs"/>
              </a:rPr>
              <a:t>Reimbursement of Expenses</a:t>
            </a:r>
            <a:r>
              <a:rPr lang="en-GB" sz="1200" kern="1200" dirty="0">
                <a:solidFill>
                  <a:schemeClr val="tx1"/>
                </a:solidFill>
                <a:effectLst/>
                <a:latin typeface="+mn-lt"/>
                <a:ea typeface="+mn-ea"/>
                <a:cs typeface="+mn-cs"/>
              </a:rPr>
              <a:t> policy is actually working to prevent donor hardship.</a:t>
            </a:r>
          </a:p>
          <a:p>
            <a:r>
              <a:rPr lang="en-GB" sz="1200" b="1" kern="1200" dirty="0">
                <a:solidFill>
                  <a:schemeClr val="tx1"/>
                </a:solidFill>
                <a:effectLst/>
                <a:latin typeface="+mn-lt"/>
                <a:ea typeface="+mn-ea"/>
                <a:cs typeface="+mn-cs"/>
              </a:rPr>
              <a:t>3. Measuring the "Care Journey" (PREMs)</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NHSBT approach to PREMs is designed to identify "pain points" in the donor work-up process. They look for:</a:t>
            </a:r>
          </a:p>
          <a:p>
            <a:pPr lvl="0"/>
            <a:r>
              <a:rPr lang="en-GB" sz="1200" b="1" kern="1200" dirty="0">
                <a:solidFill>
                  <a:schemeClr val="tx1"/>
                </a:solidFill>
                <a:effectLst/>
                <a:latin typeface="+mn-lt"/>
                <a:ea typeface="+mn-ea"/>
                <a:cs typeface="+mn-cs"/>
              </a:rPr>
              <a:t>Decision-Making Support:</a:t>
            </a:r>
            <a:r>
              <a:rPr lang="en-GB" sz="1200" kern="1200" dirty="0">
                <a:solidFill>
                  <a:schemeClr val="tx1"/>
                </a:solidFill>
                <a:effectLst/>
                <a:latin typeface="+mn-lt"/>
                <a:ea typeface="+mn-ea"/>
                <a:cs typeface="+mn-cs"/>
              </a:rPr>
              <a:t> Did the donor feel pressured? Was the information about long-term risks (like gestational hypertension for female donors) clear?</a:t>
            </a:r>
          </a:p>
          <a:p>
            <a:pPr lvl="0"/>
            <a:r>
              <a:rPr lang="en-GB" sz="1200" b="1" kern="1200" dirty="0">
                <a:solidFill>
                  <a:schemeClr val="tx1"/>
                </a:solidFill>
                <a:effectLst/>
                <a:latin typeface="+mn-lt"/>
                <a:ea typeface="+mn-ea"/>
                <a:cs typeface="+mn-cs"/>
              </a:rPr>
              <a:t>Post-Surgical Care:</a:t>
            </a:r>
            <a:r>
              <a:rPr lang="en-GB" sz="1200" kern="1200" dirty="0">
                <a:solidFill>
                  <a:schemeClr val="tx1"/>
                </a:solidFill>
                <a:effectLst/>
                <a:latin typeface="+mn-lt"/>
                <a:ea typeface="+mn-ea"/>
                <a:cs typeface="+mn-cs"/>
              </a:rPr>
              <a:t> This is a major focus. PREMs often reveal that while the </a:t>
            </a:r>
            <a:r>
              <a:rPr lang="en-GB" sz="1200" i="1" kern="1200" dirty="0">
                <a:solidFill>
                  <a:schemeClr val="tx1"/>
                </a:solidFill>
                <a:effectLst/>
                <a:latin typeface="+mn-lt"/>
                <a:ea typeface="+mn-ea"/>
                <a:cs typeface="+mn-cs"/>
              </a:rPr>
              <a:t>surgical</a:t>
            </a:r>
            <a:r>
              <a:rPr lang="en-GB" sz="1200" kern="1200" dirty="0">
                <a:solidFill>
                  <a:schemeClr val="tx1"/>
                </a:solidFill>
                <a:effectLst/>
                <a:latin typeface="+mn-lt"/>
                <a:ea typeface="+mn-ea"/>
                <a:cs typeface="+mn-cs"/>
              </a:rPr>
              <a:t> care is excellent, the </a:t>
            </a:r>
            <a:r>
              <a:rPr lang="en-GB" sz="1200" i="1" kern="1200" dirty="0">
                <a:solidFill>
                  <a:schemeClr val="tx1"/>
                </a:solidFill>
                <a:effectLst/>
                <a:latin typeface="+mn-lt"/>
                <a:ea typeface="+mn-ea"/>
                <a:cs typeface="+mn-cs"/>
              </a:rPr>
              <a:t>transitional</a:t>
            </a:r>
            <a:r>
              <a:rPr lang="en-GB" sz="1200" kern="1200" dirty="0">
                <a:solidFill>
                  <a:schemeClr val="tx1"/>
                </a:solidFill>
                <a:effectLst/>
                <a:latin typeface="+mn-lt"/>
                <a:ea typeface="+mn-ea"/>
                <a:cs typeface="+mn-cs"/>
              </a:rPr>
              <a:t> care (going from a high-dependency ward to home) is where donors feel most vulnerable.</a:t>
            </a:r>
          </a:p>
          <a:p>
            <a:br>
              <a:rPr lang="en-GB" sz="1200" kern="1200" dirty="0">
                <a:solidFill>
                  <a:schemeClr val="tx1"/>
                </a:solidFill>
                <a:effectLst/>
                <a:latin typeface="+mn-lt"/>
                <a:ea typeface="+mn-ea"/>
                <a:cs typeface="+mn-cs"/>
              </a:rPr>
            </a:b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The "LKD Outcomes" Research Framework</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NHSBT collaborates closely with the </a:t>
            </a:r>
            <a:r>
              <a:rPr lang="en-GB" sz="1200" b="1" kern="1200" dirty="0">
                <a:solidFill>
                  <a:schemeClr val="tx1"/>
                </a:solidFill>
                <a:effectLst/>
                <a:latin typeface="+mn-lt"/>
                <a:ea typeface="+mn-ea"/>
                <a:cs typeface="+mn-cs"/>
              </a:rPr>
              <a:t>Living Kidney Donor (LKD) Outcomes Research Group</a:t>
            </a:r>
            <a:r>
              <a:rPr lang="en-GB" sz="1200" kern="1200" dirty="0">
                <a:solidFill>
                  <a:schemeClr val="tx1"/>
                </a:solidFill>
                <a:effectLst/>
                <a:latin typeface="+mn-lt"/>
                <a:ea typeface="+mn-ea"/>
                <a:cs typeface="+mn-cs"/>
              </a:rPr>
              <a:t>. This group uses the data collected to create "Risk Prediction Models."</a:t>
            </a:r>
          </a:p>
          <a:p>
            <a:r>
              <a:rPr lang="en-GB" sz="1200" b="1" kern="1200" dirty="0">
                <a:solidFill>
                  <a:schemeClr val="tx1"/>
                </a:solidFill>
                <a:effectLst/>
                <a:latin typeface="+mn-lt"/>
                <a:ea typeface="+mn-ea"/>
                <a:cs typeface="+mn-cs"/>
              </a:rPr>
              <a:t>The Goal:</a:t>
            </a:r>
            <a:r>
              <a:rPr lang="en-GB" sz="1200" kern="1200" dirty="0">
                <a:solidFill>
                  <a:schemeClr val="tx1"/>
                </a:solidFill>
                <a:effectLst/>
                <a:latin typeface="+mn-lt"/>
                <a:ea typeface="+mn-ea"/>
                <a:cs typeface="+mn-cs"/>
              </a:rPr>
              <a:t> By 2026, the aim is to use this data to provide prospective donors with "personalized risk profiles." For example, instead of saying "Most people feel fine," a coordinator can say, "Based on data from 5,000 donors like you, 15% experience significant fatigue at 3 months, but 98% are back to baseline by one year."</a:t>
            </a:r>
          </a:p>
          <a:p>
            <a:r>
              <a:rPr lang="en-GB" sz="1200" b="1" kern="1200" dirty="0">
                <a:solidFill>
                  <a:schemeClr val="tx1"/>
                </a:solidFill>
                <a:effectLst/>
                <a:latin typeface="+mn-lt"/>
                <a:ea typeface="+mn-ea"/>
                <a:cs typeface="+mn-cs"/>
              </a:rPr>
              <a:t>Challenges and "Closing the Loop"</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biggest hurdle NHSBT faces is </a:t>
            </a:r>
            <a:r>
              <a:rPr lang="en-GB" sz="1200" b="1" kern="1200" dirty="0">
                <a:solidFill>
                  <a:schemeClr val="tx1"/>
                </a:solidFill>
                <a:effectLst/>
                <a:latin typeface="+mn-lt"/>
                <a:ea typeface="+mn-ea"/>
                <a:cs typeface="+mn-cs"/>
              </a:rPr>
              <a:t>"Closing the Loop."</a:t>
            </a:r>
            <a:r>
              <a:rPr lang="en-GB" sz="1200" kern="1200" dirty="0">
                <a:solidFill>
                  <a:schemeClr val="tx1"/>
                </a:solidFill>
                <a:effectLst/>
                <a:latin typeface="+mn-lt"/>
                <a:ea typeface="+mn-ea"/>
                <a:cs typeface="+mn-cs"/>
              </a:rPr>
              <a:t> Historically, data was collected but not always acted upon immediately. The current strategy emphasizes:</a:t>
            </a:r>
          </a:p>
          <a:p>
            <a:pPr lvl="0"/>
            <a:r>
              <a:rPr lang="en-GB" sz="1200" b="1" kern="1200" dirty="0">
                <a:solidFill>
                  <a:schemeClr val="tx1"/>
                </a:solidFill>
                <a:effectLst/>
                <a:latin typeface="+mn-lt"/>
                <a:ea typeface="+mn-ea"/>
                <a:cs typeface="+mn-cs"/>
              </a:rPr>
              <a:t>Red-Flagging:</a:t>
            </a:r>
            <a:r>
              <a:rPr lang="en-GB" sz="1200" kern="1200" dirty="0">
                <a:solidFill>
                  <a:schemeClr val="tx1"/>
                </a:solidFill>
                <a:effectLst/>
                <a:latin typeface="+mn-lt"/>
                <a:ea typeface="+mn-ea"/>
                <a:cs typeface="+mn-cs"/>
              </a:rPr>
              <a:t> If a PROM score indicates a significant drop in mental health, a notification is sent to the donor’s specific transplant </a:t>
            </a:r>
            <a:r>
              <a:rPr lang="en-GB" sz="1200" kern="1200" dirty="0" err="1">
                <a:solidFill>
                  <a:schemeClr val="tx1"/>
                </a:solidFill>
                <a:effectLst/>
                <a:latin typeface="+mn-lt"/>
                <a:ea typeface="+mn-ea"/>
                <a:cs typeface="+mn-cs"/>
              </a:rPr>
              <a:t>center</a:t>
            </a:r>
            <a:r>
              <a:rPr lang="en-GB" sz="1200" kern="1200" dirty="0">
                <a:solidFill>
                  <a:schemeClr val="tx1"/>
                </a:solidFill>
                <a:effectLst/>
                <a:latin typeface="+mn-lt"/>
                <a:ea typeface="+mn-ea"/>
                <a:cs typeface="+mn-cs"/>
              </a:rPr>
              <a:t> for immediate follow-up.</a:t>
            </a:r>
          </a:p>
          <a:p>
            <a:pPr lvl="0"/>
            <a:r>
              <a:rPr lang="en-GB" sz="1200" b="1" kern="1200" dirty="0">
                <a:solidFill>
                  <a:schemeClr val="tx1"/>
                </a:solidFill>
                <a:effectLst/>
                <a:latin typeface="+mn-lt"/>
                <a:ea typeface="+mn-ea"/>
                <a:cs typeface="+mn-cs"/>
              </a:rPr>
              <a:t>Annual Reporting:</a:t>
            </a:r>
            <a:r>
              <a:rPr lang="en-GB" sz="1200" kern="1200" dirty="0">
                <a:solidFill>
                  <a:schemeClr val="tx1"/>
                </a:solidFill>
                <a:effectLst/>
                <a:latin typeface="+mn-lt"/>
                <a:ea typeface="+mn-ea"/>
                <a:cs typeface="+mn-cs"/>
              </a:rPr>
              <a:t> NHSBT now includes high-level PROM/PREM data in their annual </a:t>
            </a:r>
            <a:r>
              <a:rPr lang="en-GB" sz="1200" b="1" kern="1200" dirty="0">
                <a:solidFill>
                  <a:schemeClr val="tx1"/>
                </a:solidFill>
                <a:effectLst/>
                <a:latin typeface="+mn-lt"/>
                <a:ea typeface="+mn-ea"/>
                <a:cs typeface="+mn-cs"/>
              </a:rPr>
              <a:t>Living Donation Report</a:t>
            </a:r>
            <a:r>
              <a:rPr lang="en-GB" sz="1200" kern="1200" dirty="0">
                <a:solidFill>
                  <a:schemeClr val="tx1"/>
                </a:solidFill>
                <a:effectLst/>
                <a:latin typeface="+mn-lt"/>
                <a:ea typeface="+mn-ea"/>
                <a:cs typeface="+mn-cs"/>
              </a:rPr>
              <a:t>, making the "patient voice" as visible as the "graft survival" statistics.</a:t>
            </a:r>
          </a:p>
          <a:p>
            <a:pPr rtl="0"/>
            <a:r>
              <a:rPr lang="en-GB" sz="1200" kern="1200" dirty="0">
                <a:solidFill>
                  <a:schemeClr val="tx1"/>
                </a:solidFill>
                <a:effectLst/>
                <a:latin typeface="+mn-lt"/>
                <a:ea typeface="+mn-ea"/>
                <a:cs typeface="+mn-cs"/>
              </a:rPr>
              <a:t>The short answer is </a:t>
            </a:r>
            <a:r>
              <a:rPr lang="en-GB" sz="1200" b="1" kern="1200" dirty="0">
                <a:solidFill>
                  <a:schemeClr val="tx1"/>
                </a:solidFill>
                <a:effectLst/>
                <a:latin typeface="+mn-lt"/>
                <a:ea typeface="+mn-ea"/>
                <a:cs typeface="+mn-cs"/>
              </a:rPr>
              <a:t>no, not consistently.</a:t>
            </a:r>
            <a:r>
              <a:rPr lang="en-GB" sz="1200" kern="1200" dirty="0">
                <a:solidFill>
                  <a:schemeClr val="tx1"/>
                </a:solidFill>
                <a:effectLst/>
                <a:latin typeface="+mn-lt"/>
                <a:ea typeface="+mn-ea"/>
                <a:cs typeface="+mn-cs"/>
              </a:rPr>
              <a:t> While there is a strong national push for standardization, the actual collection of PROMs and PREMs currently varies significantly between the 23 transplant </a:t>
            </a:r>
            <a:r>
              <a:rPr lang="en-GB" sz="1200" kern="1200" dirty="0" err="1">
                <a:solidFill>
                  <a:schemeClr val="tx1"/>
                </a:solidFill>
                <a:effectLst/>
                <a:latin typeface="+mn-lt"/>
                <a:ea typeface="+mn-ea"/>
                <a:cs typeface="+mn-cs"/>
              </a:rPr>
              <a:t>centers</a:t>
            </a:r>
            <a:r>
              <a:rPr lang="en-GB" sz="1200" kern="1200" dirty="0">
                <a:solidFill>
                  <a:schemeClr val="tx1"/>
                </a:solidFill>
                <a:effectLst/>
                <a:latin typeface="+mn-lt"/>
                <a:ea typeface="+mn-ea"/>
                <a:cs typeface="+mn-cs"/>
              </a:rPr>
              <a:t> in the UK.</a:t>
            </a:r>
          </a:p>
          <a:p>
            <a:pPr rtl="0"/>
            <a:r>
              <a:rPr lang="en-GB" sz="1200" kern="1200" dirty="0">
                <a:solidFill>
                  <a:schemeClr val="tx1"/>
                </a:solidFill>
                <a:effectLst/>
                <a:latin typeface="+mn-lt"/>
                <a:ea typeface="+mn-ea"/>
                <a:cs typeface="+mn-cs"/>
              </a:rPr>
              <a:t>As of early 2026, the landscape is defined by a "standard of intent" vs. a "standard of practice." Here is the current reality of how these tools are deployed across the country:</a:t>
            </a:r>
          </a:p>
          <a:p>
            <a:pPr rtl="0"/>
            <a:r>
              <a:rPr lang="en-GB" sz="1200" b="1" kern="1200" dirty="0">
                <a:solidFill>
                  <a:schemeClr val="tx1"/>
                </a:solidFill>
                <a:effectLst/>
                <a:latin typeface="+mn-lt"/>
                <a:ea typeface="+mn-ea"/>
                <a:cs typeface="+mn-cs"/>
              </a:rPr>
              <a:t>1. The Gap in Standardization</a:t>
            </a:r>
          </a:p>
          <a:p>
            <a:pPr rtl="0"/>
            <a:r>
              <a:rPr lang="en-GB" sz="1200" kern="1200" dirty="0">
                <a:solidFill>
                  <a:schemeClr val="tx1"/>
                </a:solidFill>
                <a:effectLst/>
                <a:latin typeface="+mn-lt"/>
                <a:ea typeface="+mn-ea"/>
                <a:cs typeface="+mn-cs"/>
              </a:rPr>
              <a:t>A national survey of UK transplant </a:t>
            </a:r>
            <a:r>
              <a:rPr lang="en-GB" sz="1200" kern="1200" dirty="0" err="1">
                <a:solidFill>
                  <a:schemeClr val="tx1"/>
                </a:solidFill>
                <a:effectLst/>
                <a:latin typeface="+mn-lt"/>
                <a:ea typeface="+mn-ea"/>
                <a:cs typeface="+mn-cs"/>
              </a:rPr>
              <a:t>centers</a:t>
            </a:r>
            <a:r>
              <a:rPr lang="en-GB" sz="1200" kern="1200" dirty="0">
                <a:solidFill>
                  <a:schemeClr val="tx1"/>
                </a:solidFill>
                <a:effectLst/>
                <a:latin typeface="+mn-lt"/>
                <a:ea typeface="+mn-ea"/>
                <a:cs typeface="+mn-cs"/>
              </a:rPr>
              <a:t> (published in late 2025/early 2026) revealed that while clinical outcomes are excellent everywhere, the </a:t>
            </a:r>
            <a:r>
              <a:rPr lang="en-GB" sz="1200" b="1" kern="1200" dirty="0">
                <a:solidFill>
                  <a:schemeClr val="tx1"/>
                </a:solidFill>
                <a:effectLst/>
                <a:latin typeface="+mn-lt"/>
                <a:ea typeface="+mn-ea"/>
                <a:cs typeface="+mn-cs"/>
              </a:rPr>
              <a:t>follow-up pathways</a:t>
            </a:r>
            <a:r>
              <a:rPr lang="en-GB" sz="1200" kern="1200" dirty="0">
                <a:solidFill>
                  <a:schemeClr val="tx1"/>
                </a:solidFill>
                <a:effectLst/>
                <a:latin typeface="+mn-lt"/>
                <a:ea typeface="+mn-ea"/>
                <a:cs typeface="+mn-cs"/>
              </a:rPr>
              <a:t> are remarkably different:</a:t>
            </a:r>
          </a:p>
          <a:p>
            <a:pPr rtl="0"/>
            <a:r>
              <a:rPr lang="en-GB" sz="1200" b="1" kern="1200" dirty="0">
                <a:solidFill>
                  <a:schemeClr val="tx1"/>
                </a:solidFill>
                <a:effectLst/>
                <a:latin typeface="+mn-lt"/>
                <a:ea typeface="+mn-ea"/>
                <a:cs typeface="+mn-cs"/>
              </a:rPr>
              <a:t>Follow-up Duration:</a:t>
            </a:r>
            <a:r>
              <a:rPr lang="en-GB" sz="1200" kern="1200" dirty="0">
                <a:solidFill>
                  <a:schemeClr val="tx1"/>
                </a:solidFill>
                <a:effectLst/>
                <a:latin typeface="+mn-lt"/>
                <a:ea typeface="+mn-ea"/>
                <a:cs typeface="+mn-cs"/>
              </a:rPr>
              <a:t> Only about </a:t>
            </a:r>
            <a:r>
              <a:rPr lang="en-GB" sz="1200" b="1" kern="1200" dirty="0">
                <a:solidFill>
                  <a:schemeClr val="tx1"/>
                </a:solidFill>
                <a:effectLst/>
                <a:latin typeface="+mn-lt"/>
                <a:ea typeface="+mn-ea"/>
                <a:cs typeface="+mn-cs"/>
              </a:rPr>
              <a:t>48% of </a:t>
            </a:r>
            <a:r>
              <a:rPr lang="en-GB" sz="1200" b="1" kern="1200" dirty="0" err="1">
                <a:solidFill>
                  <a:schemeClr val="tx1"/>
                </a:solidFill>
                <a:effectLst/>
                <a:latin typeface="+mn-lt"/>
                <a:ea typeface="+mn-ea"/>
                <a:cs typeface="+mn-cs"/>
              </a:rPr>
              <a:t>centers</a:t>
            </a:r>
            <a:r>
              <a:rPr lang="en-GB" sz="1200" kern="1200" dirty="0">
                <a:solidFill>
                  <a:schemeClr val="tx1"/>
                </a:solidFill>
                <a:effectLst/>
                <a:latin typeface="+mn-lt"/>
                <a:ea typeface="+mn-ea"/>
                <a:cs typeface="+mn-cs"/>
              </a:rPr>
              <a:t> currently guarantee lifelong monitoring for donors. Other </a:t>
            </a:r>
            <a:r>
              <a:rPr lang="en-GB" sz="1200" kern="1200" dirty="0" err="1">
                <a:solidFill>
                  <a:schemeClr val="tx1"/>
                </a:solidFill>
                <a:effectLst/>
                <a:latin typeface="+mn-lt"/>
                <a:ea typeface="+mn-ea"/>
                <a:cs typeface="+mn-cs"/>
              </a:rPr>
              <a:t>centers</a:t>
            </a:r>
            <a:r>
              <a:rPr lang="en-GB" sz="1200" kern="1200" dirty="0">
                <a:solidFill>
                  <a:schemeClr val="tx1"/>
                </a:solidFill>
                <a:effectLst/>
                <a:latin typeface="+mn-lt"/>
                <a:ea typeface="+mn-ea"/>
                <a:cs typeface="+mn-cs"/>
              </a:rPr>
              <a:t> stop active follow-up between 3 and 24 months. If a </a:t>
            </a:r>
            <a:r>
              <a:rPr lang="en-GB" sz="1200" kern="1200" dirty="0" err="1">
                <a:solidFill>
                  <a:schemeClr val="tx1"/>
                </a:solidFill>
                <a:effectLst/>
                <a:latin typeface="+mn-lt"/>
                <a:ea typeface="+mn-ea"/>
                <a:cs typeface="+mn-cs"/>
              </a:rPr>
              <a:t>center</a:t>
            </a:r>
            <a:r>
              <a:rPr lang="en-GB" sz="1200" kern="1200" dirty="0">
                <a:solidFill>
                  <a:schemeClr val="tx1"/>
                </a:solidFill>
                <a:effectLst/>
                <a:latin typeface="+mn-lt"/>
                <a:ea typeface="+mn-ea"/>
                <a:cs typeface="+mn-cs"/>
              </a:rPr>
              <a:t> isn't following a donor long-term, they aren't collecting long-term PROMs.</a:t>
            </a:r>
          </a:p>
          <a:p>
            <a:pPr rtl="0"/>
            <a:r>
              <a:rPr lang="en-GB" sz="1200" b="1" kern="1200" dirty="0">
                <a:solidFill>
                  <a:schemeClr val="tx1"/>
                </a:solidFill>
                <a:effectLst/>
                <a:latin typeface="+mn-lt"/>
                <a:ea typeface="+mn-ea"/>
                <a:cs typeface="+mn-cs"/>
              </a:rPr>
              <a:t>Data Silos:</a:t>
            </a:r>
            <a:r>
              <a:rPr lang="en-GB" sz="1200" kern="1200" dirty="0">
                <a:solidFill>
                  <a:schemeClr val="tx1"/>
                </a:solidFill>
                <a:effectLst/>
                <a:latin typeface="+mn-lt"/>
                <a:ea typeface="+mn-ea"/>
                <a:cs typeface="+mn-cs"/>
              </a:rPr>
              <a:t> Some "pioneer" </a:t>
            </a:r>
            <a:r>
              <a:rPr lang="en-GB" sz="1200" kern="1200" dirty="0" err="1">
                <a:solidFill>
                  <a:schemeClr val="tx1"/>
                </a:solidFill>
                <a:effectLst/>
                <a:latin typeface="+mn-lt"/>
                <a:ea typeface="+mn-ea"/>
                <a:cs typeface="+mn-cs"/>
              </a:rPr>
              <a:t>centers</a:t>
            </a:r>
            <a:r>
              <a:rPr lang="en-GB" sz="1200" kern="1200" dirty="0">
                <a:solidFill>
                  <a:schemeClr val="tx1"/>
                </a:solidFill>
                <a:effectLst/>
                <a:latin typeface="+mn-lt"/>
                <a:ea typeface="+mn-ea"/>
                <a:cs typeface="+mn-cs"/>
              </a:rPr>
              <a:t> (like those in London or the West Midlands) have fully integrated digital PROM collection into their patient portals. Smaller </a:t>
            </a:r>
            <a:r>
              <a:rPr lang="en-GB" sz="1200" kern="1200" dirty="0" err="1">
                <a:solidFill>
                  <a:schemeClr val="tx1"/>
                </a:solidFill>
                <a:effectLst/>
                <a:latin typeface="+mn-lt"/>
                <a:ea typeface="+mn-ea"/>
                <a:cs typeface="+mn-cs"/>
              </a:rPr>
              <a:t>centers</a:t>
            </a:r>
            <a:r>
              <a:rPr lang="en-GB" sz="1200" kern="1200" dirty="0">
                <a:solidFill>
                  <a:schemeClr val="tx1"/>
                </a:solidFill>
                <a:effectLst/>
                <a:latin typeface="+mn-lt"/>
                <a:ea typeface="+mn-ea"/>
                <a:cs typeface="+mn-cs"/>
              </a:rPr>
              <a:t> may still rely on paper forms or informal "how are you feeling?" chats during clinic, which doesn't count as validated data collection.</a:t>
            </a:r>
          </a:p>
          <a:p>
            <a:pPr rtl="0"/>
            <a:r>
              <a:rPr lang="en-GB" sz="1200" b="1" kern="1200" dirty="0">
                <a:solidFill>
                  <a:schemeClr val="tx1"/>
                </a:solidFill>
                <a:effectLst/>
                <a:latin typeface="+mn-lt"/>
                <a:ea typeface="+mn-ea"/>
                <a:cs typeface="+mn-cs"/>
              </a:rPr>
              <a:t>2. The "Postcode Lottery" of Donor Experience</a:t>
            </a:r>
          </a:p>
          <a:p>
            <a:pPr rtl="0"/>
            <a:r>
              <a:rPr lang="en-GB" sz="1200" kern="1200" dirty="0">
                <a:solidFill>
                  <a:schemeClr val="tx1"/>
                </a:solidFill>
                <a:effectLst/>
                <a:latin typeface="+mn-lt"/>
                <a:ea typeface="+mn-ea"/>
                <a:cs typeface="+mn-cs"/>
              </a:rPr>
              <a:t>Because </a:t>
            </a:r>
            <a:r>
              <a:rPr lang="en-GB" sz="1200" kern="1200" dirty="0" err="1">
                <a:solidFill>
                  <a:schemeClr val="tx1"/>
                </a:solidFill>
                <a:effectLst/>
                <a:latin typeface="+mn-lt"/>
                <a:ea typeface="+mn-ea"/>
                <a:cs typeface="+mn-cs"/>
              </a:rPr>
              <a:t>centers</a:t>
            </a:r>
            <a:r>
              <a:rPr lang="en-GB" sz="1200" kern="1200" dirty="0">
                <a:solidFill>
                  <a:schemeClr val="tx1"/>
                </a:solidFill>
                <a:effectLst/>
                <a:latin typeface="+mn-lt"/>
                <a:ea typeface="+mn-ea"/>
                <a:cs typeface="+mn-cs"/>
              </a:rPr>
              <a:t> have different levels of funding and staffing, your experience with these tools depends on where you donate:</a:t>
            </a:r>
          </a:p>
          <a:p>
            <a:pPr rtl="0"/>
            <a:r>
              <a:rPr lang="en-GB" sz="1200" b="1" kern="1200" dirty="0">
                <a:solidFill>
                  <a:schemeClr val="tx1"/>
                </a:solidFill>
                <a:effectLst/>
                <a:latin typeface="+mn-lt"/>
                <a:ea typeface="+mn-ea"/>
                <a:cs typeface="+mn-cs"/>
              </a:rPr>
              <a:t>High-Volume </a:t>
            </a:r>
            <a:r>
              <a:rPr lang="en-GB" sz="1200" b="1" kern="1200" dirty="0" err="1">
                <a:solidFill>
                  <a:schemeClr val="tx1"/>
                </a:solidFill>
                <a:effectLst/>
                <a:latin typeface="+mn-lt"/>
                <a:ea typeface="+mn-ea"/>
                <a:cs typeface="+mn-cs"/>
              </a:rPr>
              <a:t>Centers</a:t>
            </a:r>
            <a:r>
              <a:rPr lang="en-GB" sz="1200" b="1" kern="1200" dirty="0">
                <a:solidFill>
                  <a:schemeClr val="tx1"/>
                </a:solidFill>
                <a:effectLst/>
                <a:latin typeface="+mn-lt"/>
                <a:ea typeface="+mn-ea"/>
                <a:cs typeface="+mn-cs"/>
              </a:rPr>
              <a:t>:</a:t>
            </a:r>
            <a:r>
              <a:rPr lang="en-GB" sz="1200" kern="1200" dirty="0">
                <a:solidFill>
                  <a:schemeClr val="tx1"/>
                </a:solidFill>
                <a:effectLst/>
                <a:latin typeface="+mn-lt"/>
                <a:ea typeface="+mn-ea"/>
                <a:cs typeface="+mn-cs"/>
              </a:rPr>
              <a:t> Often have dedicated </a:t>
            </a:r>
            <a:r>
              <a:rPr lang="en-GB" sz="1200" b="1" kern="1200" dirty="0">
                <a:solidFill>
                  <a:schemeClr val="tx1"/>
                </a:solidFill>
                <a:effectLst/>
                <a:latin typeface="+mn-lt"/>
                <a:ea typeface="+mn-ea"/>
                <a:cs typeface="+mn-cs"/>
              </a:rPr>
              <a:t>Living Donor Coordinators</a:t>
            </a:r>
            <a:r>
              <a:rPr lang="en-GB" sz="1200" kern="1200" dirty="0">
                <a:solidFill>
                  <a:schemeClr val="tx1"/>
                </a:solidFill>
                <a:effectLst/>
                <a:latin typeface="+mn-lt"/>
                <a:ea typeface="+mn-ea"/>
                <a:cs typeface="+mn-cs"/>
              </a:rPr>
              <a:t> who use automated systems to send out the </a:t>
            </a:r>
            <a:r>
              <a:rPr lang="en-GB" sz="1200" b="1" kern="1200" dirty="0">
                <a:solidFill>
                  <a:schemeClr val="tx1"/>
                </a:solidFill>
                <a:effectLst/>
                <a:latin typeface="+mn-lt"/>
                <a:ea typeface="+mn-ea"/>
                <a:cs typeface="+mn-cs"/>
              </a:rPr>
              <a:t>EQ-5D-5L</a:t>
            </a:r>
            <a:r>
              <a:rPr lang="en-GB" sz="1200" kern="1200" dirty="0">
                <a:solidFill>
                  <a:schemeClr val="tx1"/>
                </a:solidFill>
                <a:effectLst/>
                <a:latin typeface="+mn-lt"/>
                <a:ea typeface="+mn-ea"/>
                <a:cs typeface="+mn-cs"/>
              </a:rPr>
              <a:t> or </a:t>
            </a:r>
            <a:r>
              <a:rPr lang="en-GB" sz="1200" b="1" kern="1200" dirty="0">
                <a:solidFill>
                  <a:schemeClr val="tx1"/>
                </a:solidFill>
                <a:effectLst/>
                <a:latin typeface="+mn-lt"/>
                <a:ea typeface="+mn-ea"/>
                <a:cs typeface="+mn-cs"/>
              </a:rPr>
              <a:t>Kidney PREM</a:t>
            </a:r>
            <a:r>
              <a:rPr lang="en-GB" sz="1200" kern="1200" dirty="0">
                <a:solidFill>
                  <a:schemeClr val="tx1"/>
                </a:solidFill>
                <a:effectLst/>
                <a:latin typeface="+mn-lt"/>
                <a:ea typeface="+mn-ea"/>
                <a:cs typeface="+mn-cs"/>
              </a:rPr>
              <a:t>.</a:t>
            </a:r>
          </a:p>
          <a:p>
            <a:pPr rtl="0"/>
            <a:r>
              <a:rPr lang="en-GB" sz="1200" b="1" kern="1200" dirty="0">
                <a:solidFill>
                  <a:schemeClr val="tx1"/>
                </a:solidFill>
                <a:effectLst/>
                <a:latin typeface="+mn-lt"/>
                <a:ea typeface="+mn-ea"/>
                <a:cs typeface="+mn-cs"/>
              </a:rPr>
              <a:t>Research-Active </a:t>
            </a:r>
            <a:r>
              <a:rPr lang="en-GB" sz="1200" b="1" kern="1200" dirty="0" err="1">
                <a:solidFill>
                  <a:schemeClr val="tx1"/>
                </a:solidFill>
                <a:effectLst/>
                <a:latin typeface="+mn-lt"/>
                <a:ea typeface="+mn-ea"/>
                <a:cs typeface="+mn-cs"/>
              </a:rPr>
              <a:t>Centers</a:t>
            </a:r>
            <a:r>
              <a:rPr lang="en-GB" sz="1200" b="1" kern="1200" dirty="0">
                <a:solidFill>
                  <a:schemeClr val="tx1"/>
                </a:solidFill>
                <a:effectLst/>
                <a:latin typeface="+mn-lt"/>
                <a:ea typeface="+mn-ea"/>
                <a:cs typeface="+mn-cs"/>
              </a:rPr>
              <a:t>:</a:t>
            </a:r>
            <a:r>
              <a:rPr lang="en-GB" sz="1200" kern="1200" dirty="0">
                <a:solidFill>
                  <a:schemeClr val="tx1"/>
                </a:solidFill>
                <a:effectLst/>
                <a:latin typeface="+mn-lt"/>
                <a:ea typeface="+mn-ea"/>
                <a:cs typeface="+mn-cs"/>
              </a:rPr>
              <a:t> If your </a:t>
            </a:r>
            <a:r>
              <a:rPr lang="en-GB" sz="1200" kern="1200" dirty="0" err="1">
                <a:solidFill>
                  <a:schemeClr val="tx1"/>
                </a:solidFill>
                <a:effectLst/>
                <a:latin typeface="+mn-lt"/>
                <a:ea typeface="+mn-ea"/>
                <a:cs typeface="+mn-cs"/>
              </a:rPr>
              <a:t>center</a:t>
            </a:r>
            <a:r>
              <a:rPr lang="en-GB" sz="1200" kern="1200" dirty="0">
                <a:solidFill>
                  <a:schemeClr val="tx1"/>
                </a:solidFill>
                <a:effectLst/>
                <a:latin typeface="+mn-lt"/>
                <a:ea typeface="+mn-ea"/>
                <a:cs typeface="+mn-cs"/>
              </a:rPr>
              <a:t> is part of a specific NHSBT pilot (like the new </a:t>
            </a:r>
            <a:r>
              <a:rPr lang="en-GB" sz="1200" b="1" kern="1200" dirty="0">
                <a:solidFill>
                  <a:schemeClr val="tx1"/>
                </a:solidFill>
                <a:effectLst/>
                <a:latin typeface="+mn-lt"/>
                <a:ea typeface="+mn-ea"/>
                <a:cs typeface="+mn-cs"/>
              </a:rPr>
              <a:t>Assessment and Recovery Centres (ARCs)</a:t>
            </a:r>
            <a:r>
              <a:rPr lang="en-GB" sz="1200" kern="1200" dirty="0">
                <a:solidFill>
                  <a:schemeClr val="tx1"/>
                </a:solidFill>
                <a:effectLst/>
                <a:latin typeface="+mn-lt"/>
                <a:ea typeface="+mn-ea"/>
                <a:cs typeface="+mn-cs"/>
              </a:rPr>
              <a:t> launching in 2026), you are much more likely to be asked to complete detailed questionnaires as part of their data-gathering efforts.</a:t>
            </a:r>
          </a:p>
          <a:p>
            <a:pPr rtl="0"/>
            <a:r>
              <a:rPr lang="en-GB" sz="1200" b="1" kern="1200" dirty="0">
                <a:solidFill>
                  <a:schemeClr val="tx1"/>
                </a:solidFill>
                <a:effectLst/>
                <a:latin typeface="+mn-lt"/>
                <a:ea typeface="+mn-ea"/>
                <a:cs typeface="+mn-cs"/>
              </a:rPr>
              <a:t>3. The Move Toward the "National Registry"</a:t>
            </a:r>
          </a:p>
          <a:p>
            <a:pPr rtl="0"/>
            <a:r>
              <a:rPr lang="en-GB" sz="1200" kern="1200" dirty="0">
                <a:solidFill>
                  <a:schemeClr val="tx1"/>
                </a:solidFill>
                <a:effectLst/>
                <a:latin typeface="+mn-lt"/>
                <a:ea typeface="+mn-ea"/>
                <a:cs typeface="+mn-cs"/>
              </a:rPr>
              <a:t>NHSBT is currently working to fix this inconsistency. Their goal for 2026–2030 is to move PROM/PREM collection away from individual hospital "whims" and into the </a:t>
            </a:r>
            <a:r>
              <a:rPr lang="en-GB" sz="1200" b="1" kern="1200" dirty="0">
                <a:solidFill>
                  <a:schemeClr val="tx1"/>
                </a:solidFill>
                <a:effectLst/>
                <a:latin typeface="+mn-lt"/>
                <a:ea typeface="+mn-ea"/>
                <a:cs typeface="+mn-cs"/>
              </a:rPr>
              <a:t>UK Living Donor Registry</a:t>
            </a:r>
            <a:r>
              <a:rPr lang="en-GB" sz="1200" kern="1200" dirty="0">
                <a:solidFill>
                  <a:schemeClr val="tx1"/>
                </a:solidFill>
                <a:effectLst/>
                <a:latin typeface="+mn-lt"/>
                <a:ea typeface="+mn-ea"/>
                <a:cs typeface="+mn-cs"/>
              </a:rPr>
              <a:t>.</a:t>
            </a:r>
          </a:p>
          <a:p>
            <a:pPr rtl="0"/>
            <a:r>
              <a:rPr lang="en-GB" sz="1200" b="1" kern="1200" dirty="0">
                <a:solidFill>
                  <a:schemeClr val="tx1"/>
                </a:solidFill>
                <a:effectLst/>
                <a:latin typeface="+mn-lt"/>
                <a:ea typeface="+mn-ea"/>
                <a:cs typeface="+mn-cs"/>
              </a:rPr>
              <a:t>The Logic:</a:t>
            </a:r>
            <a:r>
              <a:rPr lang="en-GB" sz="1200" kern="1200" dirty="0">
                <a:solidFill>
                  <a:schemeClr val="tx1"/>
                </a:solidFill>
                <a:effectLst/>
                <a:latin typeface="+mn-lt"/>
                <a:ea typeface="+mn-ea"/>
                <a:cs typeface="+mn-cs"/>
              </a:rPr>
              <a:t> If the data is collected by the national registry rather than the local hospital, it doesn't matter if you move house or if your local </a:t>
            </a:r>
            <a:r>
              <a:rPr lang="en-GB" sz="1200" kern="1200" dirty="0" err="1">
                <a:solidFill>
                  <a:schemeClr val="tx1"/>
                </a:solidFill>
                <a:effectLst/>
                <a:latin typeface="+mn-lt"/>
                <a:ea typeface="+mn-ea"/>
                <a:cs typeface="+mn-cs"/>
              </a:rPr>
              <a:t>center</a:t>
            </a:r>
            <a:r>
              <a:rPr lang="en-GB" sz="1200" kern="1200" dirty="0">
                <a:solidFill>
                  <a:schemeClr val="tx1"/>
                </a:solidFill>
                <a:effectLst/>
                <a:latin typeface="+mn-lt"/>
                <a:ea typeface="+mn-ea"/>
                <a:cs typeface="+mn-cs"/>
              </a:rPr>
              <a:t> changes its follow-up policy.</a:t>
            </a:r>
          </a:p>
          <a:p>
            <a:pPr rtl="0"/>
            <a:r>
              <a:rPr lang="en-GB" sz="1200" b="1" kern="1200" dirty="0">
                <a:solidFill>
                  <a:schemeClr val="tx1"/>
                </a:solidFill>
                <a:effectLst/>
                <a:latin typeface="+mn-lt"/>
                <a:ea typeface="+mn-ea"/>
                <a:cs typeface="+mn-cs"/>
              </a:rPr>
              <a:t>The Incentive:</a:t>
            </a:r>
            <a:r>
              <a:rPr lang="en-GB" sz="1200" kern="1200" dirty="0">
                <a:solidFill>
                  <a:schemeClr val="tx1"/>
                </a:solidFill>
                <a:effectLst/>
                <a:latin typeface="+mn-lt"/>
                <a:ea typeface="+mn-ea"/>
                <a:cs typeface="+mn-cs"/>
              </a:rPr>
              <a:t> NHSBT is increasingly making "comprehensive data submission" (including psychosocial data) a key performance indicator for transplant units.</a:t>
            </a:r>
          </a:p>
          <a:p>
            <a:pPr rtl="0"/>
            <a:r>
              <a:rPr lang="en-GB" sz="1200" b="1" kern="1200" dirty="0">
                <a:solidFill>
                  <a:schemeClr val="tx1"/>
                </a:solidFill>
                <a:effectLst/>
                <a:latin typeface="+mn-lt"/>
                <a:ea typeface="+mn-ea"/>
                <a:cs typeface="+mn-cs"/>
              </a:rPr>
              <a:t>4. What this means for a Donor</a:t>
            </a:r>
          </a:p>
          <a:p>
            <a:pPr rtl="0"/>
            <a:r>
              <a:rPr lang="en-GB" sz="1200" kern="1200" dirty="0">
                <a:solidFill>
                  <a:schemeClr val="tx1"/>
                </a:solidFill>
                <a:effectLst/>
                <a:latin typeface="+mn-lt"/>
                <a:ea typeface="+mn-ea"/>
                <a:cs typeface="+mn-cs"/>
              </a:rPr>
              <a:t>If you are donating in 2026, you might find yourself in one of three categories:</a:t>
            </a:r>
          </a:p>
          <a:p>
            <a:pPr rtl="0"/>
            <a:r>
              <a:rPr lang="en-GB" sz="1200" b="1" kern="1200" dirty="0">
                <a:solidFill>
                  <a:schemeClr val="tx1"/>
                </a:solidFill>
                <a:effectLst/>
                <a:latin typeface="+mn-lt"/>
                <a:ea typeface="+mn-ea"/>
                <a:cs typeface="+mn-cs"/>
              </a:rPr>
              <a:t>The Digital Donor:</a:t>
            </a:r>
            <a:r>
              <a:rPr lang="en-GB" sz="1200" kern="1200" dirty="0">
                <a:solidFill>
                  <a:schemeClr val="tx1"/>
                </a:solidFill>
                <a:effectLst/>
                <a:latin typeface="+mn-lt"/>
                <a:ea typeface="+mn-ea"/>
                <a:cs typeface="+mn-cs"/>
              </a:rPr>
              <a:t> You get app notifications at 6 months, 1 year, and 5 years asking you to rate your health and experience (standardized).</a:t>
            </a:r>
          </a:p>
          <a:p>
            <a:pPr rtl="0"/>
            <a:r>
              <a:rPr lang="en-GB" sz="1200" b="1" kern="1200" dirty="0">
                <a:solidFill>
                  <a:schemeClr val="tx1"/>
                </a:solidFill>
                <a:effectLst/>
                <a:latin typeface="+mn-lt"/>
                <a:ea typeface="+mn-ea"/>
                <a:cs typeface="+mn-cs"/>
              </a:rPr>
              <a:t>The Clinical Donor:</a:t>
            </a:r>
            <a:r>
              <a:rPr lang="en-GB" sz="1200" kern="1200" dirty="0">
                <a:solidFill>
                  <a:schemeClr val="tx1"/>
                </a:solidFill>
                <a:effectLst/>
                <a:latin typeface="+mn-lt"/>
                <a:ea typeface="+mn-ea"/>
                <a:cs typeface="+mn-cs"/>
              </a:rPr>
              <a:t> You have your bloods taken every year, but nobody asks you to fill out a formal questionnaire about your "vitality" or "anxiety" (not yet standardized).</a:t>
            </a:r>
          </a:p>
          <a:p>
            <a:pPr rtl="0"/>
            <a:r>
              <a:rPr lang="en-GB" sz="1200" b="1" kern="1200" dirty="0">
                <a:solidFill>
                  <a:schemeClr val="tx1"/>
                </a:solidFill>
                <a:effectLst/>
                <a:latin typeface="+mn-lt"/>
                <a:ea typeface="+mn-ea"/>
                <a:cs typeface="+mn-cs"/>
              </a:rPr>
              <a:t>The Research Donor:</a:t>
            </a:r>
            <a:r>
              <a:rPr lang="en-GB" sz="1200" kern="1200" dirty="0">
                <a:solidFill>
                  <a:schemeClr val="tx1"/>
                </a:solidFill>
                <a:effectLst/>
                <a:latin typeface="+mn-lt"/>
                <a:ea typeface="+mn-ea"/>
                <a:cs typeface="+mn-cs"/>
              </a:rPr>
              <a:t> You are enrolled in a specific study (like the LKD Outcomes study) and are asked very detailed questions using the </a:t>
            </a:r>
            <a:r>
              <a:rPr lang="en-GB" sz="1200" b="1" kern="1200" dirty="0">
                <a:solidFill>
                  <a:schemeClr val="tx1"/>
                </a:solidFill>
                <a:effectLst/>
                <a:latin typeface="+mn-lt"/>
                <a:ea typeface="+mn-ea"/>
                <a:cs typeface="+mn-cs"/>
              </a:rPr>
              <a:t>SF-36</a:t>
            </a:r>
            <a:r>
              <a:rPr lang="en-GB" sz="1200" kern="1200" dirty="0">
                <a:solidFill>
                  <a:schemeClr val="tx1"/>
                </a:solidFill>
                <a:effectLst/>
                <a:latin typeface="+mn-lt"/>
                <a:ea typeface="+mn-ea"/>
                <a:cs typeface="+mn-cs"/>
              </a:rPr>
              <a:t>.</a:t>
            </a:r>
          </a:p>
          <a:p>
            <a:pPr rtl="0"/>
            <a:r>
              <a:rPr lang="en-GB" sz="1200" b="1" kern="1200" dirty="0">
                <a:solidFill>
                  <a:schemeClr val="tx1"/>
                </a:solidFill>
                <a:effectLst/>
                <a:latin typeface="+mn-lt"/>
                <a:ea typeface="+mn-ea"/>
                <a:cs typeface="+mn-cs"/>
              </a:rPr>
              <a:t>Summary of Variation</a:t>
            </a:r>
          </a:p>
          <a:p>
            <a:pPr rtl="0"/>
            <a:r>
              <a:rPr lang="en-GB" sz="1200" b="1" kern="1200" dirty="0" err="1">
                <a:solidFill>
                  <a:schemeClr val="tx1"/>
                </a:solidFill>
                <a:effectLst/>
                <a:latin typeface="+mn-lt"/>
                <a:ea typeface="+mn-ea"/>
                <a:cs typeface="+mn-cs"/>
              </a:rPr>
              <a:t>FeatureIntegrated</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Centers</a:t>
            </a:r>
            <a:r>
              <a:rPr lang="en-GB" sz="1200" b="1" kern="1200" dirty="0">
                <a:solidFill>
                  <a:schemeClr val="tx1"/>
                </a:solidFill>
                <a:effectLst/>
                <a:latin typeface="+mn-lt"/>
                <a:ea typeface="+mn-ea"/>
                <a:cs typeface="+mn-cs"/>
              </a:rPr>
              <a:t> (~50%)Traditional </a:t>
            </a:r>
            <a:r>
              <a:rPr lang="en-GB" sz="1200" b="1" kern="1200" dirty="0" err="1">
                <a:solidFill>
                  <a:schemeClr val="tx1"/>
                </a:solidFill>
                <a:effectLst/>
                <a:latin typeface="+mn-lt"/>
                <a:ea typeface="+mn-ea"/>
                <a:cs typeface="+mn-cs"/>
              </a:rPr>
              <a:t>Centers</a:t>
            </a:r>
            <a:r>
              <a:rPr lang="en-GB" sz="1200" b="1" kern="1200" dirty="0">
                <a:solidFill>
                  <a:schemeClr val="tx1"/>
                </a:solidFill>
                <a:effectLst/>
                <a:latin typeface="+mn-lt"/>
                <a:ea typeface="+mn-ea"/>
                <a:cs typeface="+mn-cs"/>
              </a:rPr>
              <a:t> (~50%)Collection </a:t>
            </a:r>
            <a:r>
              <a:rPr lang="en-GB" sz="1200" b="1" kern="1200" dirty="0" err="1">
                <a:solidFill>
                  <a:schemeClr val="tx1"/>
                </a:solidFill>
                <a:effectLst/>
                <a:latin typeface="+mn-lt"/>
                <a:ea typeface="+mn-ea"/>
                <a:cs typeface="+mn-cs"/>
              </a:rPr>
              <a:t>Method</a:t>
            </a:r>
            <a:r>
              <a:rPr lang="en-GB" sz="1200" kern="1200" dirty="0" err="1">
                <a:solidFill>
                  <a:schemeClr val="tx1"/>
                </a:solidFill>
                <a:effectLst/>
                <a:latin typeface="+mn-lt"/>
                <a:ea typeface="+mn-ea"/>
                <a:cs typeface="+mn-cs"/>
              </a:rPr>
              <a:t>Digital</a:t>
            </a:r>
            <a:r>
              <a:rPr lang="en-GB" sz="1200" kern="1200" dirty="0">
                <a:solidFill>
                  <a:schemeClr val="tx1"/>
                </a:solidFill>
                <a:effectLst/>
                <a:latin typeface="+mn-lt"/>
                <a:ea typeface="+mn-ea"/>
                <a:cs typeface="+mn-cs"/>
              </a:rPr>
              <a:t>/</a:t>
            </a:r>
            <a:r>
              <a:rPr lang="en-GB" sz="1200" kern="1200" dirty="0" err="1">
                <a:solidFill>
                  <a:schemeClr val="tx1"/>
                </a:solidFill>
                <a:effectLst/>
                <a:latin typeface="+mn-lt"/>
                <a:ea typeface="+mn-ea"/>
                <a:cs typeface="+mn-cs"/>
              </a:rPr>
              <a:t>AutomatedPaper</a:t>
            </a:r>
            <a:r>
              <a:rPr lang="en-GB" sz="1200" kern="1200" dirty="0">
                <a:solidFill>
                  <a:schemeClr val="tx1"/>
                </a:solidFill>
                <a:effectLst/>
                <a:latin typeface="+mn-lt"/>
                <a:ea typeface="+mn-ea"/>
                <a:cs typeface="+mn-cs"/>
              </a:rPr>
              <a:t> or "Face-to-</a:t>
            </a:r>
            <a:r>
              <a:rPr lang="en-GB" sz="1200" kern="1200" dirty="0" err="1">
                <a:solidFill>
                  <a:schemeClr val="tx1"/>
                </a:solidFill>
                <a:effectLst/>
                <a:latin typeface="+mn-lt"/>
                <a:ea typeface="+mn-ea"/>
                <a:cs typeface="+mn-cs"/>
              </a:rPr>
              <a:t>Face"</a:t>
            </a:r>
            <a:r>
              <a:rPr lang="en-GB" sz="1200" b="1" kern="1200" dirty="0" err="1">
                <a:solidFill>
                  <a:schemeClr val="tx1"/>
                </a:solidFill>
                <a:effectLst/>
                <a:latin typeface="+mn-lt"/>
                <a:ea typeface="+mn-ea"/>
                <a:cs typeface="+mn-cs"/>
              </a:rPr>
              <a:t>Frequency</a:t>
            </a:r>
            <a:r>
              <a:rPr lang="en-GB" sz="1200" kern="1200" dirty="0" err="1">
                <a:solidFill>
                  <a:schemeClr val="tx1"/>
                </a:solidFill>
                <a:effectLst/>
                <a:latin typeface="+mn-lt"/>
                <a:ea typeface="+mn-ea"/>
                <a:cs typeface="+mn-cs"/>
              </a:rPr>
              <a:t>Lifelong</a:t>
            </a:r>
            <a:r>
              <a:rPr lang="en-GB" sz="1200" kern="1200" dirty="0">
                <a:solidFill>
                  <a:schemeClr val="tx1"/>
                </a:solidFill>
                <a:effectLst/>
                <a:latin typeface="+mn-lt"/>
                <a:ea typeface="+mn-ea"/>
                <a:cs typeface="+mn-cs"/>
              </a:rPr>
              <a:t> (Annual)Short-term (1–2 years)</a:t>
            </a:r>
            <a:r>
              <a:rPr lang="en-GB" sz="1200" b="1" kern="1200" dirty="0">
                <a:solidFill>
                  <a:schemeClr val="tx1"/>
                </a:solidFill>
                <a:effectLst/>
                <a:latin typeface="+mn-lt"/>
                <a:ea typeface="+mn-ea"/>
                <a:cs typeface="+mn-cs"/>
              </a:rPr>
              <a:t>Tools Used</a:t>
            </a:r>
            <a:r>
              <a:rPr lang="en-GB" sz="1200" kern="1200" dirty="0">
                <a:solidFill>
                  <a:schemeClr val="tx1"/>
                </a:solidFill>
                <a:effectLst/>
                <a:latin typeface="+mn-lt"/>
                <a:ea typeface="+mn-ea"/>
                <a:cs typeface="+mn-cs"/>
              </a:rPr>
              <a:t>EQ-5D, GAD-7, National </a:t>
            </a:r>
            <a:r>
              <a:rPr lang="en-GB" sz="1200" kern="1200" dirty="0" err="1">
                <a:solidFill>
                  <a:schemeClr val="tx1"/>
                </a:solidFill>
                <a:effectLst/>
                <a:latin typeface="+mn-lt"/>
                <a:ea typeface="+mn-ea"/>
                <a:cs typeface="+mn-cs"/>
              </a:rPr>
              <a:t>PREMGeneral</a:t>
            </a:r>
            <a:r>
              <a:rPr lang="en-GB" sz="1200" kern="1200" dirty="0">
                <a:solidFill>
                  <a:schemeClr val="tx1"/>
                </a:solidFill>
                <a:effectLst/>
                <a:latin typeface="+mn-lt"/>
                <a:ea typeface="+mn-ea"/>
                <a:cs typeface="+mn-cs"/>
              </a:rPr>
              <a:t> health check only</a:t>
            </a:r>
          </a:p>
          <a:p>
            <a:pPr rtl="0"/>
            <a:r>
              <a:rPr lang="en-GB" sz="1200" b="1" kern="1200" dirty="0">
                <a:solidFill>
                  <a:schemeClr val="tx1"/>
                </a:solidFill>
                <a:effectLst/>
                <a:latin typeface="+mn-lt"/>
                <a:ea typeface="+mn-ea"/>
                <a:cs typeface="+mn-cs"/>
              </a:rPr>
              <a:t>In short:</a:t>
            </a:r>
            <a:r>
              <a:rPr lang="en-GB" sz="1200" kern="1200" dirty="0">
                <a:solidFill>
                  <a:schemeClr val="tx1"/>
                </a:solidFill>
                <a:effectLst/>
                <a:latin typeface="+mn-lt"/>
                <a:ea typeface="+mn-ea"/>
                <a:cs typeface="+mn-cs"/>
              </a:rPr>
              <a:t> While the </a:t>
            </a:r>
            <a:r>
              <a:rPr lang="en-GB" sz="1200" i="1" kern="1200" dirty="0">
                <a:solidFill>
                  <a:schemeClr val="tx1"/>
                </a:solidFill>
                <a:effectLst/>
                <a:latin typeface="+mn-lt"/>
                <a:ea typeface="+mn-ea"/>
                <a:cs typeface="+mn-cs"/>
              </a:rPr>
              <a:t>tools</a:t>
            </a:r>
            <a:r>
              <a:rPr lang="en-GB" sz="1200" kern="1200" dirty="0">
                <a:solidFill>
                  <a:schemeClr val="tx1"/>
                </a:solidFill>
                <a:effectLst/>
                <a:latin typeface="+mn-lt"/>
                <a:ea typeface="+mn-ea"/>
                <a:cs typeface="+mn-cs"/>
              </a:rPr>
              <a:t> exist and are endorsed by NHSBT, they are not yet a mandatory "tick-box" for every </a:t>
            </a:r>
            <a:r>
              <a:rPr lang="en-GB" sz="1200" kern="1200" dirty="0" err="1">
                <a:solidFill>
                  <a:schemeClr val="tx1"/>
                </a:solidFill>
                <a:effectLst/>
                <a:latin typeface="+mn-lt"/>
                <a:ea typeface="+mn-ea"/>
                <a:cs typeface="+mn-cs"/>
              </a:rPr>
              <a:t>center</a:t>
            </a:r>
            <a:r>
              <a:rPr lang="en-GB" sz="1200" kern="1200" dirty="0">
                <a:solidFill>
                  <a:schemeClr val="tx1"/>
                </a:solidFill>
                <a:effectLst/>
                <a:latin typeface="+mn-lt"/>
                <a:ea typeface="+mn-ea"/>
                <a:cs typeface="+mn-cs"/>
              </a:rPr>
              <a:t>. If you want to ensure your "voice" is part of the national data, you can ask your coordinator: </a:t>
            </a:r>
            <a:r>
              <a:rPr lang="en-GB" sz="1200" i="1" kern="1200" dirty="0">
                <a:solidFill>
                  <a:schemeClr val="tx1"/>
                </a:solidFill>
                <a:effectLst/>
                <a:latin typeface="+mn-lt"/>
                <a:ea typeface="+mn-ea"/>
                <a:cs typeface="+mn-cs"/>
              </a:rPr>
              <a:t>"Are you recording my PROM data in the national registry, or just in my local hospital notes?"</a:t>
            </a:r>
            <a:endParaRPr lang="en-GB" sz="1200" kern="1200" dirty="0">
              <a:solidFill>
                <a:schemeClr val="tx1"/>
              </a:solidFill>
              <a:effectLst/>
              <a:latin typeface="+mn-lt"/>
              <a:ea typeface="+mn-ea"/>
              <a:cs typeface="+mn-cs"/>
            </a:endParaRPr>
          </a:p>
          <a:p>
            <a:pPr lvl="0"/>
            <a:endParaRPr lang="en-GB" sz="1200" kern="1200" dirty="0">
              <a:solidFill>
                <a:schemeClr val="tx1"/>
              </a:solidFill>
              <a:effectLst/>
              <a:latin typeface="+mn-lt"/>
              <a:ea typeface="+mn-ea"/>
              <a:cs typeface="+mn-cs"/>
            </a:endParaRPr>
          </a:p>
          <a:p>
            <a:endParaRPr lang="en-GB" dirty="0"/>
          </a:p>
        </p:txBody>
      </p:sp>
    </p:spTree>
    <p:extLst>
      <p:ext uri="{BB962C8B-B14F-4D97-AF65-F5344CB8AC3E}">
        <p14:creationId xmlns:p14="http://schemas.microsoft.com/office/powerpoint/2010/main" val="1700365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Why PROs matter so much here</a:t>
            </a:r>
          </a:p>
          <a:p>
            <a:r>
              <a:rPr lang="en-GB" dirty="0"/>
              <a:t>Without PROs, the story would look overly simple:</a:t>
            </a:r>
          </a:p>
          <a:p>
            <a:r>
              <a:rPr lang="en-GB" dirty="0"/>
              <a:t>Clinical data says: “donation is safe” </a:t>
            </a:r>
          </a:p>
          <a:p>
            <a:r>
              <a:rPr lang="en-GB" dirty="0"/>
              <a:t>PRO data adds:</a:t>
            </a:r>
            <a:br>
              <a:rPr lang="en-GB" dirty="0"/>
            </a:br>
            <a:r>
              <a:rPr lang="en-GB" dirty="0"/>
              <a:t>→ “mostly—but not impact-free, and support matters” </a:t>
            </a:r>
          </a:p>
          <a:p>
            <a:r>
              <a:rPr lang="en-GB" dirty="0"/>
              <a:t>That’s why systems like the Organ Procurement and Transplantation Network and international guidelines are pushing toward </a:t>
            </a:r>
            <a:r>
              <a:rPr lang="en-GB" b="1" dirty="0"/>
              <a:t>routine, long-term PRO collection</a:t>
            </a:r>
            <a:r>
              <a:rPr lang="en-GB" dirty="0"/>
              <a:t>.</a:t>
            </a:r>
          </a:p>
          <a:p>
            <a:endParaRPr lang="en-GB" dirty="0"/>
          </a:p>
        </p:txBody>
      </p:sp>
    </p:spTree>
    <p:extLst>
      <p:ext uri="{BB962C8B-B14F-4D97-AF65-F5344CB8AC3E}">
        <p14:creationId xmlns:p14="http://schemas.microsoft.com/office/powerpoint/2010/main" val="10792658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Crossnohere paper</a:t>
            </a:r>
          </a:p>
        </p:txBody>
      </p:sp>
    </p:spTree>
    <p:extLst>
      <p:ext uri="{BB962C8B-B14F-4D97-AF65-F5344CB8AC3E}">
        <p14:creationId xmlns:p14="http://schemas.microsoft.com/office/powerpoint/2010/main" val="40976435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Devin papers</a:t>
            </a:r>
          </a:p>
        </p:txBody>
      </p:sp>
    </p:spTree>
    <p:extLst>
      <p:ext uri="{BB962C8B-B14F-4D97-AF65-F5344CB8AC3E}">
        <p14:creationId xmlns:p14="http://schemas.microsoft.com/office/powerpoint/2010/main" val="21653258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GB" sz="1200" b="0" i="0" u="none" strike="noStrike" cap="none" dirty="0">
                <a:solidFill>
                  <a:srgbClr val="000000"/>
                </a:solidFill>
                <a:effectLst/>
                <a:latin typeface="Arial"/>
                <a:cs typeface="Arial"/>
                <a:sym typeface="Arial"/>
              </a:rPr>
              <a:t>Refer Amy Waterman work</a:t>
            </a:r>
          </a:p>
          <a:p>
            <a:r>
              <a:rPr lang="en-GB" sz="1200" b="1" i="0" kern="1200" dirty="0">
                <a:solidFill>
                  <a:schemeClr val="tx1"/>
                </a:solidFill>
                <a:effectLst/>
                <a:latin typeface="+mn-lt"/>
                <a:ea typeface="+mn-ea"/>
                <a:cs typeface="+mn-cs"/>
              </a:rPr>
              <a:t>Human-Technology Co-Care Framework: </a:t>
            </a:r>
            <a:r>
              <a:rPr lang="en-GB" sz="1200" b="0" i="0" kern="1200" dirty="0">
                <a:solidFill>
                  <a:schemeClr val="tx1"/>
                </a:solidFill>
                <a:effectLst/>
                <a:latin typeface="+mn-lt"/>
                <a:ea typeface="+mn-ea"/>
                <a:cs typeface="+mn-cs"/>
              </a:rPr>
              <a:t>A care model was created where AI tools assist with diagnostics, engagement, and decision-making. In the meantime, clinicians focus on empathy and individualized support.</a:t>
            </a:r>
          </a:p>
          <a:p>
            <a:r>
              <a:rPr lang="en-GB" sz="1200" b="1" i="0" kern="1200" dirty="0">
                <a:solidFill>
                  <a:schemeClr val="tx1"/>
                </a:solidFill>
                <a:effectLst/>
                <a:latin typeface="+mn-lt"/>
                <a:ea typeface="+mn-ea"/>
                <a:cs typeface="+mn-cs"/>
              </a:rPr>
              <a:t>Data Scraping Methodology to Understand Public Sentiment:</a:t>
            </a:r>
            <a:r>
              <a:rPr lang="en-GB" sz="1200" b="0" i="0" kern="1200" dirty="0">
                <a:solidFill>
                  <a:schemeClr val="tx1"/>
                </a:solidFill>
                <a:effectLst/>
                <a:latin typeface="+mn-lt"/>
                <a:ea typeface="+mn-ea"/>
                <a:cs typeface="+mn-cs"/>
              </a:rPr>
              <a:t> Over 200,000 public comments were </a:t>
            </a:r>
            <a:r>
              <a:rPr lang="en-GB" sz="1200" b="0" i="0" kern="1200" dirty="0" err="1">
                <a:solidFill>
                  <a:schemeClr val="tx1"/>
                </a:solidFill>
                <a:effectLst/>
                <a:latin typeface="+mn-lt"/>
                <a:ea typeface="+mn-ea"/>
                <a:cs typeface="+mn-cs"/>
              </a:rPr>
              <a:t>analyzed</a:t>
            </a:r>
            <a:r>
              <a:rPr lang="en-GB" sz="1200" b="0" i="0" kern="1200" dirty="0">
                <a:solidFill>
                  <a:schemeClr val="tx1"/>
                </a:solidFill>
                <a:effectLst/>
                <a:latin typeface="+mn-lt"/>
                <a:ea typeface="+mn-ea"/>
                <a:cs typeface="+mn-cs"/>
              </a:rPr>
              <a:t> across platforms like Reddit, Twitter, and YouTube. By filtering threads for quotes, findings revealed that most comments focused on practical concerns, such as financial questions, time off work, and out-of-pocket costs.</a:t>
            </a:r>
          </a:p>
          <a:p>
            <a:r>
              <a:rPr lang="en-GB" sz="1200" b="1" i="0" kern="1200" dirty="0">
                <a:solidFill>
                  <a:schemeClr val="tx1"/>
                </a:solidFill>
                <a:effectLst/>
                <a:latin typeface="+mn-lt"/>
                <a:ea typeface="+mn-ea"/>
                <a:cs typeface="+mn-cs"/>
              </a:rPr>
              <a:t>AI-Driven Donor Profiling:</a:t>
            </a:r>
            <a:r>
              <a:rPr lang="en-GB" sz="1200" b="0" i="0" kern="1200" dirty="0">
                <a:solidFill>
                  <a:schemeClr val="tx1"/>
                </a:solidFill>
                <a:effectLst/>
                <a:latin typeface="+mn-lt"/>
                <a:ea typeface="+mn-ea"/>
                <a:cs typeface="+mn-cs"/>
              </a:rPr>
              <a:t> 3 donor personas were developed by </a:t>
            </a:r>
            <a:r>
              <a:rPr lang="en-GB" sz="1200" b="0" i="0" kern="1200" dirty="0" err="1">
                <a:solidFill>
                  <a:schemeClr val="tx1"/>
                </a:solidFill>
                <a:effectLst/>
                <a:latin typeface="+mn-lt"/>
                <a:ea typeface="+mn-ea"/>
                <a:cs typeface="+mn-cs"/>
              </a:rPr>
              <a:t>analyzing</a:t>
            </a:r>
            <a:r>
              <a:rPr lang="en-GB" sz="1200" b="0" i="0" kern="1200" dirty="0">
                <a:solidFill>
                  <a:schemeClr val="tx1"/>
                </a:solidFill>
                <a:effectLst/>
                <a:latin typeface="+mn-lt"/>
                <a:ea typeface="+mn-ea"/>
                <a:cs typeface="+mn-cs"/>
              </a:rPr>
              <a:t> online </a:t>
            </a:r>
            <a:r>
              <a:rPr lang="en-GB" sz="1200" b="0" i="0" kern="1200" dirty="0" err="1">
                <a:solidFill>
                  <a:schemeClr val="tx1"/>
                </a:solidFill>
                <a:effectLst/>
                <a:latin typeface="+mn-lt"/>
                <a:ea typeface="+mn-ea"/>
                <a:cs typeface="+mn-cs"/>
              </a:rPr>
              <a:t>behavior</a:t>
            </a:r>
            <a:r>
              <a:rPr lang="en-GB" sz="1200" b="0" i="0" kern="1200" dirty="0">
                <a:solidFill>
                  <a:schemeClr val="tx1"/>
                </a:solidFill>
                <a:effectLst/>
                <a:latin typeface="+mn-lt"/>
                <a:ea typeface="+mn-ea"/>
                <a:cs typeface="+mn-cs"/>
              </a:rPr>
              <a:t>:</a:t>
            </a:r>
          </a:p>
          <a:p>
            <a:pPr lvl="1"/>
            <a:r>
              <a:rPr lang="en-GB" sz="1200" b="1" i="0" kern="1200" dirty="0">
                <a:solidFill>
                  <a:schemeClr val="tx1"/>
                </a:solidFill>
                <a:effectLst/>
                <a:latin typeface="+mn-lt"/>
                <a:ea typeface="+mn-ea"/>
                <a:cs typeface="+mn-cs"/>
              </a:rPr>
              <a:t>Caretakers:</a:t>
            </a:r>
            <a:r>
              <a:rPr lang="en-GB" sz="1200" b="0" i="0" kern="1200" dirty="0">
                <a:solidFill>
                  <a:schemeClr val="tx1"/>
                </a:solidFill>
                <a:effectLst/>
                <a:latin typeface="+mn-lt"/>
                <a:ea typeface="+mn-ea"/>
                <a:cs typeface="+mn-cs"/>
              </a:rPr>
              <a:t> Motivated after being emotionally moved to help someone in need</a:t>
            </a:r>
          </a:p>
          <a:p>
            <a:pPr lvl="1"/>
            <a:r>
              <a:rPr lang="en-GB" sz="1200" b="1" i="0" kern="1200" dirty="0">
                <a:solidFill>
                  <a:schemeClr val="tx1"/>
                </a:solidFill>
                <a:effectLst/>
                <a:latin typeface="+mn-lt"/>
                <a:ea typeface="+mn-ea"/>
                <a:cs typeface="+mn-cs"/>
              </a:rPr>
              <a:t>Purpose Seekers:</a:t>
            </a:r>
            <a:r>
              <a:rPr lang="en-GB" sz="1200" b="0" i="0" kern="1200" dirty="0">
                <a:solidFill>
                  <a:schemeClr val="tx1"/>
                </a:solidFill>
                <a:effectLst/>
                <a:latin typeface="+mn-lt"/>
                <a:ea typeface="+mn-ea"/>
                <a:cs typeface="+mn-cs"/>
              </a:rPr>
              <a:t> Motivated to act to express their sense of purpose</a:t>
            </a:r>
          </a:p>
          <a:p>
            <a:pPr lvl="1"/>
            <a:r>
              <a:rPr lang="en-GB" sz="1200" b="1" i="0" kern="1200" dirty="0">
                <a:solidFill>
                  <a:schemeClr val="tx1"/>
                </a:solidFill>
                <a:effectLst/>
                <a:latin typeface="+mn-lt"/>
                <a:ea typeface="+mn-ea"/>
                <a:cs typeface="+mn-cs"/>
              </a:rPr>
              <a:t>Pragmatists:</a:t>
            </a:r>
            <a:r>
              <a:rPr lang="en-GB" sz="1200" b="0" i="0" kern="1200" dirty="0">
                <a:solidFill>
                  <a:schemeClr val="tx1"/>
                </a:solidFill>
                <a:effectLst/>
                <a:latin typeface="+mn-lt"/>
                <a:ea typeface="+mn-ea"/>
                <a:cs typeface="+mn-cs"/>
              </a:rPr>
              <a:t> Motivated to act from a life of abundance to give something back after personal impact</a:t>
            </a:r>
          </a:p>
          <a:p>
            <a:pPr lvl="1"/>
            <a:r>
              <a:rPr lang="en-GB" sz="1200" b="0" i="0" kern="1200" dirty="0">
                <a:solidFill>
                  <a:schemeClr val="tx1"/>
                </a:solidFill>
                <a:effectLst/>
                <a:latin typeface="+mn-lt"/>
                <a:ea typeface="+mn-ea"/>
                <a:cs typeface="+mn-cs"/>
              </a:rPr>
              <a:t>These profiles helped to build a national digital campaign, “How far would you go to save a life?” which reached over 121,000 people and prompted 1,400 individuals to begin the donor evaluation process.</a:t>
            </a:r>
          </a:p>
          <a:p>
            <a:r>
              <a:rPr lang="en-GB" sz="1200" b="1" i="0" kern="1200" dirty="0">
                <a:solidFill>
                  <a:schemeClr val="tx1"/>
                </a:solidFill>
                <a:effectLst/>
                <a:latin typeface="+mn-lt"/>
                <a:ea typeface="+mn-ea"/>
                <a:cs typeface="+mn-cs"/>
              </a:rPr>
              <a:t>Predictive </a:t>
            </a:r>
            <a:r>
              <a:rPr lang="en-GB" sz="1200" b="1" i="0" kern="1200" dirty="0" err="1">
                <a:solidFill>
                  <a:schemeClr val="tx1"/>
                </a:solidFill>
                <a:effectLst/>
                <a:latin typeface="+mn-lt"/>
                <a:ea typeface="+mn-ea"/>
                <a:cs typeface="+mn-cs"/>
              </a:rPr>
              <a:t>Modeling</a:t>
            </a:r>
            <a:r>
              <a:rPr lang="en-GB" sz="1200" b="1" i="0" kern="1200" dirty="0">
                <a:solidFill>
                  <a:schemeClr val="tx1"/>
                </a:solidFill>
                <a:effectLst/>
                <a:latin typeface="+mn-lt"/>
                <a:ea typeface="+mn-ea"/>
                <a:cs typeface="+mn-cs"/>
              </a:rPr>
              <a:t> to Support High-Risk Patients for Tailored Care:</a:t>
            </a:r>
            <a:r>
              <a:rPr lang="en-GB" sz="1200" b="0" i="0" kern="1200" dirty="0">
                <a:solidFill>
                  <a:schemeClr val="tx1"/>
                </a:solidFill>
                <a:effectLst/>
                <a:latin typeface="+mn-lt"/>
                <a:ea typeface="+mn-ea"/>
                <a:cs typeface="+mn-cs"/>
              </a:rPr>
              <a:t> At Houston Methodist, only 40% of patients completed transplant evaluation within 12 months. AI models now identify high-risk individuals early in the process, allowing for tailored interventions and the development of patient-informed support programs. Additionally, programs are being developed to listen to patients at higher risk for dropout.</a:t>
            </a:r>
          </a:p>
          <a:p>
            <a:r>
              <a:rPr lang="en-GB" sz="1200" b="1" i="0" kern="1200" dirty="0">
                <a:solidFill>
                  <a:schemeClr val="tx1"/>
                </a:solidFill>
                <a:effectLst/>
                <a:latin typeface="+mn-lt"/>
                <a:ea typeface="+mn-ea"/>
                <a:cs typeface="+mn-cs"/>
              </a:rPr>
              <a:t>Empathetic AI Chatbots:</a:t>
            </a:r>
            <a:r>
              <a:rPr lang="en-GB" sz="1200" b="0" i="0" kern="1200" dirty="0">
                <a:solidFill>
                  <a:schemeClr val="tx1"/>
                </a:solidFill>
                <a:effectLst/>
                <a:latin typeface="+mn-lt"/>
                <a:ea typeface="+mn-ea"/>
                <a:cs typeface="+mn-cs"/>
              </a:rPr>
              <a:t> A transplant AI mentor, capable of responding to emotionally complex questions about donation, was developed. Content is drawn only from trusted sources, such as the National Kidney Foundation, with ethical guidelines in place to ensure accuracy and respect.</a:t>
            </a:r>
          </a:p>
          <a:p>
            <a:r>
              <a:rPr lang="en-GB" sz="1200" b="0" i="0" kern="1200" dirty="0">
                <a:solidFill>
                  <a:schemeClr val="tx1"/>
                </a:solidFill>
                <a:effectLst/>
                <a:latin typeface="+mn-lt"/>
                <a:ea typeface="+mn-ea"/>
                <a:cs typeface="+mn-cs"/>
              </a:rPr>
              <a:t>Conclusions </a:t>
            </a:r>
          </a:p>
          <a:p>
            <a:pPr marL="158750" indent="0">
              <a:buNone/>
            </a:pPr>
            <a:endParaRPr lang="en-GB" sz="1200" b="0" i="0" u="none" strike="noStrike" cap="none" dirty="0">
              <a:solidFill>
                <a:srgbClr val="000000"/>
              </a:solidFill>
              <a:effectLst/>
              <a:latin typeface="Arial"/>
              <a:cs typeface="Arial"/>
              <a:sym typeface="Arial"/>
            </a:endParaRPr>
          </a:p>
        </p:txBody>
      </p:sp>
    </p:spTree>
    <p:extLst>
      <p:ext uri="{BB962C8B-B14F-4D97-AF65-F5344CB8AC3E}">
        <p14:creationId xmlns:p14="http://schemas.microsoft.com/office/powerpoint/2010/main" val="37247942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0936305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0227661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9535281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a:p>
            <a:endParaRPr lang="en-GB" dirty="0"/>
          </a:p>
        </p:txBody>
      </p:sp>
    </p:spTree>
    <p:extLst>
      <p:ext uri="{BB962C8B-B14F-4D97-AF65-F5344CB8AC3E}">
        <p14:creationId xmlns:p14="http://schemas.microsoft.com/office/powerpoint/2010/main" val="12381378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PROMs are, by definition, subjective as they are usually generated as self-collected data. Therefore, to ensure they are standardised and valid, it is important to apply psychometric principles, methodological validation concepts and appropriate techniques for questionnaire development and translation. </a:t>
            </a:r>
          </a:p>
          <a:p>
            <a:endParaRPr lang="en-GB" dirty="0"/>
          </a:p>
          <a:p>
            <a:r>
              <a:rPr lang="en-GB" dirty="0"/>
              <a:t>own reports about their:</a:t>
            </a:r>
          </a:p>
          <a:p>
            <a:r>
              <a:rPr lang="en-GB" dirty="0"/>
              <a:t>Physical health (fatigue, pain, recovery) </a:t>
            </a:r>
          </a:p>
          <a:p>
            <a:r>
              <a:rPr lang="en-GB" dirty="0"/>
              <a:t>Mental health (anxiety, depression) </a:t>
            </a:r>
          </a:p>
          <a:p>
            <a:r>
              <a:rPr lang="en-GB" dirty="0"/>
              <a:t>Quality of life </a:t>
            </a:r>
          </a:p>
          <a:p>
            <a:r>
              <a:rPr lang="en-GB" dirty="0"/>
              <a:t>Financial or social impacts after donation </a:t>
            </a:r>
          </a:p>
          <a:p>
            <a:r>
              <a:rPr lang="en-GB" dirty="0"/>
              <a:t>These go beyond clinical metrics like kidney function or surgical complications.</a:t>
            </a:r>
          </a:p>
          <a:p>
            <a:endParaRPr lang="en-GB" dirty="0"/>
          </a:p>
        </p:txBody>
      </p:sp>
    </p:spTree>
    <p:extLst>
      <p:ext uri="{BB962C8B-B14F-4D97-AF65-F5344CB8AC3E}">
        <p14:creationId xmlns:p14="http://schemas.microsoft.com/office/powerpoint/2010/main" val="32171982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 want to also distinguish PROMs from PREMs – as can be seen from this definition – a PREM is ……and an example of a PREM developed specifically for nephrology, includes transplant patients but Liver Donor specific data not specified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In kidney transplantation, most evidence is </a:t>
            </a:r>
            <a:r>
              <a:rPr lang="en-GB" sz="1200" b="1" kern="1200" dirty="0">
                <a:solidFill>
                  <a:schemeClr val="tx1"/>
                </a:solidFill>
                <a:effectLst/>
                <a:latin typeface="+mn-lt"/>
                <a:ea typeface="+mn-ea"/>
                <a:cs typeface="+mn-cs"/>
              </a:rPr>
              <a:t>PROM-heavy</a:t>
            </a:r>
            <a:r>
              <a:rPr lang="en-GB" sz="1200" kern="1200" dirty="0">
                <a:solidFill>
                  <a:schemeClr val="tx1"/>
                </a:solidFill>
                <a:effectLst/>
                <a:latin typeface="+mn-lt"/>
                <a:ea typeface="+mn-ea"/>
                <a:cs typeface="+mn-cs"/>
              </a:rPr>
              <a:t>, while </a:t>
            </a:r>
            <a:r>
              <a:rPr lang="en-GB" sz="1200" b="1" kern="1200" dirty="0">
                <a:solidFill>
                  <a:schemeClr val="tx1"/>
                </a:solidFill>
                <a:effectLst/>
                <a:latin typeface="+mn-lt"/>
                <a:ea typeface="+mn-ea"/>
                <a:cs typeface="+mn-cs"/>
              </a:rPr>
              <a:t>PREM evidence (especially specific to transplant recipients)</a:t>
            </a:r>
            <a:r>
              <a:rPr lang="en-GB" sz="1200" kern="1200" dirty="0">
                <a:solidFill>
                  <a:schemeClr val="tx1"/>
                </a:solidFill>
                <a:effectLst/>
                <a:latin typeface="+mn-lt"/>
                <a:ea typeface="+mn-ea"/>
                <a:cs typeface="+mn-cs"/>
              </a:rPr>
              <a:t> is more limited.</a:t>
            </a:r>
          </a:p>
          <a:p>
            <a:endParaRPr lang="en-GB" dirty="0"/>
          </a:p>
        </p:txBody>
      </p:sp>
    </p:spTree>
    <p:extLst>
      <p:ext uri="{BB962C8B-B14F-4D97-AF65-F5344CB8AC3E}">
        <p14:creationId xmlns:p14="http://schemas.microsoft.com/office/powerpoint/2010/main" val="22054211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Data from PREMs – QIP largely at local levels – improve patient experience (or satisfaction)</a:t>
            </a:r>
          </a:p>
          <a:p>
            <a:endParaRPr lang="en-GB" dirty="0"/>
          </a:p>
          <a:p>
            <a:r>
              <a:rPr lang="en-GB" dirty="0"/>
              <a:t>Individual patient management – support treatment decisions, monitor long term outcomes, </a:t>
            </a:r>
          </a:p>
          <a:p>
            <a:r>
              <a:rPr lang="en-GB" dirty="0"/>
              <a:t>They help:</a:t>
            </a:r>
          </a:p>
          <a:p>
            <a:r>
              <a:rPr lang="en-GB" dirty="0"/>
              <a:t>Identify unmet needs (e.g., fatigue, mental health) </a:t>
            </a:r>
          </a:p>
          <a:p>
            <a:r>
              <a:rPr lang="en-GB" dirty="0"/>
              <a:t>Guide patient-</a:t>
            </a:r>
            <a:r>
              <a:rPr lang="en-GB" dirty="0" err="1"/>
              <a:t>centered</a:t>
            </a:r>
            <a:r>
              <a:rPr lang="en-GB" dirty="0"/>
              <a:t> care </a:t>
            </a:r>
          </a:p>
          <a:p>
            <a:r>
              <a:rPr lang="en-GB" dirty="0"/>
              <a:t>Inform shared decision-making </a:t>
            </a:r>
          </a:p>
          <a:p>
            <a:r>
              <a:rPr lang="en-GB" dirty="0"/>
              <a:t>Improve long-term follow-up strategies</a:t>
            </a:r>
          </a:p>
          <a:p>
            <a:endParaRPr lang="en-GB" dirty="0"/>
          </a:p>
        </p:txBody>
      </p:sp>
    </p:spTree>
    <p:extLst>
      <p:ext uri="{BB962C8B-B14F-4D97-AF65-F5344CB8AC3E}">
        <p14:creationId xmlns:p14="http://schemas.microsoft.com/office/powerpoint/2010/main" val="3093019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Core outcome sets are available</a:t>
            </a:r>
            <a:r>
              <a:rPr lang="en-GB" baseline="0" dirty="0"/>
              <a:t> to support decisions on outcomes to be measured – </a:t>
            </a:r>
            <a:r>
              <a:rPr lang="en-GB" sz="1200" b="0" i="0" u="none" strike="noStrike" cap="none" dirty="0">
                <a:solidFill>
                  <a:srgbClr val="000000"/>
                </a:solidFill>
                <a:effectLst/>
                <a:latin typeface="Arial"/>
                <a:ea typeface="Arial"/>
                <a:cs typeface="Arial"/>
                <a:sym typeface="Arial"/>
              </a:rPr>
              <a:t>A </a:t>
            </a:r>
            <a:r>
              <a:rPr lang="en-GB" sz="1200" b="1" i="0" u="none" strike="noStrike" cap="none" dirty="0">
                <a:solidFill>
                  <a:srgbClr val="000000"/>
                </a:solidFill>
                <a:effectLst/>
                <a:latin typeface="Arial"/>
                <a:ea typeface="Arial"/>
                <a:cs typeface="Arial"/>
                <a:sym typeface="Arial"/>
              </a:rPr>
              <a:t>core outcome set</a:t>
            </a:r>
            <a:r>
              <a:rPr lang="en-GB" sz="1200" b="0" i="0" u="none" strike="noStrike" cap="none" dirty="0">
                <a:solidFill>
                  <a:srgbClr val="000000"/>
                </a:solidFill>
                <a:effectLst/>
                <a:latin typeface="Arial"/>
                <a:ea typeface="Arial"/>
                <a:cs typeface="Arial"/>
                <a:sym typeface="Arial"/>
              </a:rPr>
              <a:t> (COS) is an agreed standardised </a:t>
            </a:r>
            <a:r>
              <a:rPr lang="en-GB" sz="1200" b="1" i="0" u="none" strike="noStrike" cap="none" dirty="0">
                <a:solidFill>
                  <a:srgbClr val="000000"/>
                </a:solidFill>
                <a:effectLst/>
                <a:latin typeface="Arial"/>
                <a:ea typeface="Arial"/>
                <a:cs typeface="Arial"/>
                <a:sym typeface="Arial"/>
              </a:rPr>
              <a:t>set</a:t>
            </a:r>
            <a:r>
              <a:rPr lang="en-GB" sz="1200" b="0" i="0" u="none" strike="noStrike" cap="none" dirty="0">
                <a:solidFill>
                  <a:srgbClr val="000000"/>
                </a:solidFill>
                <a:effectLst/>
                <a:latin typeface="Arial"/>
                <a:ea typeface="Arial"/>
                <a:cs typeface="Arial"/>
                <a:sym typeface="Arial"/>
              </a:rPr>
              <a:t> of </a:t>
            </a:r>
            <a:r>
              <a:rPr lang="en-GB" sz="1200" b="1" i="0" u="none" strike="noStrike" cap="none" dirty="0">
                <a:solidFill>
                  <a:srgbClr val="000000"/>
                </a:solidFill>
                <a:effectLst/>
                <a:latin typeface="Arial"/>
                <a:ea typeface="Arial"/>
                <a:cs typeface="Arial"/>
                <a:sym typeface="Arial"/>
              </a:rPr>
              <a:t>outcomes</a:t>
            </a:r>
            <a:r>
              <a:rPr lang="en-GB" sz="1200" b="0" i="0" u="none" strike="noStrike" cap="none" dirty="0">
                <a:solidFill>
                  <a:srgbClr val="000000"/>
                </a:solidFill>
                <a:effectLst/>
                <a:latin typeface="Arial"/>
                <a:ea typeface="Arial"/>
                <a:cs typeface="Arial"/>
                <a:sym typeface="Arial"/>
              </a:rPr>
              <a:t> that should be measured and reported</a:t>
            </a:r>
            <a:r>
              <a:rPr lang="en-GB" sz="1200" b="0" i="0" u="none" strike="noStrike" cap="none" baseline="0" dirty="0">
                <a:solidFill>
                  <a:srgbClr val="000000"/>
                </a:solidFill>
                <a:effectLst/>
                <a:latin typeface="Arial"/>
                <a:ea typeface="Arial"/>
                <a:cs typeface="Arial"/>
                <a:sym typeface="Arial"/>
              </a:rPr>
              <a:t> and the SONG and ICHOM groups have developed COS for use in CKD for research and values based care settings respectively. </a:t>
            </a:r>
          </a:p>
          <a:p>
            <a:r>
              <a:rPr lang="en-GB" sz="1200" b="0" i="0" u="none" strike="noStrike" cap="none" baseline="0" dirty="0">
                <a:solidFill>
                  <a:srgbClr val="000000"/>
                </a:solidFill>
                <a:effectLst/>
                <a:latin typeface="Arial"/>
                <a:cs typeface="Arial"/>
                <a:sym typeface="Arial"/>
              </a:rPr>
              <a:t>The developers of these COS have also recommended or developed PROMs to use, which can be considered along side the findings from SR which can support measure choice</a:t>
            </a:r>
            <a:endParaRPr lang="en-GB" dirty="0"/>
          </a:p>
          <a:p>
            <a:r>
              <a:rPr lang="en-GB" dirty="0"/>
              <a:t>Core outcome sets are available</a:t>
            </a:r>
            <a:r>
              <a:rPr lang="en-GB" baseline="0" dirty="0"/>
              <a:t> to support decisions on outcomes to be measured – </a:t>
            </a:r>
            <a:r>
              <a:rPr lang="en-GB" sz="1200" b="0" i="0" u="none" strike="noStrike" cap="none" dirty="0">
                <a:solidFill>
                  <a:srgbClr val="000000"/>
                </a:solidFill>
                <a:effectLst/>
                <a:latin typeface="Arial"/>
                <a:ea typeface="Arial"/>
                <a:cs typeface="Arial"/>
                <a:sym typeface="Arial"/>
              </a:rPr>
              <a:t>A </a:t>
            </a:r>
            <a:r>
              <a:rPr lang="en-GB" sz="1200" b="1" i="0" u="none" strike="noStrike" cap="none" dirty="0">
                <a:solidFill>
                  <a:srgbClr val="000000"/>
                </a:solidFill>
                <a:effectLst/>
                <a:latin typeface="Arial"/>
                <a:ea typeface="Arial"/>
                <a:cs typeface="Arial"/>
                <a:sym typeface="Arial"/>
              </a:rPr>
              <a:t>core outcome set</a:t>
            </a:r>
            <a:r>
              <a:rPr lang="en-GB" sz="1200" b="0" i="0" u="none" strike="noStrike" cap="none" dirty="0">
                <a:solidFill>
                  <a:srgbClr val="000000"/>
                </a:solidFill>
                <a:effectLst/>
                <a:latin typeface="Arial"/>
                <a:ea typeface="Arial"/>
                <a:cs typeface="Arial"/>
                <a:sym typeface="Arial"/>
              </a:rPr>
              <a:t> (COS) is an agreed standardised </a:t>
            </a:r>
            <a:r>
              <a:rPr lang="en-GB" sz="1200" b="1" i="0" u="none" strike="noStrike" cap="none" dirty="0">
                <a:solidFill>
                  <a:srgbClr val="000000"/>
                </a:solidFill>
                <a:effectLst/>
                <a:latin typeface="Arial"/>
                <a:ea typeface="Arial"/>
                <a:cs typeface="Arial"/>
                <a:sym typeface="Arial"/>
              </a:rPr>
              <a:t>set</a:t>
            </a:r>
            <a:r>
              <a:rPr lang="en-GB" sz="1200" b="0" i="0" u="none" strike="noStrike" cap="none" dirty="0">
                <a:solidFill>
                  <a:srgbClr val="000000"/>
                </a:solidFill>
                <a:effectLst/>
                <a:latin typeface="Arial"/>
                <a:ea typeface="Arial"/>
                <a:cs typeface="Arial"/>
                <a:sym typeface="Arial"/>
              </a:rPr>
              <a:t> of </a:t>
            </a:r>
            <a:r>
              <a:rPr lang="en-GB" sz="1200" b="1" i="0" u="none" strike="noStrike" cap="none" dirty="0">
                <a:solidFill>
                  <a:srgbClr val="000000"/>
                </a:solidFill>
                <a:effectLst/>
                <a:latin typeface="Arial"/>
                <a:ea typeface="Arial"/>
                <a:cs typeface="Arial"/>
                <a:sym typeface="Arial"/>
              </a:rPr>
              <a:t>outcomes</a:t>
            </a:r>
            <a:r>
              <a:rPr lang="en-GB" sz="1200" b="0" i="0" u="none" strike="noStrike" cap="none" dirty="0">
                <a:solidFill>
                  <a:srgbClr val="000000"/>
                </a:solidFill>
                <a:effectLst/>
                <a:latin typeface="Arial"/>
                <a:ea typeface="Arial"/>
                <a:cs typeface="Arial"/>
                <a:sym typeface="Arial"/>
              </a:rPr>
              <a:t> that should be measured and reported</a:t>
            </a:r>
            <a:r>
              <a:rPr lang="en-GB" sz="1200" b="0" i="0" u="none" strike="noStrike" cap="none" baseline="0" dirty="0">
                <a:solidFill>
                  <a:srgbClr val="000000"/>
                </a:solidFill>
                <a:effectLst/>
                <a:latin typeface="Arial"/>
                <a:ea typeface="Arial"/>
                <a:cs typeface="Arial"/>
                <a:sym typeface="Arial"/>
              </a:rPr>
              <a:t> and the SONG and ICHOM groups have developed COS for use in CKD for research and values based care settings respectively. </a:t>
            </a:r>
          </a:p>
          <a:p>
            <a:r>
              <a:rPr lang="en-GB" sz="1200" b="0" i="0" u="none" strike="noStrike" cap="none" baseline="0" dirty="0">
                <a:solidFill>
                  <a:srgbClr val="000000"/>
                </a:solidFill>
                <a:effectLst/>
                <a:latin typeface="Arial"/>
                <a:cs typeface="Arial"/>
                <a:sym typeface="Arial"/>
              </a:rPr>
              <a:t>The developers of these COS have also recommended or developed PROMs to use, which can be considered along side the findings from SR which can support measure choice</a:t>
            </a:r>
            <a:endParaRPr lang="en-GB" dirty="0"/>
          </a:p>
          <a:p>
            <a:endParaRPr lang="en-GB" dirty="0"/>
          </a:p>
        </p:txBody>
      </p:sp>
    </p:spTree>
    <p:extLst>
      <p:ext uri="{BB962C8B-B14F-4D97-AF65-F5344CB8AC3E}">
        <p14:creationId xmlns:p14="http://schemas.microsoft.com/office/powerpoint/2010/main" val="35119658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Donor Satisfaction Questionnaire - Evaluates the donor's satisfaction with the donation process, including pre-operative information, surgical experience, and post-operative care</a:t>
            </a:r>
          </a:p>
          <a:p>
            <a:r>
              <a:rPr lang="en-GB" dirty="0"/>
              <a:t>Kidney Donor Quality of Life (KD-QOL)**: A specific tool developed to evaluate the quality of life of kidney donors. It measures various dimensions, including physical health, emotional well-being, and social functioning.</a:t>
            </a:r>
          </a:p>
          <a:p>
            <a:r>
              <a:rPr lang="en-GB" dirty="0"/>
              <a:t>General Health Questionnaire (GHQ)**: Assesses psychological distress and mental health status. It helps identify any potential mental health issues post-donation.</a:t>
            </a:r>
          </a:p>
          <a:p>
            <a:r>
              <a:rPr lang="en-GB" dirty="0"/>
              <a:t>Hospital Anxiety and Depression Scale (HADS)**: Measures anxiety and depression levels, which can be crucial for understanding the emotional impact of kidney donation</a:t>
            </a:r>
          </a:p>
          <a:p>
            <a:r>
              <a:rPr lang="en-GB" dirty="0"/>
              <a:t>Short Form Health Survey (SF-36)**: Although generic, it can be used to assess the overall health status and functional ability of living donors before and after donation.</a:t>
            </a:r>
          </a:p>
          <a:p>
            <a:r>
              <a:rPr lang="en-GB" dirty="0"/>
              <a:t>Symptom Checklists**: Tools that allow donors to report any physical symptoms or side effects experienced after the donation, such as pain, fatigue, or changes in health status.</a:t>
            </a:r>
          </a:p>
          <a:p>
            <a:r>
              <a:rPr lang="en-GB" dirty="0"/>
              <a:t>Return to Work and Daily Life Questionnaire**: Measures how quickly and effectively donors return to their daily activities, work, and overall lifestyle post-surgery.</a:t>
            </a:r>
          </a:p>
          <a:p>
            <a:r>
              <a:rPr lang="en-GB" dirty="0"/>
              <a:t>Donor Registry data</a:t>
            </a:r>
          </a:p>
          <a:p>
            <a:endParaRPr lang="en-GB" dirty="0"/>
          </a:p>
        </p:txBody>
      </p:sp>
    </p:spTree>
    <p:extLst>
      <p:ext uri="{BB962C8B-B14F-4D97-AF65-F5344CB8AC3E}">
        <p14:creationId xmlns:p14="http://schemas.microsoft.com/office/powerpoint/2010/main" val="24595362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emf"/><Relationship Id="rId4" Type="http://schemas.openxmlformats.org/officeDocument/2006/relationships/image" Target="../media/image9.emf"/></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9.emf"/><Relationship Id="rId4" Type="http://schemas.openxmlformats.org/officeDocument/2006/relationships/image" Target="../media/image14.e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2.emf"/><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Master" Target="../slideMasters/slideMaster2.xml"/><Relationship Id="rId6" Type="http://schemas.openxmlformats.org/officeDocument/2006/relationships/image" Target="../media/image16.png"/><Relationship Id="rId5" Type="http://schemas.openxmlformats.org/officeDocument/2006/relationships/image" Target="../media/image9.emf"/><Relationship Id="rId4" Type="http://schemas.openxmlformats.org/officeDocument/2006/relationships/image" Target="../media/image19.emf"/></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20.emf"/><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22.emf"/><Relationship Id="rId4" Type="http://schemas.openxmlformats.org/officeDocument/2006/relationships/image" Target="../media/image21.emf"/></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Master" Target="../slideMasters/slideMaster2.xml"/><Relationship Id="rId6" Type="http://schemas.openxmlformats.org/officeDocument/2006/relationships/image" Target="../media/image16.png"/><Relationship Id="rId5" Type="http://schemas.openxmlformats.org/officeDocument/2006/relationships/image" Target="../media/image9.emf"/><Relationship Id="rId4" Type="http://schemas.openxmlformats.org/officeDocument/2006/relationships/image" Target="../media/image22.emf"/></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Master" Target="../slideMasters/slideMaster2.xml"/><Relationship Id="rId6" Type="http://schemas.openxmlformats.org/officeDocument/2006/relationships/image" Target="../media/image16.png"/><Relationship Id="rId5" Type="http://schemas.openxmlformats.org/officeDocument/2006/relationships/image" Target="../media/image9.emf"/><Relationship Id="rId4" Type="http://schemas.openxmlformats.org/officeDocument/2006/relationships/image" Target="../media/image25.emf"/></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17.emf"/><Relationship Id="rId1" Type="http://schemas.openxmlformats.org/officeDocument/2006/relationships/slideMaster" Target="../slideMasters/slideMaster2.xml"/><Relationship Id="rId6" Type="http://schemas.openxmlformats.org/officeDocument/2006/relationships/image" Target="../media/image16.png"/><Relationship Id="rId5" Type="http://schemas.openxmlformats.org/officeDocument/2006/relationships/image" Target="../media/image9.emf"/><Relationship Id="rId4" Type="http://schemas.openxmlformats.org/officeDocument/2006/relationships/image" Target="../media/image27.emf"/></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28.emf"/><Relationship Id="rId1" Type="http://schemas.openxmlformats.org/officeDocument/2006/relationships/slideMaster" Target="../slideMasters/slideMaster2.xml"/><Relationship Id="rId6" Type="http://schemas.openxmlformats.org/officeDocument/2006/relationships/image" Target="../media/image16.png"/><Relationship Id="rId5" Type="http://schemas.openxmlformats.org/officeDocument/2006/relationships/image" Target="../media/image9.emf"/><Relationship Id="rId4" Type="http://schemas.openxmlformats.org/officeDocument/2006/relationships/image" Target="../media/image18.emf"/></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9.emf"/><Relationship Id="rId4" Type="http://schemas.openxmlformats.org/officeDocument/2006/relationships/image" Target="../media/image14.emf"/></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29.jpe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0.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10.emf"/><Relationship Id="rId4" Type="http://schemas.openxmlformats.org/officeDocument/2006/relationships/image" Target="../media/image9.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Light Title Slide">
    <p:bg>
      <p:bgPr>
        <a:solidFill>
          <a:srgbClr val="FAFAFA"/>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ACE8E45-5B9F-C181-45C9-202694F15FF9}"/>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2" name="2. Title Placeholder">
            <a:extLst>
              <a:ext uri="{FF2B5EF4-FFF2-40B4-BE49-F238E27FC236}">
                <a16:creationId xmlns:a16="http://schemas.microsoft.com/office/drawing/2014/main" id="{8CC78C08-B324-DDE3-8FA4-2E0FECB9847B}"/>
              </a:ext>
            </a:extLst>
          </p:cNvPr>
          <p:cNvSpPr>
            <a:spLocks noGrp="1"/>
          </p:cNvSpPr>
          <p:nvPr>
            <p:ph type="ctrTitle" hasCustomPrompt="1"/>
          </p:nvPr>
        </p:nvSpPr>
        <p:spPr>
          <a:xfrm>
            <a:off x="406400" y="1274763"/>
            <a:ext cx="9144000" cy="2387600"/>
          </a:xfrm>
          <a:prstGeom prst="rect">
            <a:avLst/>
          </a:prstGeom>
        </p:spPr>
        <p:txBody>
          <a:bodyPr anchor="b"/>
          <a:lstStyle>
            <a:lvl1pPr algn="l">
              <a:lnSpc>
                <a:spcPts val="5400"/>
              </a:lnSpc>
              <a:defRPr sz="6000">
                <a:solidFill>
                  <a:srgbClr val="1B1B1B"/>
                </a:solidFill>
              </a:defRPr>
            </a:lvl1pPr>
          </a:lstStyle>
          <a:p>
            <a:r>
              <a:rPr lang="en-GB"/>
              <a:t>Insert headline here. </a:t>
            </a:r>
            <a:br>
              <a:rPr lang="en-GB"/>
            </a:br>
            <a:r>
              <a:rPr lang="en-GB"/>
              <a:t>Should be between </a:t>
            </a:r>
            <a:br>
              <a:rPr lang="en-GB"/>
            </a:br>
            <a:r>
              <a:rPr lang="en-GB"/>
              <a:t>1-3 lines max. </a:t>
            </a:r>
            <a:endParaRPr lang="en-US"/>
          </a:p>
        </p:txBody>
      </p:sp>
      <p:sp>
        <p:nvSpPr>
          <p:cNvPr id="15" name="3. Subtitle Placeholder">
            <a:extLst>
              <a:ext uri="{FF2B5EF4-FFF2-40B4-BE49-F238E27FC236}">
                <a16:creationId xmlns:a16="http://schemas.microsoft.com/office/drawing/2014/main" id="{B933CDFE-7FC5-932E-CB7F-3B49EC1A0FCA}"/>
              </a:ext>
            </a:extLst>
          </p:cNvPr>
          <p:cNvSpPr>
            <a:spLocks noGrp="1"/>
          </p:cNvSpPr>
          <p:nvPr>
            <p:ph type="subTitle" idx="1" hasCustomPrompt="1"/>
          </p:nvPr>
        </p:nvSpPr>
        <p:spPr>
          <a:xfrm>
            <a:off x="406400" y="3707702"/>
            <a:ext cx="9144000" cy="1655762"/>
          </a:xfrm>
          <a:prstGeom prst="rect">
            <a:avLst/>
          </a:prstGeom>
        </p:spPr>
        <p:txBody>
          <a:bodyPr>
            <a:normAutofit/>
          </a:bodyPr>
          <a:lstStyle>
            <a:lvl1pPr marL="0" indent="0" algn="l">
              <a:lnSpc>
                <a:spcPct val="100000"/>
              </a:lnSpc>
              <a:spcBef>
                <a:spcPts val="0"/>
              </a:spcBef>
              <a:buNone/>
              <a:defRPr sz="2000">
                <a:solidFill>
                  <a:srgbClr val="1B1B1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Insert sub copy here.</a:t>
            </a:r>
            <a:endParaRPr lang="en-US"/>
          </a:p>
        </p:txBody>
      </p:sp>
      <p:pic>
        <p:nvPicPr>
          <p:cNvPr id="4" name="Picture 3" descr="A black background with a black square&#10;&#10;Description automatically generated with medium confidence">
            <a:extLst>
              <a:ext uri="{FF2B5EF4-FFF2-40B4-BE49-F238E27FC236}">
                <a16:creationId xmlns:a16="http://schemas.microsoft.com/office/drawing/2014/main" id="{82EF67E1-6EE4-3331-ABA4-9F069831BFF9}"/>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06400" y="5827395"/>
            <a:ext cx="1954059" cy="487304"/>
          </a:xfrm>
          <a:prstGeom prst="rect">
            <a:avLst/>
          </a:prstGeom>
        </p:spPr>
      </p:pic>
    </p:spTree>
    <p:extLst>
      <p:ext uri="{BB962C8B-B14F-4D97-AF65-F5344CB8AC3E}">
        <p14:creationId xmlns:p14="http://schemas.microsoft.com/office/powerpoint/2010/main" val="27927270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Light Divider Slide - 1">
    <p:bg>
      <p:bgPr>
        <a:solidFill>
          <a:srgbClr val="FAFAFA"/>
        </a:solidFill>
        <a:effectLst/>
      </p:bgPr>
    </p:bg>
    <p:spTree>
      <p:nvGrpSpPr>
        <p:cNvPr id="1" name=""/>
        <p:cNvGrpSpPr/>
        <p:nvPr/>
      </p:nvGrpSpPr>
      <p:grpSpPr>
        <a:xfrm>
          <a:off x="0" y="0"/>
          <a:ext cx="0" cy="0"/>
          <a:chOff x="0" y="0"/>
          <a:chExt cx="0" cy="0"/>
        </a:xfrm>
      </p:grpSpPr>
      <p:sp>
        <p:nvSpPr>
          <p:cNvPr id="2" name="1. Title Placeholder">
            <a:extLst>
              <a:ext uri="{FF2B5EF4-FFF2-40B4-BE49-F238E27FC236}">
                <a16:creationId xmlns:a16="http://schemas.microsoft.com/office/drawing/2014/main" id="{4D8642A1-7E6D-B42F-7749-8DC80C6DEDA2}"/>
              </a:ext>
            </a:extLst>
          </p:cNvPr>
          <p:cNvSpPr>
            <a:spLocks noGrp="1"/>
          </p:cNvSpPr>
          <p:nvPr>
            <p:ph type="ctrTitle" hasCustomPrompt="1"/>
          </p:nvPr>
        </p:nvSpPr>
        <p:spPr>
          <a:xfrm>
            <a:off x="406400" y="754224"/>
            <a:ext cx="6520180" cy="976045"/>
          </a:xfrm>
          <a:prstGeom prst="rect">
            <a:avLst/>
          </a:prstGeom>
        </p:spPr>
        <p:txBody>
          <a:bodyPr anchor="b"/>
          <a:lstStyle>
            <a:lvl1pPr algn="l">
              <a:lnSpc>
                <a:spcPts val="5400"/>
              </a:lnSpc>
              <a:defRPr sz="6000">
                <a:solidFill>
                  <a:srgbClr val="1B1B1B"/>
                </a:solidFill>
              </a:defRPr>
            </a:lvl1pPr>
          </a:lstStyle>
          <a:p>
            <a:r>
              <a:rPr lang="en-GB" dirty="0"/>
              <a:t>Insert headline here.</a:t>
            </a:r>
            <a:endParaRPr lang="en-US" dirty="0"/>
          </a:p>
        </p:txBody>
      </p:sp>
      <p:sp>
        <p:nvSpPr>
          <p:cNvPr id="4" name="2. Subtitle Placeholder">
            <a:extLst>
              <a:ext uri="{FF2B5EF4-FFF2-40B4-BE49-F238E27FC236}">
                <a16:creationId xmlns:a16="http://schemas.microsoft.com/office/drawing/2014/main" id="{798414E1-64D1-96D6-D06F-F94F3202CC59}"/>
              </a:ext>
            </a:extLst>
          </p:cNvPr>
          <p:cNvSpPr>
            <a:spLocks noGrp="1"/>
          </p:cNvSpPr>
          <p:nvPr>
            <p:ph type="subTitle" idx="1" hasCustomPrompt="1"/>
          </p:nvPr>
        </p:nvSpPr>
        <p:spPr>
          <a:xfrm>
            <a:off x="406400" y="2059593"/>
            <a:ext cx="6353996" cy="1369407"/>
          </a:xfrm>
          <a:prstGeom prst="rect">
            <a:avLst/>
          </a:prstGeom>
        </p:spPr>
        <p:txBody>
          <a:bodyPr>
            <a:normAutofit/>
          </a:bodyPr>
          <a:lstStyle>
            <a:lvl1pPr marL="0" indent="0" algn="l">
              <a:lnSpc>
                <a:spcPct val="100000"/>
              </a:lnSpc>
              <a:spcBef>
                <a:spcPts val="0"/>
              </a:spcBef>
              <a:buNone/>
              <a:defRPr sz="2000">
                <a:solidFill>
                  <a:srgbClr val="1B1B1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Insert sub copy here.</a:t>
            </a:r>
            <a:endParaRPr lang="en-US" dirty="0"/>
          </a:p>
        </p:txBody>
      </p:sp>
      <p:sp>
        <p:nvSpPr>
          <p:cNvPr id="5" name="3. Picture Placeholder">
            <a:extLst>
              <a:ext uri="{FF2B5EF4-FFF2-40B4-BE49-F238E27FC236}">
                <a16:creationId xmlns:a16="http://schemas.microsoft.com/office/drawing/2014/main" id="{C4BE638E-576F-FF68-6661-2065A7520713}"/>
              </a:ext>
            </a:extLst>
          </p:cNvPr>
          <p:cNvSpPr>
            <a:spLocks noGrp="1"/>
          </p:cNvSpPr>
          <p:nvPr>
            <p:ph type="pic" sz="quarter" idx="10"/>
          </p:nvPr>
        </p:nvSpPr>
        <p:spPr>
          <a:xfrm>
            <a:off x="0" y="3852863"/>
            <a:ext cx="12192000" cy="3005137"/>
          </a:xfrm>
        </p:spPr>
        <p:txBody>
          <a:bodyPr/>
          <a:lstStyle>
            <a:lvl1pPr>
              <a:defRPr>
                <a:solidFill>
                  <a:srgbClr val="1B1B1B"/>
                </a:solidFill>
              </a:defRPr>
            </a:lvl1pPr>
          </a:lstStyle>
          <a:p>
            <a:r>
              <a:rPr lang="en-US"/>
              <a:t>Click icon to add picture</a:t>
            </a:r>
            <a:endParaRPr lang="en-US" dirty="0"/>
          </a:p>
        </p:txBody>
      </p:sp>
      <p:pic>
        <p:nvPicPr>
          <p:cNvPr id="6" name="Picture 5" descr="A black background with a black square&#10;&#10;Description automatically generated with medium confidence">
            <a:extLst>
              <a:ext uri="{FF2B5EF4-FFF2-40B4-BE49-F238E27FC236}">
                <a16:creationId xmlns:a16="http://schemas.microsoft.com/office/drawing/2014/main" id="{9E76A172-0120-5491-60E8-988074C1EB70}"/>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9735021" y="754942"/>
            <a:ext cx="1954059" cy="487304"/>
          </a:xfrm>
          <a:prstGeom prst="rect">
            <a:avLst/>
          </a:prstGeom>
        </p:spPr>
      </p:pic>
    </p:spTree>
    <p:extLst>
      <p:ext uri="{BB962C8B-B14F-4D97-AF65-F5344CB8AC3E}">
        <p14:creationId xmlns:p14="http://schemas.microsoft.com/office/powerpoint/2010/main" val="1567527029"/>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Light Divider Slide - 2">
    <p:bg>
      <p:bgPr>
        <a:solidFill>
          <a:srgbClr val="FAFAFA"/>
        </a:solidFill>
        <a:effectLst/>
      </p:bgPr>
    </p:bg>
    <p:spTree>
      <p:nvGrpSpPr>
        <p:cNvPr id="1" name=""/>
        <p:cNvGrpSpPr/>
        <p:nvPr/>
      </p:nvGrpSpPr>
      <p:grpSpPr>
        <a:xfrm>
          <a:off x="0" y="0"/>
          <a:ext cx="0" cy="0"/>
          <a:chOff x="0" y="0"/>
          <a:chExt cx="0" cy="0"/>
        </a:xfrm>
      </p:grpSpPr>
      <p:sp>
        <p:nvSpPr>
          <p:cNvPr id="6" name="1. Title Placeholder">
            <a:extLst>
              <a:ext uri="{FF2B5EF4-FFF2-40B4-BE49-F238E27FC236}">
                <a16:creationId xmlns:a16="http://schemas.microsoft.com/office/drawing/2014/main" id="{DC759DBE-3BA0-9E84-5596-2AD69AA128D4}"/>
              </a:ext>
            </a:extLst>
          </p:cNvPr>
          <p:cNvSpPr>
            <a:spLocks noGrp="1"/>
          </p:cNvSpPr>
          <p:nvPr>
            <p:ph type="ctrTitle" hasCustomPrompt="1"/>
          </p:nvPr>
        </p:nvSpPr>
        <p:spPr>
          <a:xfrm>
            <a:off x="406400" y="1603450"/>
            <a:ext cx="5377951" cy="1680537"/>
          </a:xfrm>
          <a:prstGeom prst="rect">
            <a:avLst/>
          </a:prstGeom>
        </p:spPr>
        <p:txBody>
          <a:bodyPr anchor="b"/>
          <a:lstStyle>
            <a:lvl1pPr algn="l">
              <a:lnSpc>
                <a:spcPts val="5400"/>
              </a:lnSpc>
              <a:defRPr sz="6000">
                <a:solidFill>
                  <a:srgbClr val="1B1B1B"/>
                </a:solidFill>
              </a:defRPr>
            </a:lvl1pPr>
          </a:lstStyle>
          <a:p>
            <a:r>
              <a:rPr lang="en-GB" dirty="0"/>
              <a:t>Insert </a:t>
            </a:r>
            <a:br>
              <a:rPr lang="en-GB" dirty="0"/>
            </a:br>
            <a:r>
              <a:rPr lang="en-GB" dirty="0"/>
              <a:t>headline here.</a:t>
            </a:r>
            <a:endParaRPr lang="en-US" dirty="0"/>
          </a:p>
        </p:txBody>
      </p:sp>
      <p:sp>
        <p:nvSpPr>
          <p:cNvPr id="7" name="2. Subtitle Placeholder">
            <a:extLst>
              <a:ext uri="{FF2B5EF4-FFF2-40B4-BE49-F238E27FC236}">
                <a16:creationId xmlns:a16="http://schemas.microsoft.com/office/drawing/2014/main" id="{02A192BC-C9DB-F0AB-B1DE-03D15E5A8739}"/>
              </a:ext>
            </a:extLst>
          </p:cNvPr>
          <p:cNvSpPr>
            <a:spLocks noGrp="1"/>
          </p:cNvSpPr>
          <p:nvPr>
            <p:ph type="subTitle" idx="1" hasCustomPrompt="1"/>
          </p:nvPr>
        </p:nvSpPr>
        <p:spPr>
          <a:xfrm>
            <a:off x="406400" y="3707702"/>
            <a:ext cx="5377951" cy="1655762"/>
          </a:xfrm>
          <a:prstGeom prst="rect">
            <a:avLst/>
          </a:prstGeom>
        </p:spPr>
        <p:txBody>
          <a:bodyPr>
            <a:normAutofit/>
          </a:bodyPr>
          <a:lstStyle>
            <a:lvl1pPr marL="0" indent="0" algn="l">
              <a:lnSpc>
                <a:spcPct val="100000"/>
              </a:lnSpc>
              <a:spcBef>
                <a:spcPts val="0"/>
              </a:spcBef>
              <a:buNone/>
              <a:defRPr sz="2000">
                <a:solidFill>
                  <a:srgbClr val="1B1B1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Insert sub copy here.</a:t>
            </a:r>
            <a:endParaRPr lang="en-US" dirty="0"/>
          </a:p>
        </p:txBody>
      </p:sp>
      <p:sp>
        <p:nvSpPr>
          <p:cNvPr id="5" name="3. Picture Placeholder">
            <a:extLst>
              <a:ext uri="{FF2B5EF4-FFF2-40B4-BE49-F238E27FC236}">
                <a16:creationId xmlns:a16="http://schemas.microsoft.com/office/drawing/2014/main" id="{C4BE638E-576F-FF68-6661-2065A7520713}"/>
              </a:ext>
            </a:extLst>
          </p:cNvPr>
          <p:cNvSpPr>
            <a:spLocks noGrp="1"/>
          </p:cNvSpPr>
          <p:nvPr>
            <p:ph type="pic" sz="quarter" idx="10"/>
          </p:nvPr>
        </p:nvSpPr>
        <p:spPr>
          <a:xfrm>
            <a:off x="6407650" y="1"/>
            <a:ext cx="5784349" cy="6858000"/>
          </a:xfrm>
        </p:spPr>
        <p:txBody>
          <a:bodyPr/>
          <a:lstStyle>
            <a:lvl1pPr>
              <a:defRPr>
                <a:solidFill>
                  <a:srgbClr val="1B1B1B"/>
                </a:solidFill>
              </a:defRPr>
            </a:lvl1pPr>
          </a:lstStyle>
          <a:p>
            <a:r>
              <a:rPr lang="en-US"/>
              <a:t>Click icon to add picture</a:t>
            </a:r>
          </a:p>
        </p:txBody>
      </p:sp>
      <p:pic>
        <p:nvPicPr>
          <p:cNvPr id="2" name="Picture 1" descr="A black background with a black square&#10;&#10;Description automatically generated with medium confidence">
            <a:extLst>
              <a:ext uri="{FF2B5EF4-FFF2-40B4-BE49-F238E27FC236}">
                <a16:creationId xmlns:a16="http://schemas.microsoft.com/office/drawing/2014/main" id="{1C28641C-5551-16DE-84DF-E1489E73B09D}"/>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406400" y="5827395"/>
            <a:ext cx="1954059" cy="487304"/>
          </a:xfrm>
          <a:prstGeom prst="rect">
            <a:avLst/>
          </a:prstGeom>
        </p:spPr>
      </p:pic>
    </p:spTree>
    <p:extLst>
      <p:ext uri="{BB962C8B-B14F-4D97-AF65-F5344CB8AC3E}">
        <p14:creationId xmlns:p14="http://schemas.microsoft.com/office/powerpoint/2010/main" val="36071434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Light Divider Slide - 3">
    <p:bg>
      <p:bgPr>
        <a:solidFill>
          <a:srgbClr val="FAFAFA"/>
        </a:solidFill>
        <a:effectLst/>
      </p:bgPr>
    </p:bg>
    <p:spTree>
      <p:nvGrpSpPr>
        <p:cNvPr id="1" name=""/>
        <p:cNvGrpSpPr/>
        <p:nvPr/>
      </p:nvGrpSpPr>
      <p:grpSpPr>
        <a:xfrm>
          <a:off x="0" y="0"/>
          <a:ext cx="0" cy="0"/>
          <a:chOff x="0" y="0"/>
          <a:chExt cx="0" cy="0"/>
        </a:xfrm>
      </p:grpSpPr>
      <p:sp>
        <p:nvSpPr>
          <p:cNvPr id="3" name="1. Title Placeholder">
            <a:extLst>
              <a:ext uri="{FF2B5EF4-FFF2-40B4-BE49-F238E27FC236}">
                <a16:creationId xmlns:a16="http://schemas.microsoft.com/office/drawing/2014/main" id="{B7F235D6-4347-D7AC-BFE0-1EA4849BA5F6}"/>
              </a:ext>
            </a:extLst>
          </p:cNvPr>
          <p:cNvSpPr>
            <a:spLocks noGrp="1"/>
          </p:cNvSpPr>
          <p:nvPr>
            <p:ph type="ctrTitle" hasCustomPrompt="1"/>
          </p:nvPr>
        </p:nvSpPr>
        <p:spPr>
          <a:xfrm>
            <a:off x="6407653" y="1603450"/>
            <a:ext cx="5377951" cy="1680537"/>
          </a:xfrm>
          <a:prstGeom prst="rect">
            <a:avLst/>
          </a:prstGeom>
        </p:spPr>
        <p:txBody>
          <a:bodyPr anchor="b"/>
          <a:lstStyle>
            <a:lvl1pPr algn="l">
              <a:lnSpc>
                <a:spcPts val="5400"/>
              </a:lnSpc>
              <a:defRPr sz="6000">
                <a:solidFill>
                  <a:srgbClr val="1B1B1B"/>
                </a:solidFill>
              </a:defRPr>
            </a:lvl1pPr>
          </a:lstStyle>
          <a:p>
            <a:r>
              <a:rPr lang="en-GB" dirty="0"/>
              <a:t>Insert </a:t>
            </a:r>
            <a:br>
              <a:rPr lang="en-GB" dirty="0"/>
            </a:br>
            <a:r>
              <a:rPr lang="en-GB" dirty="0"/>
              <a:t>title here.</a:t>
            </a:r>
            <a:endParaRPr lang="en-US" dirty="0"/>
          </a:p>
        </p:txBody>
      </p:sp>
      <p:sp>
        <p:nvSpPr>
          <p:cNvPr id="8" name="2. Subtitle Placeholder">
            <a:extLst>
              <a:ext uri="{FF2B5EF4-FFF2-40B4-BE49-F238E27FC236}">
                <a16:creationId xmlns:a16="http://schemas.microsoft.com/office/drawing/2014/main" id="{F1BF5AB1-F146-83EF-D63E-DD9EA52569A8}"/>
              </a:ext>
            </a:extLst>
          </p:cNvPr>
          <p:cNvSpPr>
            <a:spLocks noGrp="1"/>
          </p:cNvSpPr>
          <p:nvPr>
            <p:ph type="subTitle" idx="1" hasCustomPrompt="1"/>
          </p:nvPr>
        </p:nvSpPr>
        <p:spPr>
          <a:xfrm>
            <a:off x="6407653" y="3707702"/>
            <a:ext cx="5377951" cy="1655762"/>
          </a:xfrm>
          <a:prstGeom prst="rect">
            <a:avLst/>
          </a:prstGeom>
        </p:spPr>
        <p:txBody>
          <a:bodyPr>
            <a:normAutofit/>
          </a:bodyPr>
          <a:lstStyle>
            <a:lvl1pPr marL="0" indent="0" algn="l">
              <a:lnSpc>
                <a:spcPct val="100000"/>
              </a:lnSpc>
              <a:spcBef>
                <a:spcPts val="0"/>
              </a:spcBef>
              <a:buNone/>
              <a:defRPr sz="2000">
                <a:solidFill>
                  <a:srgbClr val="1B1B1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Insert sub copy here.</a:t>
            </a:r>
            <a:endParaRPr lang="en-US" dirty="0"/>
          </a:p>
        </p:txBody>
      </p:sp>
      <p:sp>
        <p:nvSpPr>
          <p:cNvPr id="5" name="3. Picture Placeholder">
            <a:extLst>
              <a:ext uri="{FF2B5EF4-FFF2-40B4-BE49-F238E27FC236}">
                <a16:creationId xmlns:a16="http://schemas.microsoft.com/office/drawing/2014/main" id="{C4BE638E-576F-FF68-6661-2065A7520713}"/>
              </a:ext>
            </a:extLst>
          </p:cNvPr>
          <p:cNvSpPr>
            <a:spLocks noGrp="1"/>
          </p:cNvSpPr>
          <p:nvPr>
            <p:ph type="pic" sz="quarter" idx="10"/>
          </p:nvPr>
        </p:nvSpPr>
        <p:spPr>
          <a:xfrm>
            <a:off x="0" y="1"/>
            <a:ext cx="5784349" cy="6858000"/>
          </a:xfrm>
        </p:spPr>
        <p:txBody>
          <a:bodyPr/>
          <a:lstStyle>
            <a:lvl1pPr>
              <a:defRPr>
                <a:solidFill>
                  <a:srgbClr val="1B1B1B"/>
                </a:solidFill>
              </a:defRPr>
            </a:lvl1pPr>
          </a:lstStyle>
          <a:p>
            <a:r>
              <a:rPr lang="en-US"/>
              <a:t>Click icon to add picture</a:t>
            </a:r>
            <a:endParaRPr lang="en-US" dirty="0"/>
          </a:p>
        </p:txBody>
      </p:sp>
      <p:pic>
        <p:nvPicPr>
          <p:cNvPr id="4" name="Picture 3" descr="A black background with a black square&#10;&#10;Description automatically generated with medium confidence">
            <a:extLst>
              <a:ext uri="{FF2B5EF4-FFF2-40B4-BE49-F238E27FC236}">
                <a16:creationId xmlns:a16="http://schemas.microsoft.com/office/drawing/2014/main" id="{F6280A6D-54DF-5817-E29B-8DF1551D1CDC}"/>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6407652" y="5827395"/>
            <a:ext cx="1954059" cy="487304"/>
          </a:xfrm>
          <a:prstGeom prst="rect">
            <a:avLst/>
          </a:prstGeom>
        </p:spPr>
      </p:pic>
    </p:spTree>
    <p:extLst>
      <p:ext uri="{BB962C8B-B14F-4D97-AF65-F5344CB8AC3E}">
        <p14:creationId xmlns:p14="http://schemas.microsoft.com/office/powerpoint/2010/main" val="2869596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Dark Divider Slide - 3">
    <p:bg>
      <p:bgPr>
        <a:solidFill>
          <a:srgbClr val="1B1B1B"/>
        </a:solidFill>
        <a:effectLst/>
      </p:bgPr>
    </p:bg>
    <p:spTree>
      <p:nvGrpSpPr>
        <p:cNvPr id="1" name=""/>
        <p:cNvGrpSpPr/>
        <p:nvPr/>
      </p:nvGrpSpPr>
      <p:grpSpPr>
        <a:xfrm>
          <a:off x="0" y="0"/>
          <a:ext cx="0" cy="0"/>
          <a:chOff x="0" y="0"/>
          <a:chExt cx="0" cy="0"/>
        </a:xfrm>
      </p:grpSpPr>
      <p:sp>
        <p:nvSpPr>
          <p:cNvPr id="3" name="1. Title Placeholder">
            <a:extLst>
              <a:ext uri="{FF2B5EF4-FFF2-40B4-BE49-F238E27FC236}">
                <a16:creationId xmlns:a16="http://schemas.microsoft.com/office/drawing/2014/main" id="{B7F235D6-4347-D7AC-BFE0-1EA4849BA5F6}"/>
              </a:ext>
            </a:extLst>
          </p:cNvPr>
          <p:cNvSpPr>
            <a:spLocks noGrp="1"/>
          </p:cNvSpPr>
          <p:nvPr>
            <p:ph type="ctrTitle" hasCustomPrompt="1"/>
          </p:nvPr>
        </p:nvSpPr>
        <p:spPr>
          <a:xfrm>
            <a:off x="6407653" y="1603450"/>
            <a:ext cx="5377951" cy="1680537"/>
          </a:xfrm>
          <a:prstGeom prst="rect">
            <a:avLst/>
          </a:prstGeom>
        </p:spPr>
        <p:txBody>
          <a:bodyPr anchor="b"/>
          <a:lstStyle>
            <a:lvl1pPr algn="l">
              <a:lnSpc>
                <a:spcPts val="5400"/>
              </a:lnSpc>
              <a:defRPr sz="6000">
                <a:solidFill>
                  <a:srgbClr val="FAFAFA"/>
                </a:solidFill>
              </a:defRPr>
            </a:lvl1pPr>
          </a:lstStyle>
          <a:p>
            <a:r>
              <a:rPr lang="en-GB" dirty="0"/>
              <a:t>Insert </a:t>
            </a:r>
            <a:br>
              <a:rPr lang="en-GB" dirty="0"/>
            </a:br>
            <a:r>
              <a:rPr lang="en-GB" dirty="0"/>
              <a:t>headline here.</a:t>
            </a:r>
            <a:endParaRPr lang="en-US" dirty="0"/>
          </a:p>
        </p:txBody>
      </p:sp>
      <p:sp>
        <p:nvSpPr>
          <p:cNvPr id="5" name="3. Picture Placeholder">
            <a:extLst>
              <a:ext uri="{FF2B5EF4-FFF2-40B4-BE49-F238E27FC236}">
                <a16:creationId xmlns:a16="http://schemas.microsoft.com/office/drawing/2014/main" id="{C4BE638E-576F-FF68-6661-2065A7520713}"/>
              </a:ext>
            </a:extLst>
          </p:cNvPr>
          <p:cNvSpPr>
            <a:spLocks noGrp="1"/>
          </p:cNvSpPr>
          <p:nvPr>
            <p:ph type="pic" sz="quarter" idx="10"/>
          </p:nvPr>
        </p:nvSpPr>
        <p:spPr>
          <a:xfrm>
            <a:off x="0" y="1"/>
            <a:ext cx="5784349" cy="6858000"/>
          </a:xfrm>
        </p:spPr>
        <p:txBody>
          <a:bodyPr/>
          <a:lstStyle>
            <a:lvl1pPr>
              <a:defRPr>
                <a:solidFill>
                  <a:srgbClr val="FAFAFA"/>
                </a:solidFill>
              </a:defRPr>
            </a:lvl1pPr>
          </a:lstStyle>
          <a:p>
            <a:r>
              <a:rPr lang="en-US"/>
              <a:t>Click icon to add picture</a:t>
            </a:r>
          </a:p>
        </p:txBody>
      </p:sp>
      <p:pic>
        <p:nvPicPr>
          <p:cNvPr id="4" name="Picture 3" descr="A black and white sign with white text&#10;&#10;Description automatically generated">
            <a:extLst>
              <a:ext uri="{FF2B5EF4-FFF2-40B4-BE49-F238E27FC236}">
                <a16:creationId xmlns:a16="http://schemas.microsoft.com/office/drawing/2014/main" id="{8A1843D6-ECE1-FAEC-49F7-0B0805BCED05}"/>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6407653" y="5822539"/>
            <a:ext cx="1953808" cy="497017"/>
          </a:xfrm>
          <a:prstGeom prst="rect">
            <a:avLst/>
          </a:prstGeom>
        </p:spPr>
      </p:pic>
      <p:sp>
        <p:nvSpPr>
          <p:cNvPr id="6" name="2. Subtitle Placeholder">
            <a:extLst>
              <a:ext uri="{FF2B5EF4-FFF2-40B4-BE49-F238E27FC236}">
                <a16:creationId xmlns:a16="http://schemas.microsoft.com/office/drawing/2014/main" id="{1660A225-FE6D-C34F-7BE6-B5ACE68771F7}"/>
              </a:ext>
            </a:extLst>
          </p:cNvPr>
          <p:cNvSpPr>
            <a:spLocks noGrp="1"/>
          </p:cNvSpPr>
          <p:nvPr>
            <p:ph type="subTitle" idx="1" hasCustomPrompt="1"/>
          </p:nvPr>
        </p:nvSpPr>
        <p:spPr>
          <a:xfrm>
            <a:off x="6407653" y="3707702"/>
            <a:ext cx="5377951" cy="1655762"/>
          </a:xfrm>
          <a:prstGeom prst="rect">
            <a:avLst/>
          </a:prstGeom>
        </p:spPr>
        <p:txBody>
          <a:bodyPr>
            <a:normAutofit/>
          </a:bodyPr>
          <a:lstStyle>
            <a:lvl1pPr marL="0" indent="0" algn="l">
              <a:lnSpc>
                <a:spcPct val="100000"/>
              </a:lnSpc>
              <a:spcBef>
                <a:spcPts val="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Insert sub copy here.</a:t>
            </a:r>
            <a:endParaRPr lang="en-US" dirty="0"/>
          </a:p>
        </p:txBody>
      </p:sp>
    </p:spTree>
    <p:extLst>
      <p:ext uri="{BB962C8B-B14F-4D97-AF65-F5344CB8AC3E}">
        <p14:creationId xmlns:p14="http://schemas.microsoft.com/office/powerpoint/2010/main" val="10686129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Dark Divider Slide - 2">
    <p:bg>
      <p:bgPr>
        <a:solidFill>
          <a:srgbClr val="1B1B1B"/>
        </a:solidFill>
        <a:effectLst/>
      </p:bgPr>
    </p:bg>
    <p:spTree>
      <p:nvGrpSpPr>
        <p:cNvPr id="1" name=""/>
        <p:cNvGrpSpPr/>
        <p:nvPr/>
      </p:nvGrpSpPr>
      <p:grpSpPr>
        <a:xfrm>
          <a:off x="0" y="0"/>
          <a:ext cx="0" cy="0"/>
          <a:chOff x="0" y="0"/>
          <a:chExt cx="0" cy="0"/>
        </a:xfrm>
      </p:grpSpPr>
      <p:sp>
        <p:nvSpPr>
          <p:cNvPr id="5" name="3. Picture Placeholder">
            <a:extLst>
              <a:ext uri="{FF2B5EF4-FFF2-40B4-BE49-F238E27FC236}">
                <a16:creationId xmlns:a16="http://schemas.microsoft.com/office/drawing/2014/main" id="{C4BE638E-576F-FF68-6661-2065A7520713}"/>
              </a:ext>
            </a:extLst>
          </p:cNvPr>
          <p:cNvSpPr>
            <a:spLocks noGrp="1"/>
          </p:cNvSpPr>
          <p:nvPr>
            <p:ph type="pic" sz="quarter" idx="10"/>
          </p:nvPr>
        </p:nvSpPr>
        <p:spPr>
          <a:xfrm>
            <a:off x="6407650" y="1"/>
            <a:ext cx="5784349" cy="6858000"/>
          </a:xfrm>
        </p:spPr>
        <p:txBody>
          <a:bodyPr/>
          <a:lstStyle>
            <a:lvl1pPr>
              <a:defRPr>
                <a:solidFill>
                  <a:srgbClr val="FAFAFA"/>
                </a:solidFill>
              </a:defRPr>
            </a:lvl1pPr>
          </a:lstStyle>
          <a:p>
            <a:r>
              <a:rPr lang="en-US"/>
              <a:t>Click icon to add picture</a:t>
            </a:r>
            <a:endParaRPr lang="en-US" dirty="0"/>
          </a:p>
        </p:txBody>
      </p:sp>
      <p:sp>
        <p:nvSpPr>
          <p:cNvPr id="3" name="1. Title Placeholder">
            <a:extLst>
              <a:ext uri="{FF2B5EF4-FFF2-40B4-BE49-F238E27FC236}">
                <a16:creationId xmlns:a16="http://schemas.microsoft.com/office/drawing/2014/main" id="{B7F235D6-4347-D7AC-BFE0-1EA4849BA5F6}"/>
              </a:ext>
            </a:extLst>
          </p:cNvPr>
          <p:cNvSpPr>
            <a:spLocks noGrp="1"/>
          </p:cNvSpPr>
          <p:nvPr>
            <p:ph type="ctrTitle" hasCustomPrompt="1"/>
          </p:nvPr>
        </p:nvSpPr>
        <p:spPr>
          <a:xfrm>
            <a:off x="406400" y="1603450"/>
            <a:ext cx="5377951" cy="1680537"/>
          </a:xfrm>
          <a:prstGeom prst="rect">
            <a:avLst/>
          </a:prstGeom>
        </p:spPr>
        <p:txBody>
          <a:bodyPr anchor="b"/>
          <a:lstStyle>
            <a:lvl1pPr algn="l">
              <a:lnSpc>
                <a:spcPts val="5400"/>
              </a:lnSpc>
              <a:defRPr sz="6000">
                <a:solidFill>
                  <a:srgbClr val="FAFAFA"/>
                </a:solidFill>
              </a:defRPr>
            </a:lvl1pPr>
          </a:lstStyle>
          <a:p>
            <a:r>
              <a:rPr lang="en-GB" dirty="0"/>
              <a:t>Insert </a:t>
            </a:r>
            <a:br>
              <a:rPr lang="en-GB" dirty="0"/>
            </a:br>
            <a:r>
              <a:rPr lang="en-GB" dirty="0"/>
              <a:t>headline here.</a:t>
            </a:r>
            <a:endParaRPr lang="en-US" dirty="0"/>
          </a:p>
        </p:txBody>
      </p:sp>
      <p:pic>
        <p:nvPicPr>
          <p:cNvPr id="2" name="Picture 1" descr="A black and white sign with white text&#10;&#10;Description automatically generated">
            <a:extLst>
              <a:ext uri="{FF2B5EF4-FFF2-40B4-BE49-F238E27FC236}">
                <a16:creationId xmlns:a16="http://schemas.microsoft.com/office/drawing/2014/main" id="{A08E24DA-E0F6-39B3-A8F3-68CC58F45DFD}"/>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406400" y="5822539"/>
            <a:ext cx="1953808" cy="497017"/>
          </a:xfrm>
          <a:prstGeom prst="rect">
            <a:avLst/>
          </a:prstGeom>
        </p:spPr>
      </p:pic>
      <p:sp>
        <p:nvSpPr>
          <p:cNvPr id="4" name="2. Subtitle Placeholder">
            <a:extLst>
              <a:ext uri="{FF2B5EF4-FFF2-40B4-BE49-F238E27FC236}">
                <a16:creationId xmlns:a16="http://schemas.microsoft.com/office/drawing/2014/main" id="{4D08B0F8-A772-D5DC-A249-B09F62A06486}"/>
              </a:ext>
            </a:extLst>
          </p:cNvPr>
          <p:cNvSpPr>
            <a:spLocks noGrp="1"/>
          </p:cNvSpPr>
          <p:nvPr>
            <p:ph type="subTitle" idx="1" hasCustomPrompt="1"/>
          </p:nvPr>
        </p:nvSpPr>
        <p:spPr>
          <a:xfrm>
            <a:off x="406400" y="3707702"/>
            <a:ext cx="5377951" cy="1655762"/>
          </a:xfrm>
          <a:prstGeom prst="rect">
            <a:avLst/>
          </a:prstGeom>
        </p:spPr>
        <p:txBody>
          <a:bodyPr>
            <a:normAutofit/>
          </a:bodyPr>
          <a:lstStyle>
            <a:lvl1pPr marL="0" indent="0" algn="l">
              <a:lnSpc>
                <a:spcPct val="100000"/>
              </a:lnSpc>
              <a:spcBef>
                <a:spcPts val="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Insert sub copy here.</a:t>
            </a:r>
            <a:endParaRPr lang="en-US" dirty="0"/>
          </a:p>
        </p:txBody>
      </p:sp>
    </p:spTree>
    <p:extLst>
      <p:ext uri="{BB962C8B-B14F-4D97-AF65-F5344CB8AC3E}">
        <p14:creationId xmlns:p14="http://schemas.microsoft.com/office/powerpoint/2010/main" val="26789286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Dark Divider Slide - 1">
    <p:bg>
      <p:bgPr>
        <a:solidFill>
          <a:srgbClr val="1B1B1B"/>
        </a:solidFill>
        <a:effectLst/>
      </p:bgPr>
    </p:bg>
    <p:spTree>
      <p:nvGrpSpPr>
        <p:cNvPr id="1" name=""/>
        <p:cNvGrpSpPr/>
        <p:nvPr/>
      </p:nvGrpSpPr>
      <p:grpSpPr>
        <a:xfrm>
          <a:off x="0" y="0"/>
          <a:ext cx="0" cy="0"/>
          <a:chOff x="0" y="0"/>
          <a:chExt cx="0" cy="0"/>
        </a:xfrm>
      </p:grpSpPr>
      <p:sp>
        <p:nvSpPr>
          <p:cNvPr id="3" name="1. Title Placeholder">
            <a:extLst>
              <a:ext uri="{FF2B5EF4-FFF2-40B4-BE49-F238E27FC236}">
                <a16:creationId xmlns:a16="http://schemas.microsoft.com/office/drawing/2014/main" id="{B7F235D6-4347-D7AC-BFE0-1EA4849BA5F6}"/>
              </a:ext>
            </a:extLst>
          </p:cNvPr>
          <p:cNvSpPr>
            <a:spLocks noGrp="1"/>
          </p:cNvSpPr>
          <p:nvPr>
            <p:ph type="ctrTitle" hasCustomPrompt="1"/>
          </p:nvPr>
        </p:nvSpPr>
        <p:spPr>
          <a:xfrm>
            <a:off x="406400" y="617736"/>
            <a:ext cx="6353996" cy="1505895"/>
          </a:xfrm>
          <a:prstGeom prst="rect">
            <a:avLst/>
          </a:prstGeom>
        </p:spPr>
        <p:txBody>
          <a:bodyPr anchor="b"/>
          <a:lstStyle>
            <a:lvl1pPr algn="l">
              <a:lnSpc>
                <a:spcPts val="5400"/>
              </a:lnSpc>
              <a:defRPr sz="6000">
                <a:solidFill>
                  <a:srgbClr val="FAFAFA"/>
                </a:solidFill>
              </a:defRPr>
            </a:lvl1pPr>
          </a:lstStyle>
          <a:p>
            <a:r>
              <a:rPr lang="en-GB" dirty="0"/>
              <a:t>Insert </a:t>
            </a:r>
            <a:br>
              <a:rPr lang="en-GB" dirty="0"/>
            </a:br>
            <a:r>
              <a:rPr lang="en-GB" dirty="0"/>
              <a:t>headline here.</a:t>
            </a:r>
            <a:endParaRPr lang="en-US" dirty="0"/>
          </a:p>
        </p:txBody>
      </p:sp>
      <p:sp>
        <p:nvSpPr>
          <p:cNvPr id="5" name="3. Picture Placeholder">
            <a:extLst>
              <a:ext uri="{FF2B5EF4-FFF2-40B4-BE49-F238E27FC236}">
                <a16:creationId xmlns:a16="http://schemas.microsoft.com/office/drawing/2014/main" id="{C4BE638E-576F-FF68-6661-2065A7520713}"/>
              </a:ext>
            </a:extLst>
          </p:cNvPr>
          <p:cNvSpPr>
            <a:spLocks noGrp="1"/>
          </p:cNvSpPr>
          <p:nvPr>
            <p:ph type="pic" sz="quarter" idx="10"/>
          </p:nvPr>
        </p:nvSpPr>
        <p:spPr>
          <a:xfrm>
            <a:off x="0" y="3852863"/>
            <a:ext cx="12192000" cy="3005137"/>
          </a:xfrm>
        </p:spPr>
        <p:txBody>
          <a:bodyPr/>
          <a:lstStyle>
            <a:lvl1pPr>
              <a:defRPr>
                <a:solidFill>
                  <a:srgbClr val="FAFAFA"/>
                </a:solidFill>
              </a:defRPr>
            </a:lvl1pPr>
          </a:lstStyle>
          <a:p>
            <a:r>
              <a:rPr lang="en-US"/>
              <a:t>Click icon to add picture</a:t>
            </a:r>
            <a:endParaRPr lang="en-US" dirty="0"/>
          </a:p>
        </p:txBody>
      </p:sp>
      <p:pic>
        <p:nvPicPr>
          <p:cNvPr id="4" name="Picture 3" descr="A black and white sign with white text&#10;&#10;Description automatically generated">
            <a:extLst>
              <a:ext uri="{FF2B5EF4-FFF2-40B4-BE49-F238E27FC236}">
                <a16:creationId xmlns:a16="http://schemas.microsoft.com/office/drawing/2014/main" id="{B60C4C52-9135-6A73-6513-3DC666671DAB}"/>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9735021" y="617736"/>
            <a:ext cx="1953808" cy="497017"/>
          </a:xfrm>
          <a:prstGeom prst="rect">
            <a:avLst/>
          </a:prstGeom>
        </p:spPr>
      </p:pic>
      <p:sp>
        <p:nvSpPr>
          <p:cNvPr id="6" name="2. Subtitle Placeholder">
            <a:extLst>
              <a:ext uri="{FF2B5EF4-FFF2-40B4-BE49-F238E27FC236}">
                <a16:creationId xmlns:a16="http://schemas.microsoft.com/office/drawing/2014/main" id="{45F6EDF8-CE70-0D70-2DBA-A1956B6C0B35}"/>
              </a:ext>
            </a:extLst>
          </p:cNvPr>
          <p:cNvSpPr>
            <a:spLocks noGrp="1"/>
          </p:cNvSpPr>
          <p:nvPr>
            <p:ph type="subTitle" idx="1" hasCustomPrompt="1"/>
          </p:nvPr>
        </p:nvSpPr>
        <p:spPr>
          <a:xfrm>
            <a:off x="406400" y="2211993"/>
            <a:ext cx="6353996" cy="1369407"/>
          </a:xfrm>
          <a:prstGeom prst="rect">
            <a:avLst/>
          </a:prstGeom>
        </p:spPr>
        <p:txBody>
          <a:bodyPr>
            <a:normAutofit/>
          </a:bodyPr>
          <a:lstStyle>
            <a:lvl1pPr marL="0" indent="0" algn="l">
              <a:lnSpc>
                <a:spcPct val="100000"/>
              </a:lnSpc>
              <a:spcBef>
                <a:spcPts val="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Insert sub copy here.</a:t>
            </a:r>
            <a:endParaRPr lang="en-US" dirty="0"/>
          </a:p>
        </p:txBody>
      </p:sp>
    </p:spTree>
    <p:extLst>
      <p:ext uri="{BB962C8B-B14F-4D97-AF65-F5344CB8AC3E}">
        <p14:creationId xmlns:p14="http://schemas.microsoft.com/office/powerpoint/2010/main" val="14566848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4_Title Slide">
    <p:spTree>
      <p:nvGrpSpPr>
        <p:cNvPr id="1" name=""/>
        <p:cNvGrpSpPr/>
        <p:nvPr/>
      </p:nvGrpSpPr>
      <p:grpSpPr>
        <a:xfrm>
          <a:off x="0" y="0"/>
          <a:ext cx="0" cy="0"/>
          <a:chOff x="0" y="0"/>
          <a:chExt cx="0" cy="0"/>
        </a:xfrm>
      </p:grpSpPr>
      <p:pic>
        <p:nvPicPr>
          <p:cNvPr id="2050" name="Picture 2" descr="\\WDMYCLOUD\Public\Click_Duo_Design WORK\NIHR\NIHR_FENNY_Brand Guidelines Final version\Brand Guidelines Final version\Links\iStock-855239924.jpg"/>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l="-11947"/>
          <a:stretch/>
        </p:blipFill>
        <p:spPr bwMode="auto">
          <a:xfrm>
            <a:off x="1928137" y="4046"/>
            <a:ext cx="10263863" cy="6865901"/>
          </a:xfrm>
          <a:prstGeom prst="rect">
            <a:avLst/>
          </a:prstGeom>
          <a:noFill/>
          <a:extLst>
            <a:ext uri="{909E8E84-426E-40DD-AFC4-6F175D3DCCD1}">
              <a14:hiddenFill xmlns:a14="http://schemas.microsoft.com/office/drawing/2010/main">
                <a:solidFill>
                  <a:srgbClr val="FFFFFF"/>
                </a:solidFill>
              </a14:hiddenFill>
            </a:ext>
          </a:extLst>
        </p:spPr>
      </p:pic>
      <p:sp>
        <p:nvSpPr>
          <p:cNvPr id="11" name="Picture Placeholder 21"/>
          <p:cNvSpPr>
            <a:spLocks noGrp="1"/>
          </p:cNvSpPr>
          <p:nvPr>
            <p:ph type="pic" sz="quarter" idx="15"/>
          </p:nvPr>
        </p:nvSpPr>
        <p:spPr>
          <a:xfrm>
            <a:off x="5257800" y="4046"/>
            <a:ext cx="6934200" cy="6853954"/>
          </a:xfrm>
        </p:spPr>
        <p:txBody>
          <a:bodyPr/>
          <a:lstStyle>
            <a:lvl1pPr marL="0" indent="0">
              <a:buNone/>
              <a:defRPr>
                <a:latin typeface="Arial" pitchFamily="34" charset="0"/>
                <a:cs typeface="Arial" pitchFamily="34" charset="0"/>
              </a:defRPr>
            </a:lvl1pPr>
          </a:lstStyle>
          <a:p>
            <a:endParaRPr lang="en-GB"/>
          </a:p>
          <a:p>
            <a:endParaRPr lang="en-GB"/>
          </a:p>
          <a:p>
            <a:endParaRPr lang="en-GB"/>
          </a:p>
          <a:p>
            <a:endParaRPr lang="en-GB"/>
          </a:p>
          <a:p>
            <a:endParaRPr lang="en-GB"/>
          </a:p>
          <a:p>
            <a:endParaRPr lang="en-GB"/>
          </a:p>
          <a:p>
            <a:r>
              <a:rPr lang="en-GB"/>
              <a:t>Insert picture</a:t>
            </a:r>
          </a:p>
        </p:txBody>
      </p:sp>
      <p:pic>
        <p:nvPicPr>
          <p:cNvPr id="12" name="Picture 11">
            <a:extLst>
              <a:ext uri="{FF2B5EF4-FFF2-40B4-BE49-F238E27FC236}">
                <a16:creationId xmlns:a16="http://schemas.microsoft.com/office/drawing/2014/main" id="{5E208493-8149-6E45-81CC-EE362D4F2B77}"/>
              </a:ext>
            </a:extLst>
          </p:cNvPr>
          <p:cNvPicPr>
            <a:picLocks noChangeAspect="1"/>
          </p:cNvPicPr>
          <p:nvPr userDrawn="1"/>
        </p:nvPicPr>
        <p:blipFill>
          <a:blip r:embed="rId3"/>
          <a:stretch>
            <a:fillRect/>
          </a:stretch>
        </p:blipFill>
        <p:spPr>
          <a:xfrm>
            <a:off x="402422" y="318527"/>
            <a:ext cx="3196167" cy="368789"/>
          </a:xfrm>
          <a:prstGeom prst="rect">
            <a:avLst/>
          </a:prstGeom>
        </p:spPr>
      </p:pic>
      <p:sp>
        <p:nvSpPr>
          <p:cNvPr id="13" name="Rectangle 12"/>
          <p:cNvSpPr/>
          <p:nvPr userDrawn="1"/>
        </p:nvSpPr>
        <p:spPr>
          <a:xfrm>
            <a:off x="0" y="4045"/>
            <a:ext cx="5257800" cy="6865901"/>
          </a:xfrm>
          <a:prstGeom prst="rect">
            <a:avLst/>
          </a:prstGeom>
          <a:solidFill>
            <a:srgbClr val="193E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1"/>
          <p:cNvSpPr>
            <a:spLocks noGrp="1"/>
          </p:cNvSpPr>
          <p:nvPr>
            <p:ph type="ctrTitle"/>
          </p:nvPr>
        </p:nvSpPr>
        <p:spPr>
          <a:xfrm>
            <a:off x="264124" y="2349228"/>
            <a:ext cx="3948501" cy="802499"/>
          </a:xfrm>
        </p:spPr>
        <p:txBody>
          <a:bodyPr anchor="b">
            <a:normAutofit/>
          </a:bodyPr>
          <a:lstStyle>
            <a:lvl1pPr algn="l">
              <a:defRPr sz="36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6" name="Subtitle 2"/>
          <p:cNvSpPr>
            <a:spLocks noGrp="1"/>
          </p:cNvSpPr>
          <p:nvPr>
            <p:ph type="subTitle" idx="1"/>
          </p:nvPr>
        </p:nvSpPr>
        <p:spPr>
          <a:xfrm>
            <a:off x="264124" y="3428743"/>
            <a:ext cx="3196026" cy="675003"/>
          </a:xfrm>
        </p:spPr>
        <p:txBody>
          <a:bodyPr>
            <a:normAutofit/>
          </a:bodyPr>
          <a:lstStyle>
            <a:lvl1pPr marL="0" indent="0" algn="l">
              <a:buNone/>
              <a:defRPr sz="20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9" name="Picture 18">
            <a:extLst>
              <a:ext uri="{FF2B5EF4-FFF2-40B4-BE49-F238E27FC236}">
                <a16:creationId xmlns:a16="http://schemas.microsoft.com/office/drawing/2014/main" id="{239D3C52-456B-CF49-8D86-ABB528E08D2A}"/>
              </a:ext>
            </a:extLst>
          </p:cNvPr>
          <p:cNvPicPr>
            <a:picLocks noChangeAspect="1"/>
          </p:cNvPicPr>
          <p:nvPr userDrawn="1"/>
        </p:nvPicPr>
        <p:blipFill rotWithShape="1">
          <a:blip r:embed="rId4"/>
          <a:srcRect t="3" r="6601" b="-36686"/>
          <a:stretch/>
        </p:blipFill>
        <p:spPr>
          <a:xfrm>
            <a:off x="402422" y="1249678"/>
            <a:ext cx="4393141" cy="45719"/>
          </a:xfrm>
          <a:prstGeom prst="rect">
            <a:avLst/>
          </a:prstGeom>
        </p:spPr>
      </p:pic>
      <p:pic>
        <p:nvPicPr>
          <p:cNvPr id="14" name="Picture 13">
            <a:extLst>
              <a:ext uri="{FF2B5EF4-FFF2-40B4-BE49-F238E27FC236}">
                <a16:creationId xmlns:a16="http://schemas.microsoft.com/office/drawing/2014/main" id="{F9D905AD-F873-2A44-82D4-3A8989E2B37C}"/>
              </a:ext>
            </a:extLst>
          </p:cNvPr>
          <p:cNvPicPr>
            <a:picLocks noChangeAspect="1"/>
          </p:cNvPicPr>
          <p:nvPr userDrawn="1"/>
        </p:nvPicPr>
        <p:blipFill>
          <a:blip r:embed="rId5"/>
          <a:stretch>
            <a:fillRect/>
          </a:stretch>
        </p:blipFill>
        <p:spPr>
          <a:xfrm rot="18058527">
            <a:off x="3541487" y="5142736"/>
            <a:ext cx="1342276" cy="1285674"/>
          </a:xfrm>
          <a:prstGeom prst="rect">
            <a:avLst/>
          </a:prstGeom>
        </p:spPr>
      </p:pic>
      <p:pic>
        <p:nvPicPr>
          <p:cNvPr id="15" name="Picture 1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48368" y="153757"/>
            <a:ext cx="4139192" cy="899162"/>
          </a:xfrm>
          <a:prstGeom prst="rect">
            <a:avLst/>
          </a:prstGeom>
        </p:spPr>
      </p:pic>
    </p:spTree>
    <p:extLst>
      <p:ext uri="{BB962C8B-B14F-4D97-AF65-F5344CB8AC3E}">
        <p14:creationId xmlns:p14="http://schemas.microsoft.com/office/powerpoint/2010/main" val="5280390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BC1C9C2-FB98-9449-B8F0-39AAEDD3EE42}"/>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EDC8F958-22FC-904F-8492-ECBB12608F6B}"/>
              </a:ext>
            </a:extLst>
          </p:cNvPr>
          <p:cNvPicPr>
            <a:picLocks noChangeAspect="1"/>
          </p:cNvPicPr>
          <p:nvPr userDrawn="1"/>
        </p:nvPicPr>
        <p:blipFill rotWithShape="1">
          <a:blip r:embed="rId3"/>
          <a:srcRect l="35446" b="23513"/>
          <a:stretch/>
        </p:blipFill>
        <p:spPr>
          <a:xfrm>
            <a:off x="0" y="4799507"/>
            <a:ext cx="1737360" cy="2058494"/>
          </a:xfrm>
          <a:prstGeom prst="rect">
            <a:avLst/>
          </a:prstGeom>
        </p:spPr>
      </p:pic>
      <p:pic>
        <p:nvPicPr>
          <p:cNvPr id="10" name="Picture 9">
            <a:extLst>
              <a:ext uri="{FF2B5EF4-FFF2-40B4-BE49-F238E27FC236}">
                <a16:creationId xmlns:a16="http://schemas.microsoft.com/office/drawing/2014/main" id="{5B304E4C-D148-DF45-B7F2-E70F5B2E2408}"/>
              </a:ext>
            </a:extLst>
          </p:cNvPr>
          <p:cNvPicPr>
            <a:picLocks noChangeAspect="1"/>
          </p:cNvPicPr>
          <p:nvPr userDrawn="1"/>
        </p:nvPicPr>
        <p:blipFill>
          <a:blip r:embed="rId4"/>
          <a:stretch>
            <a:fillRect/>
          </a:stretch>
        </p:blipFill>
        <p:spPr>
          <a:xfrm rot="16200000">
            <a:off x="10239223" y="1795994"/>
            <a:ext cx="1579199" cy="1184400"/>
          </a:xfrm>
          <a:prstGeom prst="rect">
            <a:avLst/>
          </a:prstGeom>
        </p:spPr>
      </p:pic>
      <p:sp>
        <p:nvSpPr>
          <p:cNvPr id="2" name="Title 1">
            <a:extLst>
              <a:ext uri="{FF2B5EF4-FFF2-40B4-BE49-F238E27FC236}">
                <a16:creationId xmlns:a16="http://schemas.microsoft.com/office/drawing/2014/main" id="{57422C64-CDB5-E34F-8C97-66C6D9D51E5F}"/>
              </a:ext>
            </a:extLst>
          </p:cNvPr>
          <p:cNvSpPr>
            <a:spLocks noGrp="1"/>
          </p:cNvSpPr>
          <p:nvPr>
            <p:ph type="ctrTitle"/>
          </p:nvPr>
        </p:nvSpPr>
        <p:spPr>
          <a:xfrm>
            <a:off x="1524000" y="1122363"/>
            <a:ext cx="9144000" cy="2387600"/>
          </a:xfrm>
          <a:noFill/>
        </p:spPr>
        <p:txBody>
          <a:bodyPr anchor="b"/>
          <a:lstStyle>
            <a:lvl1pPr algn="ctr">
              <a:defRPr sz="6000">
                <a:solidFill>
                  <a:schemeClr val="bg1"/>
                </a:solidFill>
              </a:defRPr>
            </a:lvl1pPr>
          </a:lstStyle>
          <a:p>
            <a:r>
              <a:rPr lang="en-US"/>
              <a:t>Click to edit Master title</a:t>
            </a:r>
          </a:p>
        </p:txBody>
      </p:sp>
      <p:sp>
        <p:nvSpPr>
          <p:cNvPr id="3" name="Subtitle 2">
            <a:extLst>
              <a:ext uri="{FF2B5EF4-FFF2-40B4-BE49-F238E27FC236}">
                <a16:creationId xmlns:a16="http://schemas.microsoft.com/office/drawing/2014/main" id="{6274537D-7872-3E4B-A3AB-665CBC6EA06A}"/>
              </a:ext>
            </a:extLst>
          </p:cNvPr>
          <p:cNvSpPr>
            <a:spLocks noGrp="1"/>
          </p:cNvSpPr>
          <p:nvPr>
            <p:ph type="subTitle" idx="1"/>
          </p:nvPr>
        </p:nvSpPr>
        <p:spPr>
          <a:xfrm>
            <a:off x="1524000" y="3986194"/>
            <a:ext cx="9144000" cy="1271606"/>
          </a:xfrm>
        </p:spPr>
        <p:txBody>
          <a:bodyPr/>
          <a:lstStyle>
            <a:lvl1pPr marL="0" indent="0" algn="ctr">
              <a:buNone/>
              <a:defRPr sz="24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a:t>
            </a:r>
          </a:p>
        </p:txBody>
      </p:sp>
      <p:sp>
        <p:nvSpPr>
          <p:cNvPr id="6" name="Slide Number Placeholder 5">
            <a:extLst>
              <a:ext uri="{FF2B5EF4-FFF2-40B4-BE49-F238E27FC236}">
                <a16:creationId xmlns:a16="http://schemas.microsoft.com/office/drawing/2014/main" id="{37DB257D-A0E0-EF48-ABA3-7782115D606E}"/>
              </a:ext>
            </a:extLst>
          </p:cNvPr>
          <p:cNvSpPr>
            <a:spLocks noGrp="1"/>
          </p:cNvSpPr>
          <p:nvPr>
            <p:ph type="sldNum" sz="quarter" idx="12"/>
          </p:nvPr>
        </p:nvSpPr>
        <p:spPr/>
        <p:txBody>
          <a:bodyPr/>
          <a:lstStyle>
            <a:lvl1pPr>
              <a:defRPr>
                <a:solidFill>
                  <a:schemeClr val="bg1"/>
                </a:solidFill>
              </a:defRPr>
            </a:lvl1pPr>
          </a:lstStyle>
          <a:p>
            <a:fld id="{EE1A55DE-D795-7B44-9085-719E51EC44B5}" type="slidenum">
              <a:rPr lang="en-US" smtClean="0"/>
              <a:pPr/>
              <a:t>‹#›</a:t>
            </a:fld>
            <a:endParaRPr lang="en-US"/>
          </a:p>
        </p:txBody>
      </p:sp>
      <p:sp>
        <p:nvSpPr>
          <p:cNvPr id="11" name="TextBox 10">
            <a:extLst>
              <a:ext uri="{FF2B5EF4-FFF2-40B4-BE49-F238E27FC236}">
                <a16:creationId xmlns:a16="http://schemas.microsoft.com/office/drawing/2014/main" id="{1D3C93AA-AEC1-E348-A455-2BBDEC699ED7}"/>
              </a:ext>
            </a:extLst>
          </p:cNvPr>
          <p:cNvSpPr txBox="1"/>
          <p:nvPr userDrawn="1"/>
        </p:nvSpPr>
        <p:spPr>
          <a:xfrm>
            <a:off x="873760" y="-538480"/>
            <a:ext cx="184731" cy="369332"/>
          </a:xfrm>
          <a:prstGeom prst="rect">
            <a:avLst/>
          </a:prstGeom>
          <a:noFill/>
        </p:spPr>
        <p:txBody>
          <a:bodyPr wrap="none" rtlCol="0">
            <a:spAutoFit/>
          </a:bodyPr>
          <a:lstStyle/>
          <a:p>
            <a:endParaRPr lang="en-US"/>
          </a:p>
        </p:txBody>
      </p:sp>
      <p:pic>
        <p:nvPicPr>
          <p:cNvPr id="14" name="Picture 13">
            <a:extLst>
              <a:ext uri="{FF2B5EF4-FFF2-40B4-BE49-F238E27FC236}">
                <a16:creationId xmlns:a16="http://schemas.microsoft.com/office/drawing/2014/main" id="{239D3C52-456B-CF49-8D86-ABB528E08D2A}"/>
              </a:ext>
            </a:extLst>
          </p:cNvPr>
          <p:cNvPicPr>
            <a:picLocks noChangeAspect="1"/>
          </p:cNvPicPr>
          <p:nvPr userDrawn="1"/>
        </p:nvPicPr>
        <p:blipFill rotWithShape="1">
          <a:blip r:embed="rId5"/>
          <a:srcRect t="3" r="6601" b="-36686"/>
          <a:stretch/>
        </p:blipFill>
        <p:spPr>
          <a:xfrm>
            <a:off x="436034" y="1131569"/>
            <a:ext cx="11387159" cy="45719"/>
          </a:xfrm>
          <a:prstGeom prst="rect">
            <a:avLst/>
          </a:prstGeom>
        </p:spPr>
      </p:pic>
      <p:pic>
        <p:nvPicPr>
          <p:cNvPr id="15" name="Picture 1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48368" y="153757"/>
            <a:ext cx="4139192" cy="899162"/>
          </a:xfrm>
          <a:prstGeom prst="rect">
            <a:avLst/>
          </a:prstGeom>
        </p:spPr>
      </p:pic>
    </p:spTree>
    <p:extLst>
      <p:ext uri="{BB962C8B-B14F-4D97-AF65-F5344CB8AC3E}">
        <p14:creationId xmlns:p14="http://schemas.microsoft.com/office/powerpoint/2010/main" val="18865558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9AFDC-EFD0-1441-9AC7-904E0020301D}"/>
              </a:ext>
            </a:extLst>
          </p:cNvPr>
          <p:cNvSpPr>
            <a:spLocks noGrp="1"/>
          </p:cNvSpPr>
          <p:nvPr>
            <p:ph type="title"/>
          </p:nvPr>
        </p:nvSpPr>
        <p:spPr>
          <a:xfrm>
            <a:off x="838200" y="365127"/>
            <a:ext cx="10515600" cy="865467"/>
          </a:xfrm>
        </p:spPr>
        <p:txBody>
          <a:bodyPr>
            <a:normAutofit/>
          </a:bodyPr>
          <a:lstStyle>
            <a:lvl1pPr>
              <a:defRPr sz="3200">
                <a:solidFill>
                  <a:srgbClr val="193E7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137B93FD-A511-F946-93C8-9398D1A826E5}"/>
              </a:ext>
            </a:extLst>
          </p:cNvPr>
          <p:cNvSpPr>
            <a:spLocks noGrp="1"/>
          </p:cNvSpPr>
          <p:nvPr>
            <p:ph idx="1"/>
          </p:nvPr>
        </p:nvSpPr>
        <p:spPr>
          <a:xfrm>
            <a:off x="838200" y="1535065"/>
            <a:ext cx="10515600" cy="4141835"/>
          </a:xfrm>
        </p:spPr>
        <p:txBody>
          <a:bodyPr>
            <a:normAutofit/>
          </a:bodyPr>
          <a:lstStyle>
            <a:lvl1pPr>
              <a:defRPr sz="2400">
                <a:solidFill>
                  <a:srgbClr val="193E72"/>
                </a:solidFill>
              </a:defRPr>
            </a:lvl1pPr>
          </a:lstStyle>
          <a:p>
            <a:pPr lvl="0"/>
            <a:r>
              <a:rPr lang="en-US"/>
              <a:t>Edit Master text styles</a:t>
            </a:r>
          </a:p>
        </p:txBody>
      </p:sp>
      <p:sp>
        <p:nvSpPr>
          <p:cNvPr id="6" name="Slide Number Placeholder 5">
            <a:extLst>
              <a:ext uri="{FF2B5EF4-FFF2-40B4-BE49-F238E27FC236}">
                <a16:creationId xmlns:a16="http://schemas.microsoft.com/office/drawing/2014/main" id="{35E6DB81-3C1D-8A49-8C87-0F6BE5A9E9C0}"/>
              </a:ext>
            </a:extLst>
          </p:cNvPr>
          <p:cNvSpPr>
            <a:spLocks noGrp="1"/>
          </p:cNvSpPr>
          <p:nvPr>
            <p:ph type="sldNum" sz="quarter" idx="12"/>
          </p:nvPr>
        </p:nvSpPr>
        <p:spPr/>
        <p:txBody>
          <a:bodyPr/>
          <a:lstStyle/>
          <a:p>
            <a:fld id="{EE1A55DE-D795-7B44-9085-719E51EC44B5}" type="slidenum">
              <a:rPr lang="en-US" smtClean="0"/>
              <a:t>‹#›</a:t>
            </a:fld>
            <a:endParaRPr lang="en-US"/>
          </a:p>
        </p:txBody>
      </p:sp>
      <p:pic>
        <p:nvPicPr>
          <p:cNvPr id="11" name="Picture 10">
            <a:extLst>
              <a:ext uri="{FF2B5EF4-FFF2-40B4-BE49-F238E27FC236}">
                <a16:creationId xmlns:a16="http://schemas.microsoft.com/office/drawing/2014/main" id="{D3EA3455-F170-324C-88B5-287718264867}"/>
              </a:ext>
            </a:extLst>
          </p:cNvPr>
          <p:cNvPicPr>
            <a:picLocks noChangeAspect="1"/>
          </p:cNvPicPr>
          <p:nvPr userDrawn="1"/>
        </p:nvPicPr>
        <p:blipFill rotWithShape="1">
          <a:blip r:embed="rId2"/>
          <a:srcRect t="5" r="8043" b="-142998"/>
          <a:stretch/>
        </p:blipFill>
        <p:spPr>
          <a:xfrm>
            <a:off x="400051" y="5903697"/>
            <a:ext cx="11056823" cy="45719"/>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5516" y="5887369"/>
            <a:ext cx="4139192" cy="899162"/>
          </a:xfrm>
          <a:prstGeom prst="rect">
            <a:avLst/>
          </a:prstGeom>
        </p:spPr>
      </p:pic>
    </p:spTree>
    <p:extLst>
      <p:ext uri="{BB962C8B-B14F-4D97-AF65-F5344CB8AC3E}">
        <p14:creationId xmlns:p14="http://schemas.microsoft.com/office/powerpoint/2010/main" val="33392683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9AFDC-EFD0-1441-9AC7-904E0020301D}"/>
              </a:ext>
            </a:extLst>
          </p:cNvPr>
          <p:cNvSpPr>
            <a:spLocks noGrp="1"/>
          </p:cNvSpPr>
          <p:nvPr>
            <p:ph type="title"/>
          </p:nvPr>
        </p:nvSpPr>
        <p:spPr>
          <a:xfrm>
            <a:off x="838200" y="365127"/>
            <a:ext cx="10515600" cy="865467"/>
          </a:xfrm>
        </p:spPr>
        <p:txBody>
          <a:bodyPr>
            <a:normAutofit/>
          </a:bodyPr>
          <a:lstStyle>
            <a:lvl1pPr>
              <a:defRPr sz="3200">
                <a:solidFill>
                  <a:srgbClr val="193E7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137B93FD-A511-F946-93C8-9398D1A826E5}"/>
              </a:ext>
            </a:extLst>
          </p:cNvPr>
          <p:cNvSpPr>
            <a:spLocks noGrp="1"/>
          </p:cNvSpPr>
          <p:nvPr>
            <p:ph idx="1"/>
          </p:nvPr>
        </p:nvSpPr>
        <p:spPr>
          <a:xfrm>
            <a:off x="838200" y="1535065"/>
            <a:ext cx="10515600" cy="4256453"/>
          </a:xfrm>
        </p:spPr>
        <p:txBody>
          <a:bodyPr>
            <a:normAutofit/>
          </a:bodyPr>
          <a:lstStyle>
            <a:lvl1pPr>
              <a:defRPr sz="2400">
                <a:solidFill>
                  <a:srgbClr val="193E72"/>
                </a:solidFill>
              </a:defRPr>
            </a:lvl1pPr>
          </a:lstStyle>
          <a:p>
            <a:pPr lvl="0"/>
            <a:r>
              <a:rPr lang="en-US"/>
              <a:t>Edit Master text styles</a:t>
            </a:r>
          </a:p>
        </p:txBody>
      </p:sp>
      <p:sp>
        <p:nvSpPr>
          <p:cNvPr id="6" name="Slide Number Placeholder 5">
            <a:extLst>
              <a:ext uri="{FF2B5EF4-FFF2-40B4-BE49-F238E27FC236}">
                <a16:creationId xmlns:a16="http://schemas.microsoft.com/office/drawing/2014/main" id="{35E6DB81-3C1D-8A49-8C87-0F6BE5A9E9C0}"/>
              </a:ext>
            </a:extLst>
          </p:cNvPr>
          <p:cNvSpPr>
            <a:spLocks noGrp="1"/>
          </p:cNvSpPr>
          <p:nvPr>
            <p:ph type="sldNum" sz="quarter" idx="12"/>
          </p:nvPr>
        </p:nvSpPr>
        <p:spPr/>
        <p:txBody>
          <a:bodyPr/>
          <a:lstStyle/>
          <a:p>
            <a:fld id="{EE1A55DE-D795-7B44-9085-719E51EC44B5}" type="slidenum">
              <a:rPr lang="en-US" smtClean="0"/>
              <a:t>‹#›</a:t>
            </a:fld>
            <a:endParaRPr lang="en-US"/>
          </a:p>
        </p:txBody>
      </p:sp>
      <p:pic>
        <p:nvPicPr>
          <p:cNvPr id="7" name="Picture 6">
            <a:extLst>
              <a:ext uri="{FF2B5EF4-FFF2-40B4-BE49-F238E27FC236}">
                <a16:creationId xmlns:a16="http://schemas.microsoft.com/office/drawing/2014/main" id="{D3EA3455-F170-324C-88B5-287718264867}"/>
              </a:ext>
            </a:extLst>
          </p:cNvPr>
          <p:cNvPicPr>
            <a:picLocks noChangeAspect="1"/>
          </p:cNvPicPr>
          <p:nvPr userDrawn="1"/>
        </p:nvPicPr>
        <p:blipFill rotWithShape="1">
          <a:blip r:embed="rId2"/>
          <a:srcRect t="5" r="8043" b="-142998"/>
          <a:stretch/>
        </p:blipFill>
        <p:spPr>
          <a:xfrm>
            <a:off x="400051" y="5903697"/>
            <a:ext cx="11056823" cy="45719"/>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5516" y="5887369"/>
            <a:ext cx="4139192" cy="899162"/>
          </a:xfrm>
          <a:prstGeom prst="rect">
            <a:avLst/>
          </a:prstGeom>
        </p:spPr>
      </p:pic>
    </p:spTree>
    <p:extLst>
      <p:ext uri="{BB962C8B-B14F-4D97-AF65-F5344CB8AC3E}">
        <p14:creationId xmlns:p14="http://schemas.microsoft.com/office/powerpoint/2010/main" val="502279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Light Title Slide_Image">
    <p:bg>
      <p:bgPr>
        <a:solidFill>
          <a:srgbClr val="1C1C1C"/>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3A91C61-EA6A-A371-72BB-E53271771FF0}"/>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2. Title Placeholder">
            <a:extLst>
              <a:ext uri="{FF2B5EF4-FFF2-40B4-BE49-F238E27FC236}">
                <a16:creationId xmlns:a16="http://schemas.microsoft.com/office/drawing/2014/main" id="{8CC78C08-B324-DDE3-8FA4-2E0FECB9847B}"/>
              </a:ext>
            </a:extLst>
          </p:cNvPr>
          <p:cNvSpPr>
            <a:spLocks noGrp="1"/>
          </p:cNvSpPr>
          <p:nvPr>
            <p:ph type="ctrTitle" hasCustomPrompt="1"/>
          </p:nvPr>
        </p:nvSpPr>
        <p:spPr>
          <a:xfrm>
            <a:off x="406400" y="1274763"/>
            <a:ext cx="9144000" cy="2387600"/>
          </a:xfrm>
          <a:prstGeom prst="rect">
            <a:avLst/>
          </a:prstGeom>
        </p:spPr>
        <p:txBody>
          <a:bodyPr anchor="b"/>
          <a:lstStyle>
            <a:lvl1pPr algn="l">
              <a:lnSpc>
                <a:spcPts val="5400"/>
              </a:lnSpc>
              <a:defRPr sz="6000">
                <a:solidFill>
                  <a:srgbClr val="1B1B1B"/>
                </a:solidFill>
              </a:defRPr>
            </a:lvl1pPr>
          </a:lstStyle>
          <a:p>
            <a:r>
              <a:rPr lang="en-GB" dirty="0"/>
              <a:t>Insert headline here. </a:t>
            </a:r>
            <a:br>
              <a:rPr lang="en-GB" dirty="0"/>
            </a:br>
            <a:r>
              <a:rPr lang="en-GB" dirty="0"/>
              <a:t>Should be between </a:t>
            </a:r>
            <a:br>
              <a:rPr lang="en-GB" dirty="0"/>
            </a:br>
            <a:r>
              <a:rPr lang="en-GB" dirty="0"/>
              <a:t>1-3 lines max. </a:t>
            </a:r>
            <a:endParaRPr lang="en-US" dirty="0"/>
          </a:p>
        </p:txBody>
      </p:sp>
      <p:sp>
        <p:nvSpPr>
          <p:cNvPr id="15" name="3. Subtitle Placeholder">
            <a:extLst>
              <a:ext uri="{FF2B5EF4-FFF2-40B4-BE49-F238E27FC236}">
                <a16:creationId xmlns:a16="http://schemas.microsoft.com/office/drawing/2014/main" id="{B933CDFE-7FC5-932E-CB7F-3B49EC1A0FCA}"/>
              </a:ext>
            </a:extLst>
          </p:cNvPr>
          <p:cNvSpPr>
            <a:spLocks noGrp="1"/>
          </p:cNvSpPr>
          <p:nvPr>
            <p:ph type="subTitle" idx="1" hasCustomPrompt="1"/>
          </p:nvPr>
        </p:nvSpPr>
        <p:spPr>
          <a:xfrm>
            <a:off x="406400" y="3707702"/>
            <a:ext cx="9144000" cy="1655762"/>
          </a:xfrm>
          <a:prstGeom prst="rect">
            <a:avLst/>
          </a:prstGeom>
        </p:spPr>
        <p:txBody>
          <a:bodyPr>
            <a:normAutofit/>
          </a:bodyPr>
          <a:lstStyle>
            <a:lvl1pPr marL="0" indent="0" algn="l">
              <a:lnSpc>
                <a:spcPct val="100000"/>
              </a:lnSpc>
              <a:spcBef>
                <a:spcPts val="0"/>
              </a:spcBef>
              <a:buNone/>
              <a:defRPr sz="2000">
                <a:solidFill>
                  <a:srgbClr val="1B1B1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Insert sub copy here.</a:t>
            </a:r>
            <a:endParaRPr lang="en-US" dirty="0"/>
          </a:p>
        </p:txBody>
      </p:sp>
      <p:sp>
        <p:nvSpPr>
          <p:cNvPr id="10" name="4. Picture Placeholder">
            <a:extLst>
              <a:ext uri="{FF2B5EF4-FFF2-40B4-BE49-F238E27FC236}">
                <a16:creationId xmlns:a16="http://schemas.microsoft.com/office/drawing/2014/main" id="{C992F3AA-2026-24C9-831B-F66B099808AB}"/>
              </a:ext>
            </a:extLst>
          </p:cNvPr>
          <p:cNvSpPr>
            <a:spLocks noGrp="1"/>
          </p:cNvSpPr>
          <p:nvPr>
            <p:ph type="pic" idx="11" hasCustomPrompt="1"/>
          </p:nvPr>
        </p:nvSpPr>
        <p:spPr>
          <a:xfrm>
            <a:off x="7642578" y="218"/>
            <a:ext cx="4556539" cy="6858000"/>
          </a:xfrm>
          <a:custGeom>
            <a:avLst/>
            <a:gdLst>
              <a:gd name="connsiteX0" fmla="*/ 1896887 w 4542379"/>
              <a:gd name="connsiteY0" fmla="*/ 0 h 6858000"/>
              <a:gd name="connsiteX1" fmla="*/ 4542379 w 4542379"/>
              <a:gd name="connsiteY1" fmla="*/ 0 h 6858000"/>
              <a:gd name="connsiteX2" fmla="*/ 4542379 w 4542379"/>
              <a:gd name="connsiteY2" fmla="*/ 6858000 h 6858000"/>
              <a:gd name="connsiteX3" fmla="*/ 2609965 w 4542379"/>
              <a:gd name="connsiteY3" fmla="*/ 6858000 h 6858000"/>
              <a:gd name="connsiteX4" fmla="*/ 0 w 4542379"/>
              <a:gd name="connsiteY4" fmla="*/ 177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42379" h="6858000">
                <a:moveTo>
                  <a:pt x="1896887" y="0"/>
                </a:moveTo>
                <a:lnTo>
                  <a:pt x="4542379" y="0"/>
                </a:lnTo>
                <a:lnTo>
                  <a:pt x="4542379" y="6858000"/>
                </a:lnTo>
                <a:lnTo>
                  <a:pt x="2609965" y="6858000"/>
                </a:lnTo>
                <a:lnTo>
                  <a:pt x="0" y="1778000"/>
                </a:lnTo>
                <a:close/>
              </a:path>
            </a:pathLst>
          </a:custGeom>
        </p:spPr>
        <p:txBody>
          <a:bodyPr wrap="square"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 </a:t>
            </a:r>
          </a:p>
        </p:txBody>
      </p:sp>
      <p:pic>
        <p:nvPicPr>
          <p:cNvPr id="4" name="Picture 3" descr="A black background with a black square&#10;&#10;Description automatically generated with medium confidence">
            <a:extLst>
              <a:ext uri="{FF2B5EF4-FFF2-40B4-BE49-F238E27FC236}">
                <a16:creationId xmlns:a16="http://schemas.microsoft.com/office/drawing/2014/main" id="{3373EF5D-89A1-E767-AC39-6A875CF1499A}"/>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06400" y="5827395"/>
            <a:ext cx="1954059" cy="487304"/>
          </a:xfrm>
          <a:prstGeom prst="rect">
            <a:avLst/>
          </a:prstGeom>
        </p:spPr>
      </p:pic>
    </p:spTree>
    <p:extLst>
      <p:ext uri="{BB962C8B-B14F-4D97-AF65-F5344CB8AC3E}">
        <p14:creationId xmlns:p14="http://schemas.microsoft.com/office/powerpoint/2010/main" val="41896538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9D158A6-16D0-6D4E-9EF9-E79EBBCE06C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3E9AFDC-EFD0-1441-9AC7-904E0020301D}"/>
              </a:ext>
            </a:extLst>
          </p:cNvPr>
          <p:cNvSpPr>
            <a:spLocks noGrp="1"/>
          </p:cNvSpPr>
          <p:nvPr>
            <p:ph type="title"/>
          </p:nvPr>
        </p:nvSpPr>
        <p:spPr>
          <a:xfrm>
            <a:off x="838200" y="365127"/>
            <a:ext cx="10515600" cy="865467"/>
          </a:xfrm>
        </p:spPr>
        <p:txBody>
          <a:bodyPr>
            <a:normAutofit/>
          </a:bodyPr>
          <a:lstStyle>
            <a:lvl1pPr>
              <a:defRPr sz="32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137B93FD-A511-F946-93C8-9398D1A826E5}"/>
              </a:ext>
            </a:extLst>
          </p:cNvPr>
          <p:cNvSpPr>
            <a:spLocks noGrp="1"/>
          </p:cNvSpPr>
          <p:nvPr>
            <p:ph idx="1"/>
          </p:nvPr>
        </p:nvSpPr>
        <p:spPr>
          <a:xfrm>
            <a:off x="838200" y="1535066"/>
            <a:ext cx="10515600" cy="4065634"/>
          </a:xfrm>
        </p:spPr>
        <p:txBody>
          <a:bodyPr>
            <a:normAutofit/>
          </a:bodyPr>
          <a:lstStyle>
            <a:lvl1pPr>
              <a:defRPr sz="2400">
                <a:solidFill>
                  <a:schemeClr val="bg1"/>
                </a:solidFill>
              </a:defRPr>
            </a:lvl1pPr>
          </a:lstStyle>
          <a:p>
            <a:pPr lvl="0"/>
            <a:r>
              <a:rPr lang="en-US"/>
              <a:t>Edit Master text styles</a:t>
            </a:r>
          </a:p>
        </p:txBody>
      </p:sp>
      <p:sp>
        <p:nvSpPr>
          <p:cNvPr id="6" name="Slide Number Placeholder 5">
            <a:extLst>
              <a:ext uri="{FF2B5EF4-FFF2-40B4-BE49-F238E27FC236}">
                <a16:creationId xmlns:a16="http://schemas.microsoft.com/office/drawing/2014/main" id="{35E6DB81-3C1D-8A49-8C87-0F6BE5A9E9C0}"/>
              </a:ext>
            </a:extLst>
          </p:cNvPr>
          <p:cNvSpPr>
            <a:spLocks noGrp="1"/>
          </p:cNvSpPr>
          <p:nvPr>
            <p:ph type="sldNum" sz="quarter" idx="12"/>
          </p:nvPr>
        </p:nvSpPr>
        <p:spPr/>
        <p:txBody>
          <a:bodyPr/>
          <a:lstStyle>
            <a:lvl1pPr>
              <a:defRPr>
                <a:solidFill>
                  <a:schemeClr val="bg1"/>
                </a:solidFill>
              </a:defRPr>
            </a:lvl1pPr>
          </a:lstStyle>
          <a:p>
            <a:fld id="{EE1A55DE-D795-7B44-9085-719E51EC44B5}" type="slidenum">
              <a:rPr lang="en-US" smtClean="0"/>
              <a:pPr/>
              <a:t>‹#›</a:t>
            </a:fld>
            <a:endParaRPr lang="en-US"/>
          </a:p>
        </p:txBody>
      </p:sp>
      <p:pic>
        <p:nvPicPr>
          <p:cNvPr id="11" name="Picture 10">
            <a:extLst>
              <a:ext uri="{FF2B5EF4-FFF2-40B4-BE49-F238E27FC236}">
                <a16:creationId xmlns:a16="http://schemas.microsoft.com/office/drawing/2014/main" id="{D3EA3455-F170-324C-88B5-287718264867}"/>
              </a:ext>
            </a:extLst>
          </p:cNvPr>
          <p:cNvPicPr>
            <a:picLocks noChangeAspect="1"/>
          </p:cNvPicPr>
          <p:nvPr userDrawn="1"/>
        </p:nvPicPr>
        <p:blipFill rotWithShape="1">
          <a:blip r:embed="rId3"/>
          <a:srcRect t="5" r="8043" b="-142998"/>
          <a:stretch/>
        </p:blipFill>
        <p:spPr>
          <a:xfrm>
            <a:off x="400051" y="5863397"/>
            <a:ext cx="11056823" cy="60118"/>
          </a:xfrm>
          <a:prstGeom prst="rect">
            <a:avLst/>
          </a:prstGeom>
        </p:spPr>
      </p:pic>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5516" y="5860393"/>
            <a:ext cx="4139192" cy="899162"/>
          </a:xfrm>
          <a:prstGeom prst="rect">
            <a:avLst/>
          </a:prstGeom>
        </p:spPr>
      </p:pic>
    </p:spTree>
    <p:extLst>
      <p:ext uri="{BB962C8B-B14F-4D97-AF65-F5344CB8AC3E}">
        <p14:creationId xmlns:p14="http://schemas.microsoft.com/office/powerpoint/2010/main" val="2254494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_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52F2127-EBD7-8848-B8B4-DAD7CA931A58}"/>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6CAAB2EA-8363-5F45-8970-190A7BD6C085}"/>
              </a:ext>
            </a:extLst>
          </p:cNvPr>
          <p:cNvPicPr>
            <a:picLocks noChangeAspect="1"/>
          </p:cNvPicPr>
          <p:nvPr userDrawn="1"/>
        </p:nvPicPr>
        <p:blipFill rotWithShape="1">
          <a:blip r:embed="rId3"/>
          <a:srcRect l="8151" b="33145"/>
          <a:stretch/>
        </p:blipFill>
        <p:spPr>
          <a:xfrm>
            <a:off x="1" y="4480660"/>
            <a:ext cx="3091180" cy="2377341"/>
          </a:xfrm>
          <a:prstGeom prst="rect">
            <a:avLst/>
          </a:prstGeom>
        </p:spPr>
      </p:pic>
      <p:pic>
        <p:nvPicPr>
          <p:cNvPr id="11" name="Picture 10">
            <a:extLst>
              <a:ext uri="{FF2B5EF4-FFF2-40B4-BE49-F238E27FC236}">
                <a16:creationId xmlns:a16="http://schemas.microsoft.com/office/drawing/2014/main" id="{0EE5CE05-CB7F-B34C-8754-EF71B55DB913}"/>
              </a:ext>
            </a:extLst>
          </p:cNvPr>
          <p:cNvPicPr>
            <a:picLocks noChangeAspect="1"/>
          </p:cNvPicPr>
          <p:nvPr userDrawn="1"/>
        </p:nvPicPr>
        <p:blipFill>
          <a:blip r:embed="rId4"/>
          <a:stretch>
            <a:fillRect/>
          </a:stretch>
        </p:blipFill>
        <p:spPr>
          <a:xfrm>
            <a:off x="10445751" y="1519647"/>
            <a:ext cx="1155700" cy="927100"/>
          </a:xfrm>
          <a:prstGeom prst="rect">
            <a:avLst/>
          </a:prstGeom>
        </p:spPr>
      </p:pic>
      <p:sp>
        <p:nvSpPr>
          <p:cNvPr id="2" name="Title 1">
            <a:extLst>
              <a:ext uri="{FF2B5EF4-FFF2-40B4-BE49-F238E27FC236}">
                <a16:creationId xmlns:a16="http://schemas.microsoft.com/office/drawing/2014/main" id="{02BF6DC9-37E3-D144-87B7-81B5E7C27BD8}"/>
              </a:ext>
            </a:extLst>
          </p:cNvPr>
          <p:cNvSpPr>
            <a:spLocks noGrp="1"/>
          </p:cNvSpPr>
          <p:nvPr>
            <p:ph type="title"/>
          </p:nvPr>
        </p:nvSpPr>
        <p:spPr>
          <a:xfrm>
            <a:off x="838200" y="2488688"/>
            <a:ext cx="9403080" cy="1133477"/>
          </a:xfrm>
        </p:spPr>
        <p:txBody>
          <a:bodyPr anchor="b">
            <a:noAutofit/>
          </a:bodyPr>
          <a:lstStyle>
            <a:lvl1pPr>
              <a:defRPr sz="4800">
                <a:solidFill>
                  <a:srgbClr val="193E72"/>
                </a:solidFill>
              </a:defRPr>
            </a:lvl1pPr>
          </a:lstStyle>
          <a:p>
            <a:r>
              <a:rPr lang="en-US"/>
              <a:t>Click to edit Master title</a:t>
            </a:r>
          </a:p>
        </p:txBody>
      </p:sp>
      <p:sp>
        <p:nvSpPr>
          <p:cNvPr id="6" name="Slide Number Placeholder 5">
            <a:extLst>
              <a:ext uri="{FF2B5EF4-FFF2-40B4-BE49-F238E27FC236}">
                <a16:creationId xmlns:a16="http://schemas.microsoft.com/office/drawing/2014/main" id="{35944CE4-06ED-E046-944B-D3D4DDDF1D04}"/>
              </a:ext>
            </a:extLst>
          </p:cNvPr>
          <p:cNvSpPr>
            <a:spLocks noGrp="1"/>
          </p:cNvSpPr>
          <p:nvPr>
            <p:ph type="sldNum" sz="quarter" idx="12"/>
          </p:nvPr>
        </p:nvSpPr>
        <p:spPr/>
        <p:txBody>
          <a:bodyPr/>
          <a:lstStyle>
            <a:lvl1pPr>
              <a:defRPr>
                <a:solidFill>
                  <a:srgbClr val="193E72"/>
                </a:solidFill>
              </a:defRPr>
            </a:lvl1pPr>
          </a:lstStyle>
          <a:p>
            <a:fld id="{EE1A55DE-D795-7B44-9085-719E51EC44B5}" type="slidenum">
              <a:rPr lang="en-US" smtClean="0"/>
              <a:pPr/>
              <a:t>‹#›</a:t>
            </a:fld>
            <a:endParaRPr lang="en-US"/>
          </a:p>
        </p:txBody>
      </p:sp>
      <p:pic>
        <p:nvPicPr>
          <p:cNvPr id="13" name="Picture 12">
            <a:extLst>
              <a:ext uri="{FF2B5EF4-FFF2-40B4-BE49-F238E27FC236}">
                <a16:creationId xmlns:a16="http://schemas.microsoft.com/office/drawing/2014/main" id="{239D3C52-456B-CF49-8D86-ABB528E08D2A}"/>
              </a:ext>
            </a:extLst>
          </p:cNvPr>
          <p:cNvPicPr>
            <a:picLocks noChangeAspect="1"/>
          </p:cNvPicPr>
          <p:nvPr userDrawn="1"/>
        </p:nvPicPr>
        <p:blipFill rotWithShape="1">
          <a:blip r:embed="rId5"/>
          <a:srcRect t="3" r="6601" b="-36686"/>
          <a:stretch/>
        </p:blipFill>
        <p:spPr>
          <a:xfrm>
            <a:off x="436034" y="1131569"/>
            <a:ext cx="11387159" cy="45719"/>
          </a:xfrm>
          <a:prstGeom prst="rect">
            <a:avLst/>
          </a:prstGeom>
        </p:spPr>
      </p:pic>
      <p:pic>
        <p:nvPicPr>
          <p:cNvPr id="9" name="Picture 8"/>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05516" y="156040"/>
            <a:ext cx="4139192" cy="899162"/>
          </a:xfrm>
          <a:prstGeom prst="rect">
            <a:avLst/>
          </a:prstGeom>
        </p:spPr>
      </p:pic>
    </p:spTree>
    <p:extLst>
      <p:ext uri="{BB962C8B-B14F-4D97-AF65-F5344CB8AC3E}">
        <p14:creationId xmlns:p14="http://schemas.microsoft.com/office/powerpoint/2010/main" val="35651951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37E0DDE-BBC8-534D-8F87-23B9287D0922}"/>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FE396B99-1C3E-534F-B516-F100DE2F2778}"/>
              </a:ext>
            </a:extLst>
          </p:cNvPr>
          <p:cNvPicPr>
            <a:picLocks noChangeAspect="1"/>
          </p:cNvPicPr>
          <p:nvPr userDrawn="1"/>
        </p:nvPicPr>
        <p:blipFill rotWithShape="1">
          <a:blip r:embed="rId3"/>
          <a:srcRect t="3" r="6601" b="-36686"/>
          <a:stretch/>
        </p:blipFill>
        <p:spPr>
          <a:xfrm>
            <a:off x="402422" y="868933"/>
            <a:ext cx="11387159" cy="45719"/>
          </a:xfrm>
          <a:prstGeom prst="rect">
            <a:avLst/>
          </a:prstGeom>
        </p:spPr>
      </p:pic>
      <p:sp>
        <p:nvSpPr>
          <p:cNvPr id="2" name="Title 1">
            <a:extLst>
              <a:ext uri="{FF2B5EF4-FFF2-40B4-BE49-F238E27FC236}">
                <a16:creationId xmlns:a16="http://schemas.microsoft.com/office/drawing/2014/main" id="{02BF6DC9-37E3-D144-87B7-81B5E7C27BD8}"/>
              </a:ext>
            </a:extLst>
          </p:cNvPr>
          <p:cNvSpPr>
            <a:spLocks noGrp="1"/>
          </p:cNvSpPr>
          <p:nvPr>
            <p:ph type="title"/>
          </p:nvPr>
        </p:nvSpPr>
        <p:spPr>
          <a:xfrm>
            <a:off x="838200" y="2488688"/>
            <a:ext cx="9403080" cy="1133477"/>
          </a:xfrm>
        </p:spPr>
        <p:txBody>
          <a:bodyPr anchor="b">
            <a:noAutofit/>
          </a:bodyPr>
          <a:lstStyle>
            <a:lvl1pPr>
              <a:defRPr sz="4800">
                <a:solidFill>
                  <a:srgbClr val="193E72"/>
                </a:solidFill>
              </a:defRPr>
            </a:lvl1pPr>
          </a:lstStyle>
          <a:p>
            <a:r>
              <a:rPr lang="en-US"/>
              <a:t>Click to edit Master title</a:t>
            </a:r>
          </a:p>
        </p:txBody>
      </p:sp>
      <p:sp>
        <p:nvSpPr>
          <p:cNvPr id="6" name="Slide Number Placeholder 5">
            <a:extLst>
              <a:ext uri="{FF2B5EF4-FFF2-40B4-BE49-F238E27FC236}">
                <a16:creationId xmlns:a16="http://schemas.microsoft.com/office/drawing/2014/main" id="{35944CE4-06ED-E046-944B-D3D4DDDF1D04}"/>
              </a:ext>
            </a:extLst>
          </p:cNvPr>
          <p:cNvSpPr>
            <a:spLocks noGrp="1"/>
          </p:cNvSpPr>
          <p:nvPr>
            <p:ph type="sldNum" sz="quarter" idx="12"/>
          </p:nvPr>
        </p:nvSpPr>
        <p:spPr/>
        <p:txBody>
          <a:bodyPr/>
          <a:lstStyle>
            <a:lvl1pPr>
              <a:defRPr>
                <a:solidFill>
                  <a:srgbClr val="193E72"/>
                </a:solidFill>
              </a:defRPr>
            </a:lvl1pPr>
          </a:lstStyle>
          <a:p>
            <a:fld id="{EE1A55DE-D795-7B44-9085-719E51EC44B5}" type="slidenum">
              <a:rPr lang="en-US" smtClean="0"/>
              <a:pPr/>
              <a:t>‹#›</a:t>
            </a:fld>
            <a:endParaRPr lang="en-US"/>
          </a:p>
        </p:txBody>
      </p:sp>
      <p:pic>
        <p:nvPicPr>
          <p:cNvPr id="4" name="Picture 3">
            <a:extLst>
              <a:ext uri="{FF2B5EF4-FFF2-40B4-BE49-F238E27FC236}">
                <a16:creationId xmlns:a16="http://schemas.microsoft.com/office/drawing/2014/main" id="{61EBF669-8E10-C845-A121-DB25AD1063DC}"/>
              </a:ext>
            </a:extLst>
          </p:cNvPr>
          <p:cNvPicPr>
            <a:picLocks noChangeAspect="1"/>
          </p:cNvPicPr>
          <p:nvPr userDrawn="1"/>
        </p:nvPicPr>
        <p:blipFill rotWithShape="1">
          <a:blip r:embed="rId4"/>
          <a:srcRect l="34054" b="22345"/>
          <a:stretch/>
        </p:blipFill>
        <p:spPr>
          <a:xfrm>
            <a:off x="0" y="4812138"/>
            <a:ext cx="1737360" cy="2045862"/>
          </a:xfrm>
          <a:prstGeom prst="rect">
            <a:avLst/>
          </a:prstGeom>
        </p:spPr>
      </p:pic>
      <p:pic>
        <p:nvPicPr>
          <p:cNvPr id="12" name="Picture 11">
            <a:extLst>
              <a:ext uri="{FF2B5EF4-FFF2-40B4-BE49-F238E27FC236}">
                <a16:creationId xmlns:a16="http://schemas.microsoft.com/office/drawing/2014/main" id="{20B6504F-0738-AD4E-B37A-159E120E906C}"/>
              </a:ext>
            </a:extLst>
          </p:cNvPr>
          <p:cNvPicPr>
            <a:picLocks noChangeAspect="1"/>
          </p:cNvPicPr>
          <p:nvPr userDrawn="1"/>
        </p:nvPicPr>
        <p:blipFill>
          <a:blip r:embed="rId5"/>
          <a:stretch>
            <a:fillRect/>
          </a:stretch>
        </p:blipFill>
        <p:spPr>
          <a:xfrm rot="16200000">
            <a:off x="10129459" y="1714918"/>
            <a:ext cx="1579205" cy="1184404"/>
          </a:xfrm>
          <a:prstGeom prst="rect">
            <a:avLst/>
          </a:prstGeom>
        </p:spPr>
      </p:pic>
      <p:pic>
        <p:nvPicPr>
          <p:cNvPr id="16" name="Picture 15">
            <a:extLst>
              <a:ext uri="{FF2B5EF4-FFF2-40B4-BE49-F238E27FC236}">
                <a16:creationId xmlns:a16="http://schemas.microsoft.com/office/drawing/2014/main" id="{DF176EB0-C59A-D44C-9789-8AACE9AEFD6E}"/>
              </a:ext>
            </a:extLst>
          </p:cNvPr>
          <p:cNvPicPr>
            <a:picLocks noChangeAspect="1"/>
          </p:cNvPicPr>
          <p:nvPr userDrawn="1"/>
        </p:nvPicPr>
        <p:blipFill>
          <a:blip r:embed="rId6"/>
          <a:stretch>
            <a:fillRect/>
          </a:stretch>
        </p:blipFill>
        <p:spPr>
          <a:xfrm>
            <a:off x="402422" y="318527"/>
            <a:ext cx="3196167" cy="368789"/>
          </a:xfrm>
          <a:prstGeom prst="rect">
            <a:avLst/>
          </a:prstGeom>
        </p:spPr>
      </p:pic>
    </p:spTree>
    <p:extLst>
      <p:ext uri="{BB962C8B-B14F-4D97-AF65-F5344CB8AC3E}">
        <p14:creationId xmlns:p14="http://schemas.microsoft.com/office/powerpoint/2010/main" val="39446479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37E0DDE-BBC8-534D-8F87-23B9287D092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2BF6DC9-37E3-D144-87B7-81B5E7C27BD8}"/>
              </a:ext>
            </a:extLst>
          </p:cNvPr>
          <p:cNvSpPr>
            <a:spLocks noGrp="1"/>
          </p:cNvSpPr>
          <p:nvPr>
            <p:ph type="title"/>
          </p:nvPr>
        </p:nvSpPr>
        <p:spPr>
          <a:xfrm>
            <a:off x="838200" y="2488688"/>
            <a:ext cx="9403080" cy="1133477"/>
          </a:xfrm>
        </p:spPr>
        <p:txBody>
          <a:bodyPr anchor="b">
            <a:noAutofit/>
          </a:bodyPr>
          <a:lstStyle>
            <a:lvl1pPr>
              <a:defRPr sz="4800">
                <a:solidFill>
                  <a:srgbClr val="193E72"/>
                </a:solidFill>
              </a:defRPr>
            </a:lvl1pPr>
          </a:lstStyle>
          <a:p>
            <a:r>
              <a:rPr lang="en-US"/>
              <a:t>Click to edit Master title</a:t>
            </a:r>
          </a:p>
        </p:txBody>
      </p:sp>
      <p:sp>
        <p:nvSpPr>
          <p:cNvPr id="6" name="Slide Number Placeholder 5">
            <a:extLst>
              <a:ext uri="{FF2B5EF4-FFF2-40B4-BE49-F238E27FC236}">
                <a16:creationId xmlns:a16="http://schemas.microsoft.com/office/drawing/2014/main" id="{35944CE4-06ED-E046-944B-D3D4DDDF1D04}"/>
              </a:ext>
            </a:extLst>
          </p:cNvPr>
          <p:cNvSpPr>
            <a:spLocks noGrp="1"/>
          </p:cNvSpPr>
          <p:nvPr>
            <p:ph type="sldNum" sz="quarter" idx="12"/>
          </p:nvPr>
        </p:nvSpPr>
        <p:spPr/>
        <p:txBody>
          <a:bodyPr/>
          <a:lstStyle>
            <a:lvl1pPr>
              <a:defRPr>
                <a:solidFill>
                  <a:srgbClr val="193E72"/>
                </a:solidFill>
              </a:defRPr>
            </a:lvl1pPr>
          </a:lstStyle>
          <a:p>
            <a:fld id="{EE1A55DE-D795-7B44-9085-719E51EC44B5}" type="slidenum">
              <a:rPr lang="en-US" smtClean="0"/>
              <a:pPr/>
              <a:t>‹#›</a:t>
            </a:fld>
            <a:endParaRPr lang="en-US"/>
          </a:p>
        </p:txBody>
      </p:sp>
      <p:pic>
        <p:nvPicPr>
          <p:cNvPr id="4" name="Picture 3">
            <a:extLst>
              <a:ext uri="{FF2B5EF4-FFF2-40B4-BE49-F238E27FC236}">
                <a16:creationId xmlns:a16="http://schemas.microsoft.com/office/drawing/2014/main" id="{61EBF669-8E10-C845-A121-DB25AD1063DC}"/>
              </a:ext>
            </a:extLst>
          </p:cNvPr>
          <p:cNvPicPr>
            <a:picLocks noChangeAspect="1"/>
          </p:cNvPicPr>
          <p:nvPr userDrawn="1"/>
        </p:nvPicPr>
        <p:blipFill rotWithShape="1">
          <a:blip r:embed="rId3"/>
          <a:srcRect l="34054" b="22345"/>
          <a:stretch/>
        </p:blipFill>
        <p:spPr>
          <a:xfrm>
            <a:off x="0" y="4812138"/>
            <a:ext cx="1737360" cy="2045862"/>
          </a:xfrm>
          <a:prstGeom prst="rect">
            <a:avLst/>
          </a:prstGeom>
        </p:spPr>
      </p:pic>
      <p:pic>
        <p:nvPicPr>
          <p:cNvPr id="12" name="Picture 11">
            <a:extLst>
              <a:ext uri="{FF2B5EF4-FFF2-40B4-BE49-F238E27FC236}">
                <a16:creationId xmlns:a16="http://schemas.microsoft.com/office/drawing/2014/main" id="{20B6504F-0738-AD4E-B37A-159E120E906C}"/>
              </a:ext>
            </a:extLst>
          </p:cNvPr>
          <p:cNvPicPr>
            <a:picLocks noChangeAspect="1"/>
          </p:cNvPicPr>
          <p:nvPr userDrawn="1"/>
        </p:nvPicPr>
        <p:blipFill>
          <a:blip r:embed="rId4"/>
          <a:stretch>
            <a:fillRect/>
          </a:stretch>
        </p:blipFill>
        <p:spPr>
          <a:xfrm rot="16200000">
            <a:off x="10129459" y="1714918"/>
            <a:ext cx="1579205" cy="1184404"/>
          </a:xfrm>
          <a:prstGeom prst="rect">
            <a:avLst/>
          </a:prstGeom>
        </p:spPr>
      </p:pic>
      <p:pic>
        <p:nvPicPr>
          <p:cNvPr id="10" name="Picture 9">
            <a:extLst>
              <a:ext uri="{FF2B5EF4-FFF2-40B4-BE49-F238E27FC236}">
                <a16:creationId xmlns:a16="http://schemas.microsoft.com/office/drawing/2014/main" id="{239D3C52-456B-CF49-8D86-ABB528E08D2A}"/>
              </a:ext>
            </a:extLst>
          </p:cNvPr>
          <p:cNvPicPr>
            <a:picLocks noChangeAspect="1"/>
          </p:cNvPicPr>
          <p:nvPr userDrawn="1"/>
        </p:nvPicPr>
        <p:blipFill rotWithShape="1">
          <a:blip r:embed="rId5"/>
          <a:srcRect t="3" r="6601" b="-36686"/>
          <a:stretch/>
        </p:blipFill>
        <p:spPr>
          <a:xfrm>
            <a:off x="436034" y="1131569"/>
            <a:ext cx="11387159" cy="45719"/>
          </a:xfrm>
          <a:prstGeom prst="rect">
            <a:avLst/>
          </a:prstGeom>
        </p:spPr>
      </p:pic>
      <p:pic>
        <p:nvPicPr>
          <p:cNvPr id="11" name="Picture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05516" y="156040"/>
            <a:ext cx="4139192" cy="899162"/>
          </a:xfrm>
          <a:prstGeom prst="rect">
            <a:avLst/>
          </a:prstGeom>
        </p:spPr>
      </p:pic>
    </p:spTree>
    <p:extLst>
      <p:ext uri="{BB962C8B-B14F-4D97-AF65-F5344CB8AC3E}">
        <p14:creationId xmlns:p14="http://schemas.microsoft.com/office/powerpoint/2010/main" val="12232705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6B69119-1B1B-404C-BA90-94A99EE4013C}"/>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90ED9402-3D88-6049-B554-357C36611E7D}"/>
              </a:ext>
            </a:extLst>
          </p:cNvPr>
          <p:cNvPicPr>
            <a:picLocks noChangeAspect="1"/>
          </p:cNvPicPr>
          <p:nvPr userDrawn="1"/>
        </p:nvPicPr>
        <p:blipFill rotWithShape="1">
          <a:blip r:embed="rId3"/>
          <a:srcRect l="24256" b="21461"/>
          <a:stretch/>
        </p:blipFill>
        <p:spPr>
          <a:xfrm>
            <a:off x="0" y="4015298"/>
            <a:ext cx="2780030" cy="2842702"/>
          </a:xfrm>
          <a:prstGeom prst="rect">
            <a:avLst/>
          </a:prstGeom>
        </p:spPr>
      </p:pic>
      <p:pic>
        <p:nvPicPr>
          <p:cNvPr id="12" name="Picture 11">
            <a:extLst>
              <a:ext uri="{FF2B5EF4-FFF2-40B4-BE49-F238E27FC236}">
                <a16:creationId xmlns:a16="http://schemas.microsoft.com/office/drawing/2014/main" id="{4AF6015D-0869-6549-8C39-D73FF762841D}"/>
              </a:ext>
            </a:extLst>
          </p:cNvPr>
          <p:cNvPicPr>
            <a:picLocks noChangeAspect="1"/>
          </p:cNvPicPr>
          <p:nvPr userDrawn="1"/>
        </p:nvPicPr>
        <p:blipFill>
          <a:blip r:embed="rId4"/>
          <a:stretch>
            <a:fillRect/>
          </a:stretch>
        </p:blipFill>
        <p:spPr>
          <a:xfrm rot="1782855">
            <a:off x="10190480" y="1733267"/>
            <a:ext cx="1351280" cy="675640"/>
          </a:xfrm>
          <a:prstGeom prst="rect">
            <a:avLst/>
          </a:prstGeom>
        </p:spPr>
      </p:pic>
      <p:sp>
        <p:nvSpPr>
          <p:cNvPr id="2" name="Title 1">
            <a:extLst>
              <a:ext uri="{FF2B5EF4-FFF2-40B4-BE49-F238E27FC236}">
                <a16:creationId xmlns:a16="http://schemas.microsoft.com/office/drawing/2014/main" id="{DAA4281D-3412-5E48-9A52-70612FA4E1AE}"/>
              </a:ext>
            </a:extLst>
          </p:cNvPr>
          <p:cNvSpPr>
            <a:spLocks noGrp="1"/>
          </p:cNvSpPr>
          <p:nvPr>
            <p:ph type="title"/>
          </p:nvPr>
        </p:nvSpPr>
        <p:spPr>
          <a:xfrm>
            <a:off x="838200" y="2555273"/>
            <a:ext cx="9159240" cy="1325563"/>
          </a:xfrm>
        </p:spPr>
        <p:txBody>
          <a:bodyPr>
            <a:normAutofit/>
          </a:bodyPr>
          <a:lstStyle>
            <a:lvl1pPr>
              <a:defRPr sz="4800">
                <a:solidFill>
                  <a:srgbClr val="193E72"/>
                </a:solidFill>
              </a:defRPr>
            </a:lvl1pPr>
          </a:lstStyle>
          <a:p>
            <a:r>
              <a:rPr lang="en-US"/>
              <a:t>Click to edit Master title</a:t>
            </a:r>
          </a:p>
        </p:txBody>
      </p:sp>
      <p:sp>
        <p:nvSpPr>
          <p:cNvPr id="7" name="Slide Number Placeholder 6">
            <a:extLst>
              <a:ext uri="{FF2B5EF4-FFF2-40B4-BE49-F238E27FC236}">
                <a16:creationId xmlns:a16="http://schemas.microsoft.com/office/drawing/2014/main" id="{419B6C91-4419-6945-B1FB-13E02AAEB7DA}"/>
              </a:ext>
            </a:extLst>
          </p:cNvPr>
          <p:cNvSpPr>
            <a:spLocks noGrp="1"/>
          </p:cNvSpPr>
          <p:nvPr>
            <p:ph type="sldNum" sz="quarter" idx="12"/>
          </p:nvPr>
        </p:nvSpPr>
        <p:spPr/>
        <p:txBody>
          <a:bodyPr/>
          <a:lstStyle/>
          <a:p>
            <a:fld id="{EE1A55DE-D795-7B44-9085-719E51EC44B5}" type="slidenum">
              <a:rPr lang="en-US" smtClean="0"/>
              <a:t>‹#›</a:t>
            </a:fld>
            <a:endParaRPr lang="en-US"/>
          </a:p>
        </p:txBody>
      </p:sp>
      <p:pic>
        <p:nvPicPr>
          <p:cNvPr id="14" name="Picture 13">
            <a:extLst>
              <a:ext uri="{FF2B5EF4-FFF2-40B4-BE49-F238E27FC236}">
                <a16:creationId xmlns:a16="http://schemas.microsoft.com/office/drawing/2014/main" id="{239D3C52-456B-CF49-8D86-ABB528E08D2A}"/>
              </a:ext>
            </a:extLst>
          </p:cNvPr>
          <p:cNvPicPr>
            <a:picLocks noChangeAspect="1"/>
          </p:cNvPicPr>
          <p:nvPr userDrawn="1"/>
        </p:nvPicPr>
        <p:blipFill rotWithShape="1">
          <a:blip r:embed="rId5"/>
          <a:srcRect t="3" r="6601" b="-36686"/>
          <a:stretch/>
        </p:blipFill>
        <p:spPr>
          <a:xfrm>
            <a:off x="436034" y="1131569"/>
            <a:ext cx="11387159" cy="45719"/>
          </a:xfrm>
          <a:prstGeom prst="rect">
            <a:avLst/>
          </a:prstGeom>
        </p:spPr>
      </p:pic>
      <p:pic>
        <p:nvPicPr>
          <p:cNvPr id="9" name="Picture 8"/>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05516" y="156040"/>
            <a:ext cx="4139192" cy="899162"/>
          </a:xfrm>
          <a:prstGeom prst="rect">
            <a:avLst/>
          </a:prstGeom>
        </p:spPr>
      </p:pic>
    </p:spTree>
    <p:extLst>
      <p:ext uri="{BB962C8B-B14F-4D97-AF65-F5344CB8AC3E}">
        <p14:creationId xmlns:p14="http://schemas.microsoft.com/office/powerpoint/2010/main" val="9837952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3200FBBD-6CC4-A349-B70B-313BAD04B61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2BF6DC9-37E3-D144-87B7-81B5E7C27BD8}"/>
              </a:ext>
            </a:extLst>
          </p:cNvPr>
          <p:cNvSpPr>
            <a:spLocks noGrp="1"/>
          </p:cNvSpPr>
          <p:nvPr>
            <p:ph type="title"/>
          </p:nvPr>
        </p:nvSpPr>
        <p:spPr>
          <a:xfrm>
            <a:off x="838200" y="2488688"/>
            <a:ext cx="9403080" cy="1133477"/>
          </a:xfrm>
        </p:spPr>
        <p:txBody>
          <a:bodyPr anchor="b">
            <a:noAutofit/>
          </a:bodyPr>
          <a:lstStyle>
            <a:lvl1pPr>
              <a:defRPr sz="4800">
                <a:solidFill>
                  <a:srgbClr val="193E72"/>
                </a:solidFill>
              </a:defRPr>
            </a:lvl1pPr>
          </a:lstStyle>
          <a:p>
            <a:r>
              <a:rPr lang="en-US"/>
              <a:t>Click to edit Master title</a:t>
            </a:r>
          </a:p>
        </p:txBody>
      </p:sp>
      <p:sp>
        <p:nvSpPr>
          <p:cNvPr id="6" name="Slide Number Placeholder 5">
            <a:extLst>
              <a:ext uri="{FF2B5EF4-FFF2-40B4-BE49-F238E27FC236}">
                <a16:creationId xmlns:a16="http://schemas.microsoft.com/office/drawing/2014/main" id="{35944CE4-06ED-E046-944B-D3D4DDDF1D04}"/>
              </a:ext>
            </a:extLst>
          </p:cNvPr>
          <p:cNvSpPr>
            <a:spLocks noGrp="1"/>
          </p:cNvSpPr>
          <p:nvPr>
            <p:ph type="sldNum" sz="quarter" idx="12"/>
          </p:nvPr>
        </p:nvSpPr>
        <p:spPr/>
        <p:txBody>
          <a:bodyPr/>
          <a:lstStyle>
            <a:lvl1pPr>
              <a:defRPr>
                <a:solidFill>
                  <a:srgbClr val="193E72"/>
                </a:solidFill>
              </a:defRPr>
            </a:lvl1pPr>
          </a:lstStyle>
          <a:p>
            <a:fld id="{EE1A55DE-D795-7B44-9085-719E51EC44B5}" type="slidenum">
              <a:rPr lang="en-US" smtClean="0"/>
              <a:pPr/>
              <a:t>‹#›</a:t>
            </a:fld>
            <a:endParaRPr lang="en-US"/>
          </a:p>
        </p:txBody>
      </p:sp>
      <p:pic>
        <p:nvPicPr>
          <p:cNvPr id="21" name="Picture 20">
            <a:extLst>
              <a:ext uri="{FF2B5EF4-FFF2-40B4-BE49-F238E27FC236}">
                <a16:creationId xmlns:a16="http://schemas.microsoft.com/office/drawing/2014/main" id="{1B3F5BD8-0C81-4A4E-A8A7-821DBE909558}"/>
              </a:ext>
            </a:extLst>
          </p:cNvPr>
          <p:cNvPicPr>
            <a:picLocks noChangeAspect="1"/>
          </p:cNvPicPr>
          <p:nvPr userDrawn="1"/>
        </p:nvPicPr>
        <p:blipFill>
          <a:blip r:embed="rId3"/>
          <a:stretch>
            <a:fillRect/>
          </a:stretch>
        </p:blipFill>
        <p:spPr>
          <a:xfrm rot="1927307">
            <a:off x="10464018" y="1820219"/>
            <a:ext cx="1081455" cy="540728"/>
          </a:xfrm>
          <a:prstGeom prst="rect">
            <a:avLst/>
          </a:prstGeom>
        </p:spPr>
      </p:pic>
      <p:pic>
        <p:nvPicPr>
          <p:cNvPr id="22" name="Picture 21">
            <a:extLst>
              <a:ext uri="{FF2B5EF4-FFF2-40B4-BE49-F238E27FC236}">
                <a16:creationId xmlns:a16="http://schemas.microsoft.com/office/drawing/2014/main" id="{580507CF-0871-4D45-B2B1-43EE3CCCD78D}"/>
              </a:ext>
            </a:extLst>
          </p:cNvPr>
          <p:cNvPicPr>
            <a:picLocks noChangeAspect="1"/>
          </p:cNvPicPr>
          <p:nvPr userDrawn="1"/>
        </p:nvPicPr>
        <p:blipFill>
          <a:blip r:embed="rId4"/>
          <a:stretch>
            <a:fillRect/>
          </a:stretch>
        </p:blipFill>
        <p:spPr>
          <a:xfrm>
            <a:off x="0" y="5141460"/>
            <a:ext cx="2582984" cy="1716540"/>
          </a:xfrm>
          <a:prstGeom prst="rect">
            <a:avLst/>
          </a:prstGeom>
        </p:spPr>
      </p:pic>
      <p:pic>
        <p:nvPicPr>
          <p:cNvPr id="10" name="Picture 9">
            <a:extLst>
              <a:ext uri="{FF2B5EF4-FFF2-40B4-BE49-F238E27FC236}">
                <a16:creationId xmlns:a16="http://schemas.microsoft.com/office/drawing/2014/main" id="{239D3C52-456B-CF49-8D86-ABB528E08D2A}"/>
              </a:ext>
            </a:extLst>
          </p:cNvPr>
          <p:cNvPicPr>
            <a:picLocks noChangeAspect="1"/>
          </p:cNvPicPr>
          <p:nvPr userDrawn="1"/>
        </p:nvPicPr>
        <p:blipFill rotWithShape="1">
          <a:blip r:embed="rId5"/>
          <a:srcRect t="3" r="6601" b="-36686"/>
          <a:stretch/>
        </p:blipFill>
        <p:spPr>
          <a:xfrm>
            <a:off x="436034" y="1131569"/>
            <a:ext cx="11387159" cy="45719"/>
          </a:xfrm>
          <a:prstGeom prst="rect">
            <a:avLst/>
          </a:prstGeom>
        </p:spPr>
      </p:pic>
      <p:pic>
        <p:nvPicPr>
          <p:cNvPr id="11" name="Picture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05516" y="156040"/>
            <a:ext cx="4139192" cy="899162"/>
          </a:xfrm>
          <a:prstGeom prst="rect">
            <a:avLst/>
          </a:prstGeom>
        </p:spPr>
      </p:pic>
    </p:spTree>
    <p:extLst>
      <p:ext uri="{BB962C8B-B14F-4D97-AF65-F5344CB8AC3E}">
        <p14:creationId xmlns:p14="http://schemas.microsoft.com/office/powerpoint/2010/main" val="9565777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C3FA3C1-F34D-4D4A-A999-6BD04B870E4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AA4281D-3412-5E48-9A52-70612FA4E1AE}"/>
              </a:ext>
            </a:extLst>
          </p:cNvPr>
          <p:cNvSpPr>
            <a:spLocks noGrp="1"/>
          </p:cNvSpPr>
          <p:nvPr>
            <p:ph type="title"/>
          </p:nvPr>
        </p:nvSpPr>
        <p:spPr>
          <a:xfrm>
            <a:off x="838200" y="2562303"/>
            <a:ext cx="9159240" cy="1325563"/>
          </a:xfrm>
        </p:spPr>
        <p:txBody>
          <a:bodyPr>
            <a:normAutofit/>
          </a:bodyPr>
          <a:lstStyle>
            <a:lvl1pPr>
              <a:defRPr sz="4800">
                <a:solidFill>
                  <a:srgbClr val="193E72"/>
                </a:solidFill>
              </a:defRPr>
            </a:lvl1pPr>
          </a:lstStyle>
          <a:p>
            <a:r>
              <a:rPr lang="en-US"/>
              <a:t>Click to edit Master title</a:t>
            </a:r>
          </a:p>
        </p:txBody>
      </p:sp>
      <p:sp>
        <p:nvSpPr>
          <p:cNvPr id="7" name="Slide Number Placeholder 6">
            <a:extLst>
              <a:ext uri="{FF2B5EF4-FFF2-40B4-BE49-F238E27FC236}">
                <a16:creationId xmlns:a16="http://schemas.microsoft.com/office/drawing/2014/main" id="{419B6C91-4419-6945-B1FB-13E02AAEB7DA}"/>
              </a:ext>
            </a:extLst>
          </p:cNvPr>
          <p:cNvSpPr>
            <a:spLocks noGrp="1"/>
          </p:cNvSpPr>
          <p:nvPr>
            <p:ph type="sldNum" sz="quarter" idx="12"/>
          </p:nvPr>
        </p:nvSpPr>
        <p:spPr/>
        <p:txBody>
          <a:bodyPr/>
          <a:lstStyle/>
          <a:p>
            <a:fld id="{EE1A55DE-D795-7B44-9085-719E51EC44B5}" type="slidenum">
              <a:rPr lang="en-US" smtClean="0"/>
              <a:t>‹#›</a:t>
            </a:fld>
            <a:endParaRPr lang="en-US"/>
          </a:p>
        </p:txBody>
      </p:sp>
      <p:pic>
        <p:nvPicPr>
          <p:cNvPr id="15" name="Picture 14">
            <a:extLst>
              <a:ext uri="{FF2B5EF4-FFF2-40B4-BE49-F238E27FC236}">
                <a16:creationId xmlns:a16="http://schemas.microsoft.com/office/drawing/2014/main" id="{F9D905AD-F873-2A44-82D4-3A8989E2B37C}"/>
              </a:ext>
            </a:extLst>
          </p:cNvPr>
          <p:cNvPicPr>
            <a:picLocks noChangeAspect="1"/>
          </p:cNvPicPr>
          <p:nvPr userDrawn="1"/>
        </p:nvPicPr>
        <p:blipFill>
          <a:blip r:embed="rId3"/>
          <a:stretch>
            <a:fillRect/>
          </a:stretch>
        </p:blipFill>
        <p:spPr>
          <a:xfrm rot="12288281">
            <a:off x="10164502" y="1399542"/>
            <a:ext cx="1342276" cy="1285674"/>
          </a:xfrm>
          <a:prstGeom prst="rect">
            <a:avLst/>
          </a:prstGeom>
        </p:spPr>
      </p:pic>
      <p:pic>
        <p:nvPicPr>
          <p:cNvPr id="18" name="Picture 17">
            <a:extLst>
              <a:ext uri="{FF2B5EF4-FFF2-40B4-BE49-F238E27FC236}">
                <a16:creationId xmlns:a16="http://schemas.microsoft.com/office/drawing/2014/main" id="{21FD4E0F-C273-6D40-A933-CEE0CA6AA3E0}"/>
              </a:ext>
            </a:extLst>
          </p:cNvPr>
          <p:cNvPicPr>
            <a:picLocks noChangeAspect="1"/>
          </p:cNvPicPr>
          <p:nvPr userDrawn="1"/>
        </p:nvPicPr>
        <p:blipFill rotWithShape="1">
          <a:blip r:embed="rId4"/>
          <a:srcRect l="8151" b="33145"/>
          <a:stretch/>
        </p:blipFill>
        <p:spPr>
          <a:xfrm>
            <a:off x="1" y="4480660"/>
            <a:ext cx="3091180" cy="2377341"/>
          </a:xfrm>
          <a:prstGeom prst="rect">
            <a:avLst/>
          </a:prstGeom>
        </p:spPr>
      </p:pic>
      <p:pic>
        <p:nvPicPr>
          <p:cNvPr id="11" name="Picture 10">
            <a:extLst>
              <a:ext uri="{FF2B5EF4-FFF2-40B4-BE49-F238E27FC236}">
                <a16:creationId xmlns:a16="http://schemas.microsoft.com/office/drawing/2014/main" id="{239D3C52-456B-CF49-8D86-ABB528E08D2A}"/>
              </a:ext>
            </a:extLst>
          </p:cNvPr>
          <p:cNvPicPr>
            <a:picLocks noChangeAspect="1"/>
          </p:cNvPicPr>
          <p:nvPr userDrawn="1"/>
        </p:nvPicPr>
        <p:blipFill rotWithShape="1">
          <a:blip r:embed="rId5"/>
          <a:srcRect t="3" r="6601" b="-36686"/>
          <a:stretch/>
        </p:blipFill>
        <p:spPr>
          <a:xfrm>
            <a:off x="436034" y="1131569"/>
            <a:ext cx="11387159" cy="45719"/>
          </a:xfrm>
          <a:prstGeom prst="rect">
            <a:avLst/>
          </a:prstGeom>
        </p:spPr>
      </p:pic>
      <p:pic>
        <p:nvPicPr>
          <p:cNvPr id="10" name="Picture 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05516" y="156040"/>
            <a:ext cx="4139192" cy="899162"/>
          </a:xfrm>
          <a:prstGeom prst="rect">
            <a:avLst/>
          </a:prstGeom>
        </p:spPr>
      </p:pic>
    </p:spTree>
    <p:extLst>
      <p:ext uri="{BB962C8B-B14F-4D97-AF65-F5344CB8AC3E}">
        <p14:creationId xmlns:p14="http://schemas.microsoft.com/office/powerpoint/2010/main" val="20766517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BC1C9C2-FB98-9449-B8F0-39AAEDD3EE42}"/>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EDC8F958-22FC-904F-8492-ECBB12608F6B}"/>
              </a:ext>
            </a:extLst>
          </p:cNvPr>
          <p:cNvPicPr>
            <a:picLocks noChangeAspect="1"/>
          </p:cNvPicPr>
          <p:nvPr userDrawn="1"/>
        </p:nvPicPr>
        <p:blipFill rotWithShape="1">
          <a:blip r:embed="rId3"/>
          <a:srcRect l="35446" b="23513"/>
          <a:stretch/>
        </p:blipFill>
        <p:spPr>
          <a:xfrm>
            <a:off x="0" y="4799507"/>
            <a:ext cx="1737360" cy="2058494"/>
          </a:xfrm>
          <a:prstGeom prst="rect">
            <a:avLst/>
          </a:prstGeom>
        </p:spPr>
      </p:pic>
      <p:pic>
        <p:nvPicPr>
          <p:cNvPr id="10" name="Picture 9">
            <a:extLst>
              <a:ext uri="{FF2B5EF4-FFF2-40B4-BE49-F238E27FC236}">
                <a16:creationId xmlns:a16="http://schemas.microsoft.com/office/drawing/2014/main" id="{5B304E4C-D148-DF45-B7F2-E70F5B2E2408}"/>
              </a:ext>
            </a:extLst>
          </p:cNvPr>
          <p:cNvPicPr>
            <a:picLocks noChangeAspect="1"/>
          </p:cNvPicPr>
          <p:nvPr userDrawn="1"/>
        </p:nvPicPr>
        <p:blipFill>
          <a:blip r:embed="rId4"/>
          <a:stretch>
            <a:fillRect/>
          </a:stretch>
        </p:blipFill>
        <p:spPr>
          <a:xfrm rot="16200000">
            <a:off x="10239223" y="1795994"/>
            <a:ext cx="1579199" cy="1184400"/>
          </a:xfrm>
          <a:prstGeom prst="rect">
            <a:avLst/>
          </a:prstGeom>
        </p:spPr>
      </p:pic>
      <p:sp>
        <p:nvSpPr>
          <p:cNvPr id="6" name="Slide Number Placeholder 5">
            <a:extLst>
              <a:ext uri="{FF2B5EF4-FFF2-40B4-BE49-F238E27FC236}">
                <a16:creationId xmlns:a16="http://schemas.microsoft.com/office/drawing/2014/main" id="{37DB257D-A0E0-EF48-ABA3-7782115D606E}"/>
              </a:ext>
            </a:extLst>
          </p:cNvPr>
          <p:cNvSpPr>
            <a:spLocks noGrp="1"/>
          </p:cNvSpPr>
          <p:nvPr>
            <p:ph type="sldNum" sz="quarter" idx="12"/>
          </p:nvPr>
        </p:nvSpPr>
        <p:spPr/>
        <p:txBody>
          <a:bodyPr/>
          <a:lstStyle>
            <a:lvl1pPr>
              <a:defRPr>
                <a:solidFill>
                  <a:schemeClr val="bg1"/>
                </a:solidFill>
              </a:defRPr>
            </a:lvl1pPr>
          </a:lstStyle>
          <a:p>
            <a:fld id="{EE1A55DE-D795-7B44-9085-719E51EC44B5}" type="slidenum">
              <a:rPr lang="en-US" smtClean="0"/>
              <a:pPr/>
              <a:t>‹#›</a:t>
            </a:fld>
            <a:endParaRPr lang="en-US"/>
          </a:p>
        </p:txBody>
      </p:sp>
      <p:sp>
        <p:nvSpPr>
          <p:cNvPr id="11" name="TextBox 10">
            <a:extLst>
              <a:ext uri="{FF2B5EF4-FFF2-40B4-BE49-F238E27FC236}">
                <a16:creationId xmlns:a16="http://schemas.microsoft.com/office/drawing/2014/main" id="{1D3C93AA-AEC1-E348-A455-2BBDEC699ED7}"/>
              </a:ext>
            </a:extLst>
          </p:cNvPr>
          <p:cNvSpPr txBox="1"/>
          <p:nvPr userDrawn="1"/>
        </p:nvSpPr>
        <p:spPr>
          <a:xfrm>
            <a:off x="873760" y="-538480"/>
            <a:ext cx="184731" cy="369332"/>
          </a:xfrm>
          <a:prstGeom prst="rect">
            <a:avLst/>
          </a:prstGeom>
          <a:noFill/>
        </p:spPr>
        <p:txBody>
          <a:bodyPr wrap="none" rtlCol="0">
            <a:spAutoFit/>
          </a:bodyPr>
          <a:lstStyle/>
          <a:p>
            <a:endParaRPr lang="en-US"/>
          </a:p>
        </p:txBody>
      </p:sp>
      <p:sp>
        <p:nvSpPr>
          <p:cNvPr id="12" name="Title 1">
            <a:extLst>
              <a:ext uri="{FF2B5EF4-FFF2-40B4-BE49-F238E27FC236}">
                <a16:creationId xmlns:a16="http://schemas.microsoft.com/office/drawing/2014/main" id="{8C69DFD5-858D-D642-ADE1-D548CB19E775}"/>
              </a:ext>
            </a:extLst>
          </p:cNvPr>
          <p:cNvSpPr>
            <a:spLocks noGrp="1"/>
          </p:cNvSpPr>
          <p:nvPr>
            <p:ph type="title"/>
          </p:nvPr>
        </p:nvSpPr>
        <p:spPr>
          <a:xfrm>
            <a:off x="838200" y="2488688"/>
            <a:ext cx="9403080" cy="1133477"/>
          </a:xfrm>
        </p:spPr>
        <p:txBody>
          <a:bodyPr anchor="b">
            <a:noAutofit/>
          </a:bodyPr>
          <a:lstStyle>
            <a:lvl1pPr>
              <a:defRPr sz="4800">
                <a:solidFill>
                  <a:schemeClr val="bg1"/>
                </a:solidFill>
              </a:defRPr>
            </a:lvl1pPr>
          </a:lstStyle>
          <a:p>
            <a:r>
              <a:rPr lang="en-US"/>
              <a:t>Click to edit Master title</a:t>
            </a:r>
          </a:p>
        </p:txBody>
      </p:sp>
      <p:pic>
        <p:nvPicPr>
          <p:cNvPr id="19" name="Picture 18">
            <a:extLst>
              <a:ext uri="{FF2B5EF4-FFF2-40B4-BE49-F238E27FC236}">
                <a16:creationId xmlns:a16="http://schemas.microsoft.com/office/drawing/2014/main" id="{239D3C52-456B-CF49-8D86-ABB528E08D2A}"/>
              </a:ext>
            </a:extLst>
          </p:cNvPr>
          <p:cNvPicPr>
            <a:picLocks noChangeAspect="1"/>
          </p:cNvPicPr>
          <p:nvPr userDrawn="1"/>
        </p:nvPicPr>
        <p:blipFill rotWithShape="1">
          <a:blip r:embed="rId5"/>
          <a:srcRect t="3" r="6601" b="-36686"/>
          <a:stretch/>
        </p:blipFill>
        <p:spPr>
          <a:xfrm>
            <a:off x="436034" y="1131569"/>
            <a:ext cx="11387159" cy="45719"/>
          </a:xfrm>
          <a:prstGeom prst="rect">
            <a:avLst/>
          </a:prstGeom>
        </p:spPr>
      </p:pic>
      <p:pic>
        <p:nvPicPr>
          <p:cNvPr id="15" name="Picture 1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48368" y="153757"/>
            <a:ext cx="4139192" cy="899162"/>
          </a:xfrm>
          <a:prstGeom prst="rect">
            <a:avLst/>
          </a:prstGeom>
        </p:spPr>
      </p:pic>
    </p:spTree>
    <p:extLst>
      <p:ext uri="{BB962C8B-B14F-4D97-AF65-F5344CB8AC3E}">
        <p14:creationId xmlns:p14="http://schemas.microsoft.com/office/powerpoint/2010/main" val="534109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3" name="Rectangle 12"/>
          <p:cNvSpPr/>
          <p:nvPr userDrawn="1"/>
        </p:nvSpPr>
        <p:spPr>
          <a:xfrm>
            <a:off x="0" y="4046"/>
            <a:ext cx="12192000" cy="6853954"/>
          </a:xfrm>
          <a:prstGeom prst="rect">
            <a:avLst/>
          </a:prstGeom>
          <a:solidFill>
            <a:srgbClr val="193E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75" name="Picture 3" descr="C:\Users\Charanjit\Desktop\cover_slide-2.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1" b="58785"/>
          <a:stretch/>
        </p:blipFill>
        <p:spPr bwMode="auto">
          <a:xfrm>
            <a:off x="0" y="-2"/>
            <a:ext cx="12192000" cy="3552827"/>
          </a:xfrm>
          <a:prstGeom prst="rect">
            <a:avLst/>
          </a:prstGeom>
          <a:noFill/>
          <a:extLst>
            <a:ext uri="{909E8E84-426E-40DD-AFC4-6F175D3DCCD1}">
              <a14:hiddenFill xmlns:a14="http://schemas.microsoft.com/office/drawing/2010/main">
                <a:solidFill>
                  <a:srgbClr val="FFFFFF"/>
                </a:solidFill>
              </a14:hiddenFill>
            </a:ext>
          </a:extLst>
        </p:spPr>
      </p:pic>
      <p:sp>
        <p:nvSpPr>
          <p:cNvPr id="26" name="Picture Placeholder 21"/>
          <p:cNvSpPr>
            <a:spLocks noGrp="1"/>
          </p:cNvSpPr>
          <p:nvPr>
            <p:ph type="pic" sz="quarter" idx="15"/>
          </p:nvPr>
        </p:nvSpPr>
        <p:spPr>
          <a:xfrm>
            <a:off x="2579505" y="-2"/>
            <a:ext cx="5021445" cy="3552827"/>
          </a:xfrm>
        </p:spPr>
        <p:txBody>
          <a:bodyPr/>
          <a:lstStyle>
            <a:lvl1pPr marL="0" indent="0">
              <a:buNone/>
              <a:defRPr>
                <a:latin typeface="Arial" pitchFamily="34" charset="0"/>
                <a:cs typeface="Arial" pitchFamily="34" charset="0"/>
              </a:defRPr>
            </a:lvl1pPr>
          </a:lstStyle>
          <a:p>
            <a:endParaRPr lang="en-GB"/>
          </a:p>
          <a:p>
            <a:endParaRPr lang="en-GB"/>
          </a:p>
          <a:p>
            <a:endParaRPr lang="en-GB"/>
          </a:p>
          <a:p>
            <a:endParaRPr lang="en-GB"/>
          </a:p>
          <a:p>
            <a:endParaRPr lang="en-GB"/>
          </a:p>
          <a:p>
            <a:endParaRPr lang="en-GB"/>
          </a:p>
          <a:p>
            <a:r>
              <a:rPr lang="en-GB"/>
              <a:t>Insert picture</a:t>
            </a:r>
          </a:p>
        </p:txBody>
      </p:sp>
      <p:sp>
        <p:nvSpPr>
          <p:cNvPr id="14" name="Title 1"/>
          <p:cNvSpPr>
            <a:spLocks noGrp="1"/>
          </p:cNvSpPr>
          <p:nvPr>
            <p:ph type="ctrTitle"/>
          </p:nvPr>
        </p:nvSpPr>
        <p:spPr>
          <a:xfrm>
            <a:off x="2084205" y="3930554"/>
            <a:ext cx="8869544" cy="802499"/>
          </a:xfrm>
        </p:spPr>
        <p:txBody>
          <a:bodyPr anchor="b">
            <a:normAutofit/>
          </a:bodyPr>
          <a:lstStyle>
            <a:lvl1pPr algn="l">
              <a:defRPr sz="36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8" name="Subtitle 2"/>
          <p:cNvSpPr>
            <a:spLocks noGrp="1"/>
          </p:cNvSpPr>
          <p:nvPr>
            <p:ph type="subTitle" idx="1"/>
          </p:nvPr>
        </p:nvSpPr>
        <p:spPr>
          <a:xfrm>
            <a:off x="2084206" y="4971099"/>
            <a:ext cx="6900100" cy="675003"/>
          </a:xfrm>
        </p:spPr>
        <p:txBody>
          <a:bodyPr>
            <a:normAutofit/>
          </a:bodyPr>
          <a:lstStyle>
            <a:lvl1pPr marL="0" indent="0" algn="l">
              <a:buNone/>
              <a:defRPr sz="20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9" name="Slide Number Placeholder 5"/>
          <p:cNvSpPr>
            <a:spLocks noGrp="1"/>
          </p:cNvSpPr>
          <p:nvPr>
            <p:ph type="sldNum" sz="quarter" idx="12"/>
          </p:nvPr>
        </p:nvSpPr>
        <p:spPr>
          <a:xfrm>
            <a:off x="6457950" y="6356351"/>
            <a:ext cx="2057400" cy="365125"/>
          </a:xfrm>
        </p:spPr>
        <p:txBody>
          <a:bodyPr/>
          <a:lstStyle>
            <a:lvl1pPr>
              <a:defRPr>
                <a:solidFill>
                  <a:schemeClr val="bg1"/>
                </a:solidFill>
                <a:latin typeface="Arial" panose="020B0604020202020204" pitchFamily="34" charset="0"/>
                <a:cs typeface="Arial" panose="020B0604020202020204" pitchFamily="34" charset="0"/>
              </a:defRPr>
            </a:lvl1pPr>
          </a:lstStyle>
          <a:p>
            <a:fld id="{B856BA93-D92C-4B3D-A925-0A69E5C8F74E}" type="slidenum">
              <a:rPr lang="en-GB" smtClean="0"/>
              <a:pPr/>
              <a:t>‹#›</a:t>
            </a:fld>
            <a:endParaRPr lang="en-GB"/>
          </a:p>
        </p:txBody>
      </p:sp>
      <p:pic>
        <p:nvPicPr>
          <p:cNvPr id="10" name="Picture 9">
            <a:extLst>
              <a:ext uri="{FF2B5EF4-FFF2-40B4-BE49-F238E27FC236}">
                <a16:creationId xmlns:a16="http://schemas.microsoft.com/office/drawing/2014/main" id="{D3EA3455-F170-324C-88B5-287718264867}"/>
              </a:ext>
            </a:extLst>
          </p:cNvPr>
          <p:cNvPicPr>
            <a:picLocks noChangeAspect="1"/>
          </p:cNvPicPr>
          <p:nvPr userDrawn="1"/>
        </p:nvPicPr>
        <p:blipFill rotWithShape="1">
          <a:blip r:embed="rId3"/>
          <a:srcRect t="5" r="8043" b="-142998"/>
          <a:stretch/>
        </p:blipFill>
        <p:spPr>
          <a:xfrm>
            <a:off x="400051" y="5863397"/>
            <a:ext cx="11056823" cy="60118"/>
          </a:xfrm>
          <a:prstGeom prst="rect">
            <a:avLst/>
          </a:prstGeom>
        </p:spPr>
      </p:pic>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8368" y="5851819"/>
            <a:ext cx="4139192" cy="899162"/>
          </a:xfrm>
          <a:prstGeom prst="rect">
            <a:avLst/>
          </a:prstGeom>
        </p:spPr>
      </p:pic>
    </p:spTree>
    <p:extLst>
      <p:ext uri="{BB962C8B-B14F-4D97-AF65-F5344CB8AC3E}">
        <p14:creationId xmlns:p14="http://schemas.microsoft.com/office/powerpoint/2010/main" val="738083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13" name="Rectangle 12"/>
          <p:cNvSpPr/>
          <p:nvPr userDrawn="1"/>
        </p:nvSpPr>
        <p:spPr>
          <a:xfrm>
            <a:off x="0" y="4046"/>
            <a:ext cx="12192000" cy="6853954"/>
          </a:xfrm>
          <a:prstGeom prst="rect">
            <a:avLst/>
          </a:prstGeom>
          <a:solidFill>
            <a:srgbClr val="193E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52" name="Picture 4" descr="C:\Users\Charanjit\Desktop\cover_slide.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35129" t="1529" b="1381"/>
          <a:stretch/>
        </p:blipFill>
        <p:spPr bwMode="auto">
          <a:xfrm>
            <a:off x="5715000" y="4046"/>
            <a:ext cx="6477000" cy="6853954"/>
          </a:xfrm>
          <a:prstGeom prst="rect">
            <a:avLst/>
          </a:prstGeom>
          <a:noFill/>
          <a:extLst>
            <a:ext uri="{909E8E84-426E-40DD-AFC4-6F175D3DCCD1}">
              <a14:hiddenFill xmlns:a14="http://schemas.microsoft.com/office/drawing/2010/main">
                <a:solidFill>
                  <a:srgbClr val="FFFFFF"/>
                </a:solidFill>
              </a14:hiddenFill>
            </a:ext>
          </a:extLst>
        </p:spPr>
      </p:pic>
      <p:sp>
        <p:nvSpPr>
          <p:cNvPr id="14" name="Title 1"/>
          <p:cNvSpPr>
            <a:spLocks noGrp="1"/>
          </p:cNvSpPr>
          <p:nvPr>
            <p:ph type="ctrTitle"/>
          </p:nvPr>
        </p:nvSpPr>
        <p:spPr>
          <a:xfrm>
            <a:off x="298122" y="2042347"/>
            <a:ext cx="4650852" cy="1435630"/>
          </a:xfrm>
        </p:spPr>
        <p:txBody>
          <a:bodyPr anchor="b">
            <a:normAutofit/>
          </a:bodyPr>
          <a:lstStyle>
            <a:lvl1pPr algn="l">
              <a:defRPr sz="36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8" name="Subtitle 2"/>
          <p:cNvSpPr>
            <a:spLocks noGrp="1"/>
          </p:cNvSpPr>
          <p:nvPr>
            <p:ph type="subTitle" idx="1"/>
          </p:nvPr>
        </p:nvSpPr>
        <p:spPr>
          <a:xfrm>
            <a:off x="298122" y="3844722"/>
            <a:ext cx="4333258" cy="1103563"/>
          </a:xfrm>
        </p:spPr>
        <p:txBody>
          <a:bodyPr>
            <a:normAutofit/>
          </a:bodyPr>
          <a:lstStyle>
            <a:lvl1pPr marL="0" indent="0" algn="l">
              <a:buNone/>
              <a:defRPr sz="20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4" name="Picture Placeholder 21"/>
          <p:cNvSpPr>
            <a:spLocks noGrp="1"/>
          </p:cNvSpPr>
          <p:nvPr>
            <p:ph type="pic" sz="quarter" idx="13"/>
          </p:nvPr>
        </p:nvSpPr>
        <p:spPr>
          <a:xfrm>
            <a:off x="7084991" y="-1"/>
            <a:ext cx="2678133" cy="2061397"/>
          </a:xfrm>
        </p:spPr>
        <p:txBody>
          <a:bodyPr/>
          <a:lstStyle>
            <a:lvl1pPr marL="0" indent="0">
              <a:buNone/>
              <a:defRPr>
                <a:solidFill>
                  <a:schemeClr val="bg1"/>
                </a:solidFill>
                <a:latin typeface="Arial" pitchFamily="34" charset="0"/>
                <a:cs typeface="Arial" pitchFamily="34" charset="0"/>
              </a:defRPr>
            </a:lvl1pPr>
          </a:lstStyle>
          <a:p>
            <a:endParaRPr lang="en-GB"/>
          </a:p>
          <a:p>
            <a:endParaRPr lang="en-GB"/>
          </a:p>
          <a:p>
            <a:endParaRPr lang="en-GB"/>
          </a:p>
          <a:p>
            <a:r>
              <a:rPr lang="en-GB"/>
              <a:t>Insert picture</a:t>
            </a:r>
          </a:p>
        </p:txBody>
      </p:sp>
      <p:sp>
        <p:nvSpPr>
          <p:cNvPr id="25" name="Picture Placeholder 21"/>
          <p:cNvSpPr>
            <a:spLocks noGrp="1"/>
          </p:cNvSpPr>
          <p:nvPr>
            <p:ph type="pic" sz="quarter" idx="14" hasCustomPrompt="1"/>
          </p:nvPr>
        </p:nvSpPr>
        <p:spPr>
          <a:xfrm>
            <a:off x="9763124" y="2061397"/>
            <a:ext cx="2428875" cy="2177228"/>
          </a:xfrm>
        </p:spPr>
        <p:txBody>
          <a:bodyPr/>
          <a:lstStyle>
            <a:lvl1pPr marL="0" indent="0">
              <a:buNone/>
              <a:defRPr>
                <a:solidFill>
                  <a:srgbClr val="193E72"/>
                </a:solidFill>
                <a:latin typeface="Arial" pitchFamily="34" charset="0"/>
                <a:cs typeface="Arial" pitchFamily="34" charset="0"/>
              </a:defRPr>
            </a:lvl1pPr>
          </a:lstStyle>
          <a:p>
            <a:r>
              <a:rPr lang="en-GB"/>
              <a:t>Insert </a:t>
            </a:r>
            <a:br>
              <a:rPr lang="en-GB"/>
            </a:br>
            <a:r>
              <a:rPr lang="en-GB"/>
              <a:t>picture</a:t>
            </a:r>
          </a:p>
        </p:txBody>
      </p:sp>
      <p:sp>
        <p:nvSpPr>
          <p:cNvPr id="26" name="Picture Placeholder 21"/>
          <p:cNvSpPr>
            <a:spLocks noGrp="1"/>
          </p:cNvSpPr>
          <p:nvPr>
            <p:ph type="pic" sz="quarter" idx="15" hasCustomPrompt="1"/>
          </p:nvPr>
        </p:nvSpPr>
        <p:spPr>
          <a:xfrm>
            <a:off x="7084991" y="4238624"/>
            <a:ext cx="2678134" cy="2647949"/>
          </a:xfrm>
        </p:spPr>
        <p:txBody>
          <a:bodyPr/>
          <a:lstStyle>
            <a:lvl1pPr marL="0" indent="0">
              <a:buNone/>
              <a:defRPr>
                <a:latin typeface="Arial" pitchFamily="34" charset="0"/>
                <a:cs typeface="Arial" pitchFamily="34" charset="0"/>
              </a:defRPr>
            </a:lvl1pPr>
          </a:lstStyle>
          <a:p>
            <a:r>
              <a:rPr lang="en-GB"/>
              <a:t>Insert picture</a:t>
            </a: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8368" y="153757"/>
            <a:ext cx="4139192" cy="899162"/>
          </a:xfrm>
          <a:prstGeom prst="rect">
            <a:avLst/>
          </a:prstGeom>
        </p:spPr>
      </p:pic>
    </p:spTree>
    <p:extLst>
      <p:ext uri="{BB962C8B-B14F-4D97-AF65-F5344CB8AC3E}">
        <p14:creationId xmlns:p14="http://schemas.microsoft.com/office/powerpoint/2010/main" val="20244895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Slide_Image">
    <p:bg>
      <p:bgPr>
        <a:solidFill>
          <a:srgbClr val="FAFAFA"/>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D4904C7-AEC6-1771-1753-914C38E8E802}"/>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2. Title Placeholder">
            <a:extLst>
              <a:ext uri="{FF2B5EF4-FFF2-40B4-BE49-F238E27FC236}">
                <a16:creationId xmlns:a16="http://schemas.microsoft.com/office/drawing/2014/main" id="{8CC78C08-B324-DDE3-8FA4-2E0FECB9847B}"/>
              </a:ext>
            </a:extLst>
          </p:cNvPr>
          <p:cNvSpPr>
            <a:spLocks noGrp="1"/>
          </p:cNvSpPr>
          <p:nvPr>
            <p:ph type="ctrTitle" hasCustomPrompt="1"/>
          </p:nvPr>
        </p:nvSpPr>
        <p:spPr>
          <a:xfrm>
            <a:off x="406400" y="1274763"/>
            <a:ext cx="9144000" cy="2387600"/>
          </a:xfrm>
          <a:prstGeom prst="rect">
            <a:avLst/>
          </a:prstGeom>
        </p:spPr>
        <p:txBody>
          <a:bodyPr anchor="b"/>
          <a:lstStyle>
            <a:lvl1pPr algn="l">
              <a:lnSpc>
                <a:spcPts val="5400"/>
              </a:lnSpc>
              <a:defRPr sz="6000">
                <a:solidFill>
                  <a:srgbClr val="FAFAFA"/>
                </a:solidFill>
              </a:defRPr>
            </a:lvl1pPr>
          </a:lstStyle>
          <a:p>
            <a:r>
              <a:rPr lang="en-GB" dirty="0"/>
              <a:t>Insert headline here. </a:t>
            </a:r>
            <a:br>
              <a:rPr lang="en-GB" dirty="0"/>
            </a:br>
            <a:r>
              <a:rPr lang="en-GB" dirty="0"/>
              <a:t>Should be between </a:t>
            </a:r>
            <a:br>
              <a:rPr lang="en-GB" dirty="0"/>
            </a:br>
            <a:r>
              <a:rPr lang="en-GB" dirty="0"/>
              <a:t>1-3 lines max. </a:t>
            </a:r>
            <a:endParaRPr lang="en-US" dirty="0"/>
          </a:p>
        </p:txBody>
      </p:sp>
      <p:sp>
        <p:nvSpPr>
          <p:cNvPr id="17" name="4. Picture Box ">
            <a:extLst>
              <a:ext uri="{FF2B5EF4-FFF2-40B4-BE49-F238E27FC236}">
                <a16:creationId xmlns:a16="http://schemas.microsoft.com/office/drawing/2014/main" id="{5BD1D972-DB48-9F79-3343-53455BAD1A3F}"/>
              </a:ext>
            </a:extLst>
          </p:cNvPr>
          <p:cNvSpPr>
            <a:spLocks noGrp="1"/>
          </p:cNvSpPr>
          <p:nvPr>
            <p:ph type="pic" idx="12" hasCustomPrompt="1"/>
          </p:nvPr>
        </p:nvSpPr>
        <p:spPr>
          <a:xfrm>
            <a:off x="7650676" y="0"/>
            <a:ext cx="4541325" cy="6854092"/>
          </a:xfrm>
          <a:custGeom>
            <a:avLst/>
            <a:gdLst>
              <a:gd name="connsiteX0" fmla="*/ 1895608 w 4541325"/>
              <a:gd name="connsiteY0" fmla="*/ 0 h 6854092"/>
              <a:gd name="connsiteX1" fmla="*/ 4541325 w 4541325"/>
              <a:gd name="connsiteY1" fmla="*/ 0 h 6854092"/>
              <a:gd name="connsiteX2" fmla="*/ 4541325 w 4541325"/>
              <a:gd name="connsiteY2" fmla="*/ 6854092 h 6854092"/>
              <a:gd name="connsiteX3" fmla="*/ 2610437 w 4541325"/>
              <a:gd name="connsiteY3" fmla="*/ 6854092 h 6854092"/>
              <a:gd name="connsiteX4" fmla="*/ 0 w 4541325"/>
              <a:gd name="connsiteY4" fmla="*/ 4568092 h 68540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41325" h="6854092">
                <a:moveTo>
                  <a:pt x="1895608" y="0"/>
                </a:moveTo>
                <a:lnTo>
                  <a:pt x="4541325" y="0"/>
                </a:lnTo>
                <a:lnTo>
                  <a:pt x="4541325" y="6854092"/>
                </a:lnTo>
                <a:lnTo>
                  <a:pt x="2610437" y="6854092"/>
                </a:lnTo>
                <a:lnTo>
                  <a:pt x="0" y="4568092"/>
                </a:lnTo>
                <a:close/>
              </a:path>
            </a:pathLst>
          </a:custGeom>
        </p:spPr>
        <p:txBody>
          <a:bodyPr wrap="square"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 </a:t>
            </a:r>
          </a:p>
        </p:txBody>
      </p:sp>
      <p:pic>
        <p:nvPicPr>
          <p:cNvPr id="3" name="Picture 2" descr="A black and white sign with white text&#10;&#10;Description automatically generated">
            <a:extLst>
              <a:ext uri="{FF2B5EF4-FFF2-40B4-BE49-F238E27FC236}">
                <a16:creationId xmlns:a16="http://schemas.microsoft.com/office/drawing/2014/main" id="{6DFB1AD8-611C-E16C-A431-4125E5802149}"/>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06400" y="5822539"/>
            <a:ext cx="1953808" cy="497017"/>
          </a:xfrm>
          <a:prstGeom prst="rect">
            <a:avLst/>
          </a:prstGeom>
        </p:spPr>
      </p:pic>
      <p:sp>
        <p:nvSpPr>
          <p:cNvPr id="5" name="3. Subtitle Placeholder">
            <a:extLst>
              <a:ext uri="{FF2B5EF4-FFF2-40B4-BE49-F238E27FC236}">
                <a16:creationId xmlns:a16="http://schemas.microsoft.com/office/drawing/2014/main" id="{D99E812D-9A36-EB66-C6AF-F7569F4271BC}"/>
              </a:ext>
            </a:extLst>
          </p:cNvPr>
          <p:cNvSpPr>
            <a:spLocks noGrp="1"/>
          </p:cNvSpPr>
          <p:nvPr>
            <p:ph type="subTitle" idx="1" hasCustomPrompt="1"/>
          </p:nvPr>
        </p:nvSpPr>
        <p:spPr>
          <a:xfrm>
            <a:off x="406400" y="3707702"/>
            <a:ext cx="9144000" cy="1655762"/>
          </a:xfrm>
          <a:prstGeom prst="rect">
            <a:avLst/>
          </a:prstGeom>
        </p:spPr>
        <p:txBody>
          <a:bodyPr>
            <a:normAutofit/>
          </a:bodyPr>
          <a:lstStyle>
            <a:lvl1pPr marL="0" indent="0" algn="l">
              <a:lnSpc>
                <a:spcPct val="100000"/>
              </a:lnSpc>
              <a:spcBef>
                <a:spcPts val="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Insert sub copy here.</a:t>
            </a:r>
            <a:endParaRPr lang="en-US" dirty="0"/>
          </a:p>
        </p:txBody>
      </p:sp>
    </p:spTree>
    <p:extLst>
      <p:ext uri="{BB962C8B-B14F-4D97-AF65-F5344CB8AC3E}">
        <p14:creationId xmlns:p14="http://schemas.microsoft.com/office/powerpoint/2010/main" val="24672923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pic>
        <p:nvPicPr>
          <p:cNvPr id="2050" name="Picture 2" descr="\\WDMYCLOUD\Public\Click_Duo_Design WORK\NIHR\NIHR_FENNY_Brand Guidelines Final version\Brand Guidelines Final version\Links\iStock-855239924.jpg"/>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l="-11947"/>
          <a:stretch/>
        </p:blipFill>
        <p:spPr bwMode="auto">
          <a:xfrm>
            <a:off x="1928137" y="4046"/>
            <a:ext cx="10263863" cy="6865901"/>
          </a:xfrm>
          <a:prstGeom prst="rect">
            <a:avLst/>
          </a:prstGeom>
          <a:noFill/>
          <a:extLst>
            <a:ext uri="{909E8E84-426E-40DD-AFC4-6F175D3DCCD1}">
              <a14:hiddenFill xmlns:a14="http://schemas.microsoft.com/office/drawing/2010/main">
                <a:solidFill>
                  <a:srgbClr val="FFFFFF"/>
                </a:solidFill>
              </a14:hiddenFill>
            </a:ext>
          </a:extLst>
        </p:spPr>
      </p:pic>
      <p:sp>
        <p:nvSpPr>
          <p:cNvPr id="11" name="Picture Placeholder 21"/>
          <p:cNvSpPr>
            <a:spLocks noGrp="1"/>
          </p:cNvSpPr>
          <p:nvPr>
            <p:ph type="pic" sz="quarter" idx="15"/>
          </p:nvPr>
        </p:nvSpPr>
        <p:spPr>
          <a:xfrm>
            <a:off x="5257800" y="4046"/>
            <a:ext cx="6934200" cy="6853954"/>
          </a:xfrm>
        </p:spPr>
        <p:txBody>
          <a:bodyPr/>
          <a:lstStyle>
            <a:lvl1pPr marL="0" indent="0">
              <a:buNone/>
              <a:defRPr>
                <a:latin typeface="Arial" pitchFamily="34" charset="0"/>
                <a:cs typeface="Arial" pitchFamily="34" charset="0"/>
              </a:defRPr>
            </a:lvl1pPr>
          </a:lstStyle>
          <a:p>
            <a:endParaRPr lang="en-GB"/>
          </a:p>
          <a:p>
            <a:endParaRPr lang="en-GB"/>
          </a:p>
          <a:p>
            <a:endParaRPr lang="en-GB"/>
          </a:p>
          <a:p>
            <a:endParaRPr lang="en-GB"/>
          </a:p>
          <a:p>
            <a:endParaRPr lang="en-GB"/>
          </a:p>
          <a:p>
            <a:endParaRPr lang="en-GB"/>
          </a:p>
          <a:p>
            <a:r>
              <a:rPr lang="en-GB"/>
              <a:t>Insert picture</a:t>
            </a:r>
          </a:p>
        </p:txBody>
      </p:sp>
      <p:pic>
        <p:nvPicPr>
          <p:cNvPr id="12" name="Picture 11">
            <a:extLst>
              <a:ext uri="{FF2B5EF4-FFF2-40B4-BE49-F238E27FC236}">
                <a16:creationId xmlns:a16="http://schemas.microsoft.com/office/drawing/2014/main" id="{5E208493-8149-6E45-81CC-EE362D4F2B77}"/>
              </a:ext>
            </a:extLst>
          </p:cNvPr>
          <p:cNvPicPr>
            <a:picLocks noChangeAspect="1"/>
          </p:cNvPicPr>
          <p:nvPr userDrawn="1"/>
        </p:nvPicPr>
        <p:blipFill>
          <a:blip r:embed="rId3"/>
          <a:stretch>
            <a:fillRect/>
          </a:stretch>
        </p:blipFill>
        <p:spPr>
          <a:xfrm>
            <a:off x="402422" y="318527"/>
            <a:ext cx="3196167" cy="368789"/>
          </a:xfrm>
          <a:prstGeom prst="rect">
            <a:avLst/>
          </a:prstGeom>
        </p:spPr>
      </p:pic>
      <p:sp>
        <p:nvSpPr>
          <p:cNvPr id="13" name="Rectangle 12"/>
          <p:cNvSpPr/>
          <p:nvPr userDrawn="1"/>
        </p:nvSpPr>
        <p:spPr>
          <a:xfrm>
            <a:off x="0" y="4045"/>
            <a:ext cx="5257800" cy="6865901"/>
          </a:xfrm>
          <a:prstGeom prst="rect">
            <a:avLst/>
          </a:prstGeom>
          <a:solidFill>
            <a:srgbClr val="193E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1"/>
          <p:cNvSpPr>
            <a:spLocks noGrp="1"/>
          </p:cNvSpPr>
          <p:nvPr>
            <p:ph type="ctrTitle"/>
          </p:nvPr>
        </p:nvSpPr>
        <p:spPr>
          <a:xfrm>
            <a:off x="264124" y="2349228"/>
            <a:ext cx="3948501" cy="802499"/>
          </a:xfrm>
        </p:spPr>
        <p:txBody>
          <a:bodyPr anchor="b">
            <a:normAutofit/>
          </a:bodyPr>
          <a:lstStyle>
            <a:lvl1pPr algn="l">
              <a:defRPr sz="36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6" name="Subtitle 2"/>
          <p:cNvSpPr>
            <a:spLocks noGrp="1"/>
          </p:cNvSpPr>
          <p:nvPr>
            <p:ph type="subTitle" idx="1"/>
          </p:nvPr>
        </p:nvSpPr>
        <p:spPr>
          <a:xfrm>
            <a:off x="264124" y="3428743"/>
            <a:ext cx="3196026" cy="675003"/>
          </a:xfrm>
        </p:spPr>
        <p:txBody>
          <a:bodyPr>
            <a:normAutofit/>
          </a:bodyPr>
          <a:lstStyle>
            <a:lvl1pPr marL="0" indent="0" algn="l">
              <a:buNone/>
              <a:defRPr sz="20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9" name="Picture 18">
            <a:extLst>
              <a:ext uri="{FF2B5EF4-FFF2-40B4-BE49-F238E27FC236}">
                <a16:creationId xmlns:a16="http://schemas.microsoft.com/office/drawing/2014/main" id="{239D3C52-456B-CF49-8D86-ABB528E08D2A}"/>
              </a:ext>
            </a:extLst>
          </p:cNvPr>
          <p:cNvPicPr>
            <a:picLocks noChangeAspect="1"/>
          </p:cNvPicPr>
          <p:nvPr userDrawn="1"/>
        </p:nvPicPr>
        <p:blipFill rotWithShape="1">
          <a:blip r:embed="rId4"/>
          <a:srcRect t="3" r="6601" b="-36686"/>
          <a:stretch/>
        </p:blipFill>
        <p:spPr>
          <a:xfrm>
            <a:off x="402422" y="1249678"/>
            <a:ext cx="4393141" cy="45719"/>
          </a:xfrm>
          <a:prstGeom prst="rect">
            <a:avLst/>
          </a:prstGeom>
        </p:spPr>
      </p:pic>
      <p:pic>
        <p:nvPicPr>
          <p:cNvPr id="14" name="Picture 13">
            <a:extLst>
              <a:ext uri="{FF2B5EF4-FFF2-40B4-BE49-F238E27FC236}">
                <a16:creationId xmlns:a16="http://schemas.microsoft.com/office/drawing/2014/main" id="{F9D905AD-F873-2A44-82D4-3A8989E2B37C}"/>
              </a:ext>
            </a:extLst>
          </p:cNvPr>
          <p:cNvPicPr>
            <a:picLocks noChangeAspect="1"/>
          </p:cNvPicPr>
          <p:nvPr userDrawn="1"/>
        </p:nvPicPr>
        <p:blipFill>
          <a:blip r:embed="rId5"/>
          <a:stretch>
            <a:fillRect/>
          </a:stretch>
        </p:blipFill>
        <p:spPr>
          <a:xfrm rot="18058527">
            <a:off x="3541487" y="5142736"/>
            <a:ext cx="1342276" cy="1285674"/>
          </a:xfrm>
          <a:prstGeom prst="rect">
            <a:avLst/>
          </a:prstGeom>
        </p:spPr>
      </p:pic>
      <p:pic>
        <p:nvPicPr>
          <p:cNvPr id="15" name="Picture 1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48368" y="153757"/>
            <a:ext cx="4139192" cy="899162"/>
          </a:xfrm>
          <a:prstGeom prst="rect">
            <a:avLst/>
          </a:prstGeom>
        </p:spPr>
      </p:pic>
    </p:spTree>
    <p:extLst>
      <p:ext uri="{BB962C8B-B14F-4D97-AF65-F5344CB8AC3E}">
        <p14:creationId xmlns:p14="http://schemas.microsoft.com/office/powerpoint/2010/main" val="1412488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Dark Title Slide">
    <p:bg>
      <p:bgPr>
        <a:solidFill>
          <a:srgbClr val="1B1B1B"/>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9956F4E-D43F-4BF7-F1A3-5555E421CFB2}"/>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2. Title Placeholder">
            <a:extLst>
              <a:ext uri="{FF2B5EF4-FFF2-40B4-BE49-F238E27FC236}">
                <a16:creationId xmlns:a16="http://schemas.microsoft.com/office/drawing/2014/main" id="{8CC78C08-B324-DDE3-8FA4-2E0FECB9847B}"/>
              </a:ext>
            </a:extLst>
          </p:cNvPr>
          <p:cNvSpPr>
            <a:spLocks noGrp="1"/>
          </p:cNvSpPr>
          <p:nvPr>
            <p:ph type="ctrTitle" hasCustomPrompt="1"/>
          </p:nvPr>
        </p:nvSpPr>
        <p:spPr>
          <a:xfrm>
            <a:off x="406400" y="1274763"/>
            <a:ext cx="9144000" cy="2387600"/>
          </a:xfrm>
          <a:prstGeom prst="rect">
            <a:avLst/>
          </a:prstGeom>
        </p:spPr>
        <p:txBody>
          <a:bodyPr anchor="b"/>
          <a:lstStyle>
            <a:lvl1pPr algn="l">
              <a:lnSpc>
                <a:spcPts val="5400"/>
              </a:lnSpc>
              <a:defRPr sz="6000">
                <a:solidFill>
                  <a:srgbClr val="FAFAFA"/>
                </a:solidFill>
              </a:defRPr>
            </a:lvl1pPr>
          </a:lstStyle>
          <a:p>
            <a:r>
              <a:rPr lang="en-GB" dirty="0"/>
              <a:t>Insert headline here. </a:t>
            </a:r>
            <a:br>
              <a:rPr lang="en-GB" dirty="0"/>
            </a:br>
            <a:r>
              <a:rPr lang="en-GB" dirty="0"/>
              <a:t>Should be between </a:t>
            </a:r>
            <a:br>
              <a:rPr lang="en-GB" dirty="0"/>
            </a:br>
            <a:r>
              <a:rPr lang="en-GB" dirty="0"/>
              <a:t>1-3 lines max. </a:t>
            </a:r>
            <a:endParaRPr lang="en-US" dirty="0"/>
          </a:p>
        </p:txBody>
      </p:sp>
      <p:pic>
        <p:nvPicPr>
          <p:cNvPr id="6" name="Picture 5" descr="A black and white sign with white text&#10;&#10;Description automatically generated">
            <a:extLst>
              <a:ext uri="{FF2B5EF4-FFF2-40B4-BE49-F238E27FC236}">
                <a16:creationId xmlns:a16="http://schemas.microsoft.com/office/drawing/2014/main" id="{3513E173-CB28-611F-DD12-EAFD5ADD7ED9}"/>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06400" y="5822539"/>
            <a:ext cx="1953808" cy="497017"/>
          </a:xfrm>
          <a:prstGeom prst="rect">
            <a:avLst/>
          </a:prstGeom>
        </p:spPr>
      </p:pic>
      <p:sp>
        <p:nvSpPr>
          <p:cNvPr id="5" name="3. Subtitle Placeholder">
            <a:extLst>
              <a:ext uri="{FF2B5EF4-FFF2-40B4-BE49-F238E27FC236}">
                <a16:creationId xmlns:a16="http://schemas.microsoft.com/office/drawing/2014/main" id="{A043951A-D3DB-4FFC-95EC-551578777232}"/>
              </a:ext>
            </a:extLst>
          </p:cNvPr>
          <p:cNvSpPr>
            <a:spLocks noGrp="1"/>
          </p:cNvSpPr>
          <p:nvPr>
            <p:ph type="subTitle" idx="1" hasCustomPrompt="1"/>
          </p:nvPr>
        </p:nvSpPr>
        <p:spPr>
          <a:xfrm>
            <a:off x="406400" y="3707702"/>
            <a:ext cx="9144000" cy="1655762"/>
          </a:xfrm>
          <a:prstGeom prst="rect">
            <a:avLst/>
          </a:prstGeom>
        </p:spPr>
        <p:txBody>
          <a:bodyPr>
            <a:normAutofit/>
          </a:bodyPr>
          <a:lstStyle>
            <a:lvl1pPr marL="0" indent="0" algn="l">
              <a:lnSpc>
                <a:spcPct val="100000"/>
              </a:lnSpc>
              <a:spcBef>
                <a:spcPts val="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Insert sub copy here.</a:t>
            </a:r>
            <a:endParaRPr lang="en-US" dirty="0"/>
          </a:p>
        </p:txBody>
      </p:sp>
    </p:spTree>
    <p:extLst>
      <p:ext uri="{BB962C8B-B14F-4D97-AF65-F5344CB8AC3E}">
        <p14:creationId xmlns:p14="http://schemas.microsoft.com/office/powerpoint/2010/main" val="10149564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nd Content">
    <p:bg>
      <p:bgPr>
        <a:solidFill>
          <a:srgbClr val="FAFAFA"/>
        </a:solidFill>
        <a:effectLst/>
      </p:bgPr>
    </p:bg>
    <p:spTree>
      <p:nvGrpSpPr>
        <p:cNvPr id="1" name=""/>
        <p:cNvGrpSpPr/>
        <p:nvPr/>
      </p:nvGrpSpPr>
      <p:grpSpPr>
        <a:xfrm>
          <a:off x="0" y="0"/>
          <a:ext cx="0" cy="0"/>
          <a:chOff x="0" y="0"/>
          <a:chExt cx="0" cy="0"/>
        </a:xfrm>
      </p:grpSpPr>
      <p:sp>
        <p:nvSpPr>
          <p:cNvPr id="14" name="2. Title Placeholder">
            <a:extLst>
              <a:ext uri="{FF2B5EF4-FFF2-40B4-BE49-F238E27FC236}">
                <a16:creationId xmlns:a16="http://schemas.microsoft.com/office/drawing/2014/main" id="{6D2C9649-E817-6113-49C1-5EBD81E09935}"/>
              </a:ext>
            </a:extLst>
          </p:cNvPr>
          <p:cNvSpPr>
            <a:spLocks noGrp="1"/>
          </p:cNvSpPr>
          <p:nvPr>
            <p:ph type="title" hasCustomPrompt="1"/>
          </p:nvPr>
        </p:nvSpPr>
        <p:spPr>
          <a:xfrm>
            <a:off x="502920" y="437430"/>
            <a:ext cx="9921240" cy="478155"/>
          </a:xfrm>
          <a:prstGeom prst="rect">
            <a:avLst/>
          </a:prstGeom>
        </p:spPr>
        <p:txBody>
          <a:bodyPr vert="horz" lIns="91440" tIns="45720" rIns="91440" bIns="45720" rtlCol="0" anchor="ctr">
            <a:noAutofit/>
          </a:bodyPr>
          <a:lstStyle>
            <a:lvl1pPr>
              <a:defRPr>
                <a:solidFill>
                  <a:srgbClr val="1B1B1B"/>
                </a:solidFill>
              </a:defRPr>
            </a:lvl1pPr>
          </a:lstStyle>
          <a:p>
            <a:r>
              <a:rPr lang="en-GB" dirty="0"/>
              <a:t>Insert headline here.</a:t>
            </a:r>
            <a:endParaRPr lang="en-US" dirty="0"/>
          </a:p>
        </p:txBody>
      </p:sp>
      <p:sp>
        <p:nvSpPr>
          <p:cNvPr id="9" name="3. Content Placeholder">
            <a:extLst>
              <a:ext uri="{FF2B5EF4-FFF2-40B4-BE49-F238E27FC236}">
                <a16:creationId xmlns:a16="http://schemas.microsoft.com/office/drawing/2014/main" id="{B5A082DC-9190-CE12-A89B-DEAF24BD59FB}"/>
              </a:ext>
            </a:extLst>
          </p:cNvPr>
          <p:cNvSpPr>
            <a:spLocks noGrp="1"/>
          </p:cNvSpPr>
          <p:nvPr>
            <p:ph sz="half" idx="1"/>
          </p:nvPr>
        </p:nvSpPr>
        <p:spPr>
          <a:xfrm>
            <a:off x="502920" y="1310641"/>
            <a:ext cx="10515600" cy="4378960"/>
          </a:xfrm>
          <a:prstGeom prst="rect">
            <a:avLst/>
          </a:prstGeom>
        </p:spPr>
        <p:txBody>
          <a:bodyPr/>
          <a:lstStyle>
            <a:lvl1pPr>
              <a:defRPr>
                <a:solidFill>
                  <a:srgbClr val="1B1B1B"/>
                </a:solidFill>
              </a:defRPr>
            </a:lvl1pPr>
            <a:lvl2pPr>
              <a:defRPr>
                <a:solidFill>
                  <a:srgbClr val="1B1B1B"/>
                </a:solidFill>
              </a:defRPr>
            </a:lvl2pPr>
            <a:lvl3pPr>
              <a:defRPr>
                <a:solidFill>
                  <a:srgbClr val="1B1B1B"/>
                </a:solidFill>
              </a:defRPr>
            </a:lvl3pPr>
            <a:lvl4pPr>
              <a:defRPr>
                <a:solidFill>
                  <a:srgbClr val="1B1B1B"/>
                </a:solidFill>
              </a:defRPr>
            </a:lvl4pPr>
            <a:lvl5pPr>
              <a:defRPr>
                <a:solidFill>
                  <a:srgbClr val="1B1B1B"/>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 name="Picture 1" descr="A black background with a black square&#10;&#10;Description automatically generated with medium confidence">
            <a:extLst>
              <a:ext uri="{FF2B5EF4-FFF2-40B4-BE49-F238E27FC236}">
                <a16:creationId xmlns:a16="http://schemas.microsoft.com/office/drawing/2014/main" id="{17229CF6-AAC7-DD2D-2383-FA5CC4CFB105}"/>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406400" y="5827395"/>
            <a:ext cx="1954059" cy="487304"/>
          </a:xfrm>
          <a:prstGeom prst="rect">
            <a:avLst/>
          </a:prstGeom>
        </p:spPr>
      </p:pic>
    </p:spTree>
    <p:extLst>
      <p:ext uri="{BB962C8B-B14F-4D97-AF65-F5344CB8AC3E}">
        <p14:creationId xmlns:p14="http://schemas.microsoft.com/office/powerpoint/2010/main" val="321757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_Title and Content">
    <p:bg>
      <p:bgPr>
        <a:solidFill>
          <a:srgbClr val="FAFAFA"/>
        </a:solidFill>
        <a:effectLst/>
      </p:bgPr>
    </p:bg>
    <p:spTree>
      <p:nvGrpSpPr>
        <p:cNvPr id="1" name=""/>
        <p:cNvGrpSpPr/>
        <p:nvPr/>
      </p:nvGrpSpPr>
      <p:grpSpPr>
        <a:xfrm>
          <a:off x="0" y="0"/>
          <a:ext cx="0" cy="0"/>
          <a:chOff x="0" y="0"/>
          <a:chExt cx="0" cy="0"/>
        </a:xfrm>
      </p:grpSpPr>
      <p:sp>
        <p:nvSpPr>
          <p:cNvPr id="14" name="2. Title Placeholder">
            <a:extLst>
              <a:ext uri="{FF2B5EF4-FFF2-40B4-BE49-F238E27FC236}">
                <a16:creationId xmlns:a16="http://schemas.microsoft.com/office/drawing/2014/main" id="{6D2C9649-E817-6113-49C1-5EBD81E09935}"/>
              </a:ext>
            </a:extLst>
          </p:cNvPr>
          <p:cNvSpPr>
            <a:spLocks noGrp="1"/>
          </p:cNvSpPr>
          <p:nvPr>
            <p:ph type="title" hasCustomPrompt="1"/>
          </p:nvPr>
        </p:nvSpPr>
        <p:spPr>
          <a:xfrm>
            <a:off x="502920" y="437430"/>
            <a:ext cx="9921240" cy="478155"/>
          </a:xfrm>
          <a:prstGeom prst="rect">
            <a:avLst/>
          </a:prstGeom>
        </p:spPr>
        <p:txBody>
          <a:bodyPr vert="horz" lIns="91440" tIns="45720" rIns="91440" bIns="45720" rtlCol="0" anchor="ctr">
            <a:noAutofit/>
          </a:bodyPr>
          <a:lstStyle>
            <a:lvl1pPr>
              <a:defRPr>
                <a:solidFill>
                  <a:srgbClr val="1B1B1B"/>
                </a:solidFill>
              </a:defRPr>
            </a:lvl1pPr>
          </a:lstStyle>
          <a:p>
            <a:r>
              <a:rPr lang="en-GB" dirty="0"/>
              <a:t>Insert headline here.</a:t>
            </a:r>
            <a:endParaRPr lang="en-US" dirty="0"/>
          </a:p>
        </p:txBody>
      </p:sp>
      <p:sp>
        <p:nvSpPr>
          <p:cNvPr id="9" name="3. Content Placeholder">
            <a:extLst>
              <a:ext uri="{FF2B5EF4-FFF2-40B4-BE49-F238E27FC236}">
                <a16:creationId xmlns:a16="http://schemas.microsoft.com/office/drawing/2014/main" id="{B5A082DC-9190-CE12-A89B-DEAF24BD59FB}"/>
              </a:ext>
            </a:extLst>
          </p:cNvPr>
          <p:cNvSpPr>
            <a:spLocks noGrp="1"/>
          </p:cNvSpPr>
          <p:nvPr>
            <p:ph sz="half" idx="1"/>
          </p:nvPr>
        </p:nvSpPr>
        <p:spPr>
          <a:xfrm>
            <a:off x="502920" y="1310641"/>
            <a:ext cx="10515600" cy="4378960"/>
          </a:xfrm>
          <a:prstGeom prst="rect">
            <a:avLst/>
          </a:prstGeom>
        </p:spPr>
        <p:txBody>
          <a:bodyPr/>
          <a:lstStyle>
            <a:lvl1pPr>
              <a:defRPr>
                <a:solidFill>
                  <a:srgbClr val="1B1B1B"/>
                </a:solidFill>
              </a:defRPr>
            </a:lvl1pPr>
            <a:lvl2pPr>
              <a:defRPr>
                <a:solidFill>
                  <a:srgbClr val="1B1B1B"/>
                </a:solidFill>
              </a:defRPr>
            </a:lvl2pPr>
            <a:lvl3pPr>
              <a:defRPr>
                <a:solidFill>
                  <a:srgbClr val="1B1B1B"/>
                </a:solidFill>
              </a:defRPr>
            </a:lvl3pPr>
            <a:lvl4pPr>
              <a:defRPr>
                <a:solidFill>
                  <a:srgbClr val="1B1B1B"/>
                </a:solidFill>
              </a:defRPr>
            </a:lvl4pPr>
            <a:lvl5pPr>
              <a:defRPr>
                <a:solidFill>
                  <a:srgbClr val="1B1B1B"/>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descr="A black background with a black square&#10;&#10;Description automatically generated with medium confidence">
            <a:extLst>
              <a:ext uri="{FF2B5EF4-FFF2-40B4-BE49-F238E27FC236}">
                <a16:creationId xmlns:a16="http://schemas.microsoft.com/office/drawing/2014/main" id="{96DC3F04-8BBA-0785-458A-2A7116D5CC5D}"/>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9735021" y="5827395"/>
            <a:ext cx="1954059" cy="487304"/>
          </a:xfrm>
          <a:prstGeom prst="rect">
            <a:avLst/>
          </a:prstGeom>
        </p:spPr>
      </p:pic>
    </p:spTree>
    <p:extLst>
      <p:ext uri="{BB962C8B-B14F-4D97-AF65-F5344CB8AC3E}">
        <p14:creationId xmlns:p14="http://schemas.microsoft.com/office/powerpoint/2010/main" val="11191001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_Two Content">
    <p:bg>
      <p:bgPr>
        <a:solidFill>
          <a:srgbClr val="FAFAFA"/>
        </a:solidFill>
        <a:effectLst/>
      </p:bgPr>
    </p:bg>
    <p:spTree>
      <p:nvGrpSpPr>
        <p:cNvPr id="1" name=""/>
        <p:cNvGrpSpPr/>
        <p:nvPr/>
      </p:nvGrpSpPr>
      <p:grpSpPr>
        <a:xfrm>
          <a:off x="0" y="0"/>
          <a:ext cx="0" cy="0"/>
          <a:chOff x="0" y="0"/>
          <a:chExt cx="0" cy="0"/>
        </a:xfrm>
      </p:grpSpPr>
      <p:sp>
        <p:nvSpPr>
          <p:cNvPr id="14" name="2. Title Placeholder">
            <a:extLst>
              <a:ext uri="{FF2B5EF4-FFF2-40B4-BE49-F238E27FC236}">
                <a16:creationId xmlns:a16="http://schemas.microsoft.com/office/drawing/2014/main" id="{8053EF19-8D24-481D-0BDA-F79A2035DF33}"/>
              </a:ext>
            </a:extLst>
          </p:cNvPr>
          <p:cNvSpPr>
            <a:spLocks noGrp="1"/>
          </p:cNvSpPr>
          <p:nvPr>
            <p:ph type="title" hasCustomPrompt="1"/>
          </p:nvPr>
        </p:nvSpPr>
        <p:spPr>
          <a:xfrm>
            <a:off x="502920" y="437430"/>
            <a:ext cx="9921240" cy="478155"/>
          </a:xfrm>
          <a:prstGeom prst="rect">
            <a:avLst/>
          </a:prstGeom>
        </p:spPr>
        <p:txBody>
          <a:bodyPr vert="horz" lIns="91440" tIns="45720" rIns="91440" bIns="45720" rtlCol="0" anchor="ctr">
            <a:noAutofit/>
          </a:bodyPr>
          <a:lstStyle>
            <a:lvl1pPr>
              <a:defRPr>
                <a:solidFill>
                  <a:srgbClr val="1B1B1B"/>
                </a:solidFill>
              </a:defRPr>
            </a:lvl1pPr>
          </a:lstStyle>
          <a:p>
            <a:r>
              <a:rPr lang="en-GB" dirty="0"/>
              <a:t>Insert headline here.</a:t>
            </a:r>
            <a:endParaRPr lang="en-US" dirty="0"/>
          </a:p>
        </p:txBody>
      </p:sp>
      <p:sp>
        <p:nvSpPr>
          <p:cNvPr id="17" name="3. Content Placeholder (1)">
            <a:extLst>
              <a:ext uri="{FF2B5EF4-FFF2-40B4-BE49-F238E27FC236}">
                <a16:creationId xmlns:a16="http://schemas.microsoft.com/office/drawing/2014/main" id="{11254375-EF80-738D-E998-C0B2F39CB8FE}"/>
              </a:ext>
            </a:extLst>
          </p:cNvPr>
          <p:cNvSpPr>
            <a:spLocks noGrp="1"/>
          </p:cNvSpPr>
          <p:nvPr>
            <p:ph sz="half" idx="1"/>
          </p:nvPr>
        </p:nvSpPr>
        <p:spPr>
          <a:xfrm>
            <a:off x="502920" y="1310641"/>
            <a:ext cx="5181600" cy="4378959"/>
          </a:xfrm>
          <a:prstGeom prst="rect">
            <a:avLst/>
          </a:prstGeom>
        </p:spPr>
        <p:txBody>
          <a:bodyPr/>
          <a:lstStyle>
            <a:lvl1pPr>
              <a:defRPr>
                <a:solidFill>
                  <a:srgbClr val="1B1B1B"/>
                </a:solidFill>
              </a:defRPr>
            </a:lvl1pPr>
            <a:lvl2pPr>
              <a:defRPr>
                <a:solidFill>
                  <a:srgbClr val="1B1B1B"/>
                </a:solidFill>
              </a:defRPr>
            </a:lvl2pPr>
            <a:lvl3pPr>
              <a:defRPr>
                <a:solidFill>
                  <a:srgbClr val="1B1B1B"/>
                </a:solidFill>
              </a:defRPr>
            </a:lvl3pPr>
            <a:lvl4pPr>
              <a:defRPr>
                <a:solidFill>
                  <a:srgbClr val="1B1B1B"/>
                </a:solidFill>
              </a:defRPr>
            </a:lvl4pPr>
            <a:lvl5pPr>
              <a:defRPr>
                <a:solidFill>
                  <a:srgbClr val="1B1B1B"/>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4. Content Placeholder (2)">
            <a:extLst>
              <a:ext uri="{FF2B5EF4-FFF2-40B4-BE49-F238E27FC236}">
                <a16:creationId xmlns:a16="http://schemas.microsoft.com/office/drawing/2014/main" id="{084CCB2F-26F1-E1B8-5561-263F115EB15F}"/>
              </a:ext>
            </a:extLst>
          </p:cNvPr>
          <p:cNvSpPr>
            <a:spLocks noGrp="1"/>
          </p:cNvSpPr>
          <p:nvPr>
            <p:ph sz="half" idx="2"/>
          </p:nvPr>
        </p:nvSpPr>
        <p:spPr>
          <a:xfrm>
            <a:off x="5836920" y="1310641"/>
            <a:ext cx="5181600" cy="4378959"/>
          </a:xfrm>
          <a:prstGeom prst="rect">
            <a:avLst/>
          </a:prstGeom>
        </p:spPr>
        <p:txBody>
          <a:bodyPr/>
          <a:lstStyle>
            <a:lvl1pPr>
              <a:defRPr>
                <a:solidFill>
                  <a:srgbClr val="1B1B1B"/>
                </a:solidFill>
              </a:defRPr>
            </a:lvl1pPr>
            <a:lvl2pPr>
              <a:defRPr>
                <a:solidFill>
                  <a:srgbClr val="1B1B1B"/>
                </a:solidFill>
              </a:defRPr>
            </a:lvl2pPr>
            <a:lvl3pPr>
              <a:defRPr>
                <a:solidFill>
                  <a:srgbClr val="1B1B1B"/>
                </a:solidFill>
              </a:defRPr>
            </a:lvl3pPr>
            <a:lvl4pPr>
              <a:defRPr>
                <a:solidFill>
                  <a:srgbClr val="1B1B1B"/>
                </a:solidFill>
              </a:defRPr>
            </a:lvl4pPr>
            <a:lvl5pPr>
              <a:defRPr>
                <a:solidFill>
                  <a:srgbClr val="1B1B1B"/>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3" name="Picture 2" descr="A black background with a black square&#10;&#10;Description automatically generated with medium confidence">
            <a:extLst>
              <a:ext uri="{FF2B5EF4-FFF2-40B4-BE49-F238E27FC236}">
                <a16:creationId xmlns:a16="http://schemas.microsoft.com/office/drawing/2014/main" id="{A517CE37-381F-3FD9-96CB-F3D35B32BD50}"/>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406400" y="5827395"/>
            <a:ext cx="1954059" cy="487304"/>
          </a:xfrm>
          <a:prstGeom prst="rect">
            <a:avLst/>
          </a:prstGeom>
        </p:spPr>
      </p:pic>
    </p:spTree>
    <p:extLst>
      <p:ext uri="{BB962C8B-B14F-4D97-AF65-F5344CB8AC3E}">
        <p14:creationId xmlns:p14="http://schemas.microsoft.com/office/powerpoint/2010/main" val="3347246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_Two Content">
    <p:bg>
      <p:bgPr>
        <a:solidFill>
          <a:srgbClr val="FAFAFA"/>
        </a:solidFill>
        <a:effectLst/>
      </p:bgPr>
    </p:bg>
    <p:spTree>
      <p:nvGrpSpPr>
        <p:cNvPr id="1" name=""/>
        <p:cNvGrpSpPr/>
        <p:nvPr/>
      </p:nvGrpSpPr>
      <p:grpSpPr>
        <a:xfrm>
          <a:off x="0" y="0"/>
          <a:ext cx="0" cy="0"/>
          <a:chOff x="0" y="0"/>
          <a:chExt cx="0" cy="0"/>
        </a:xfrm>
      </p:grpSpPr>
      <p:sp>
        <p:nvSpPr>
          <p:cNvPr id="14" name="2. Title Placeholder">
            <a:extLst>
              <a:ext uri="{FF2B5EF4-FFF2-40B4-BE49-F238E27FC236}">
                <a16:creationId xmlns:a16="http://schemas.microsoft.com/office/drawing/2014/main" id="{8053EF19-8D24-481D-0BDA-F79A2035DF33}"/>
              </a:ext>
            </a:extLst>
          </p:cNvPr>
          <p:cNvSpPr>
            <a:spLocks noGrp="1"/>
          </p:cNvSpPr>
          <p:nvPr>
            <p:ph type="title" hasCustomPrompt="1"/>
          </p:nvPr>
        </p:nvSpPr>
        <p:spPr>
          <a:xfrm>
            <a:off x="502920" y="437430"/>
            <a:ext cx="9921240" cy="478155"/>
          </a:xfrm>
          <a:prstGeom prst="rect">
            <a:avLst/>
          </a:prstGeom>
        </p:spPr>
        <p:txBody>
          <a:bodyPr vert="horz" lIns="91440" tIns="45720" rIns="91440" bIns="45720" rtlCol="0" anchor="ctr">
            <a:noAutofit/>
          </a:bodyPr>
          <a:lstStyle>
            <a:lvl1pPr>
              <a:defRPr>
                <a:solidFill>
                  <a:srgbClr val="1B1B1B"/>
                </a:solidFill>
              </a:defRPr>
            </a:lvl1pPr>
          </a:lstStyle>
          <a:p>
            <a:r>
              <a:rPr lang="en-GB" dirty="0"/>
              <a:t>Insert headline here.</a:t>
            </a:r>
            <a:endParaRPr lang="en-US" dirty="0"/>
          </a:p>
        </p:txBody>
      </p:sp>
      <p:sp>
        <p:nvSpPr>
          <p:cNvPr id="17" name="3. Content Placeholder (1)">
            <a:extLst>
              <a:ext uri="{FF2B5EF4-FFF2-40B4-BE49-F238E27FC236}">
                <a16:creationId xmlns:a16="http://schemas.microsoft.com/office/drawing/2014/main" id="{11254375-EF80-738D-E998-C0B2F39CB8FE}"/>
              </a:ext>
            </a:extLst>
          </p:cNvPr>
          <p:cNvSpPr>
            <a:spLocks noGrp="1"/>
          </p:cNvSpPr>
          <p:nvPr>
            <p:ph sz="half" idx="1"/>
          </p:nvPr>
        </p:nvSpPr>
        <p:spPr>
          <a:xfrm>
            <a:off x="502920" y="1310641"/>
            <a:ext cx="5181600" cy="4378959"/>
          </a:xfrm>
          <a:prstGeom prst="rect">
            <a:avLst/>
          </a:prstGeom>
        </p:spPr>
        <p:txBody>
          <a:bodyPr/>
          <a:lstStyle>
            <a:lvl1pPr>
              <a:defRPr>
                <a:solidFill>
                  <a:srgbClr val="1B1B1B"/>
                </a:solidFill>
              </a:defRPr>
            </a:lvl1pPr>
            <a:lvl2pPr>
              <a:defRPr>
                <a:solidFill>
                  <a:srgbClr val="1B1B1B"/>
                </a:solidFill>
              </a:defRPr>
            </a:lvl2pPr>
            <a:lvl3pPr>
              <a:defRPr>
                <a:solidFill>
                  <a:srgbClr val="1B1B1B"/>
                </a:solidFill>
              </a:defRPr>
            </a:lvl3pPr>
            <a:lvl4pPr>
              <a:defRPr>
                <a:solidFill>
                  <a:srgbClr val="1B1B1B"/>
                </a:solidFill>
              </a:defRPr>
            </a:lvl4pPr>
            <a:lvl5pPr>
              <a:defRPr>
                <a:solidFill>
                  <a:srgbClr val="1B1B1B"/>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4. Content Placeholder (2)">
            <a:extLst>
              <a:ext uri="{FF2B5EF4-FFF2-40B4-BE49-F238E27FC236}">
                <a16:creationId xmlns:a16="http://schemas.microsoft.com/office/drawing/2014/main" id="{084CCB2F-26F1-E1B8-5561-263F115EB15F}"/>
              </a:ext>
            </a:extLst>
          </p:cNvPr>
          <p:cNvSpPr>
            <a:spLocks noGrp="1"/>
          </p:cNvSpPr>
          <p:nvPr>
            <p:ph sz="half" idx="2"/>
          </p:nvPr>
        </p:nvSpPr>
        <p:spPr>
          <a:xfrm>
            <a:off x="5836920" y="1310641"/>
            <a:ext cx="5181600" cy="4378959"/>
          </a:xfrm>
          <a:prstGeom prst="rect">
            <a:avLst/>
          </a:prstGeom>
        </p:spPr>
        <p:txBody>
          <a:bodyPr/>
          <a:lstStyle>
            <a:lvl1pPr>
              <a:defRPr>
                <a:solidFill>
                  <a:srgbClr val="1B1B1B"/>
                </a:solidFill>
              </a:defRPr>
            </a:lvl1pPr>
            <a:lvl2pPr>
              <a:defRPr>
                <a:solidFill>
                  <a:srgbClr val="1B1B1B"/>
                </a:solidFill>
              </a:defRPr>
            </a:lvl2pPr>
            <a:lvl3pPr>
              <a:defRPr>
                <a:solidFill>
                  <a:srgbClr val="1B1B1B"/>
                </a:solidFill>
              </a:defRPr>
            </a:lvl3pPr>
            <a:lvl4pPr>
              <a:defRPr>
                <a:solidFill>
                  <a:srgbClr val="1B1B1B"/>
                </a:solidFill>
              </a:defRPr>
            </a:lvl4pPr>
            <a:lvl5pPr>
              <a:defRPr>
                <a:solidFill>
                  <a:srgbClr val="1B1B1B"/>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descr="A black background with a black square&#10;&#10;Description automatically generated with medium confidence">
            <a:extLst>
              <a:ext uri="{FF2B5EF4-FFF2-40B4-BE49-F238E27FC236}">
                <a16:creationId xmlns:a16="http://schemas.microsoft.com/office/drawing/2014/main" id="{25A08B27-4FCD-D887-21E3-71B416AADE54}"/>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9735021" y="5827395"/>
            <a:ext cx="1954059" cy="487304"/>
          </a:xfrm>
          <a:prstGeom prst="rect">
            <a:avLst/>
          </a:prstGeom>
        </p:spPr>
      </p:pic>
    </p:spTree>
    <p:extLst>
      <p:ext uri="{BB962C8B-B14F-4D97-AF65-F5344CB8AC3E}">
        <p14:creationId xmlns:p14="http://schemas.microsoft.com/office/powerpoint/2010/main" val="6688851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3_Two Content">
    <p:bg>
      <p:bgPr>
        <a:solidFill>
          <a:srgbClr val="FAFAFA"/>
        </a:solidFill>
        <a:effectLst/>
      </p:bgPr>
    </p:bg>
    <p:spTree>
      <p:nvGrpSpPr>
        <p:cNvPr id="1" name=""/>
        <p:cNvGrpSpPr/>
        <p:nvPr/>
      </p:nvGrpSpPr>
      <p:grpSpPr>
        <a:xfrm>
          <a:off x="0" y="0"/>
          <a:ext cx="0" cy="0"/>
          <a:chOff x="0" y="0"/>
          <a:chExt cx="0" cy="0"/>
        </a:xfrm>
      </p:grpSpPr>
      <p:sp>
        <p:nvSpPr>
          <p:cNvPr id="14" name="2. Title Placeholder">
            <a:extLst>
              <a:ext uri="{FF2B5EF4-FFF2-40B4-BE49-F238E27FC236}">
                <a16:creationId xmlns:a16="http://schemas.microsoft.com/office/drawing/2014/main" id="{8053EF19-8D24-481D-0BDA-F79A2035DF33}"/>
              </a:ext>
            </a:extLst>
          </p:cNvPr>
          <p:cNvSpPr>
            <a:spLocks noGrp="1"/>
          </p:cNvSpPr>
          <p:nvPr>
            <p:ph type="title" hasCustomPrompt="1"/>
          </p:nvPr>
        </p:nvSpPr>
        <p:spPr>
          <a:xfrm>
            <a:off x="502920" y="437430"/>
            <a:ext cx="9921240" cy="478155"/>
          </a:xfrm>
          <a:prstGeom prst="rect">
            <a:avLst/>
          </a:prstGeom>
        </p:spPr>
        <p:txBody>
          <a:bodyPr vert="horz" lIns="91440" tIns="45720" rIns="91440" bIns="45720" rtlCol="0" anchor="ctr">
            <a:noAutofit/>
          </a:bodyPr>
          <a:lstStyle>
            <a:lvl1pPr>
              <a:defRPr>
                <a:solidFill>
                  <a:srgbClr val="1B1B1B"/>
                </a:solidFill>
              </a:defRPr>
            </a:lvl1pPr>
          </a:lstStyle>
          <a:p>
            <a:r>
              <a:rPr lang="en-GB" dirty="0"/>
              <a:t>Insert headline here.</a:t>
            </a:r>
            <a:endParaRPr lang="en-US" dirty="0"/>
          </a:p>
        </p:txBody>
      </p:sp>
      <p:sp>
        <p:nvSpPr>
          <p:cNvPr id="3" name="3. Content Placeholder (1)">
            <a:extLst>
              <a:ext uri="{FF2B5EF4-FFF2-40B4-BE49-F238E27FC236}">
                <a16:creationId xmlns:a16="http://schemas.microsoft.com/office/drawing/2014/main" id="{A162B99D-4A4D-B778-5FD2-9F4A22B0B3AA}"/>
              </a:ext>
            </a:extLst>
          </p:cNvPr>
          <p:cNvSpPr>
            <a:spLocks noGrp="1"/>
          </p:cNvSpPr>
          <p:nvPr>
            <p:ph sz="half" idx="14"/>
          </p:nvPr>
        </p:nvSpPr>
        <p:spPr>
          <a:xfrm>
            <a:off x="968019" y="1636464"/>
            <a:ext cx="2520000" cy="2520000"/>
          </a:xfrm>
          <a:prstGeom prst="rect">
            <a:avLst/>
          </a:prstGeom>
        </p:spPr>
        <p:txBody>
          <a:bodyPr>
            <a:normAutofit/>
          </a:bodyPr>
          <a:lstStyle>
            <a:lvl1pPr>
              <a:defRPr sz="1600">
                <a:solidFill>
                  <a:srgbClr val="1B1B1B"/>
                </a:solidFill>
              </a:defRPr>
            </a:lvl1pPr>
          </a:lstStyle>
          <a:p>
            <a:pPr lvl="0"/>
            <a:r>
              <a:rPr lang="en-US"/>
              <a:t>Click to edit Master text styles</a:t>
            </a:r>
          </a:p>
        </p:txBody>
      </p:sp>
      <p:sp>
        <p:nvSpPr>
          <p:cNvPr id="15" name="4. Text Box Placeholder (1)">
            <a:extLst>
              <a:ext uri="{FF2B5EF4-FFF2-40B4-BE49-F238E27FC236}">
                <a16:creationId xmlns:a16="http://schemas.microsoft.com/office/drawing/2014/main" id="{6D6CB8B4-9C8E-A2FA-558C-30A5D0827004}"/>
              </a:ext>
            </a:extLst>
          </p:cNvPr>
          <p:cNvSpPr>
            <a:spLocks noGrp="1"/>
          </p:cNvSpPr>
          <p:nvPr>
            <p:ph type="body" sz="quarter" idx="20" hasCustomPrompt="1"/>
          </p:nvPr>
        </p:nvSpPr>
        <p:spPr>
          <a:xfrm>
            <a:off x="967069" y="4351119"/>
            <a:ext cx="2520950" cy="1014413"/>
          </a:xfrm>
        </p:spPr>
        <p:txBody>
          <a:bodyPr>
            <a:noAutofit/>
          </a:bodyPr>
          <a:lstStyle>
            <a:lvl1pPr>
              <a:lnSpc>
                <a:spcPct val="100000"/>
              </a:lnSpc>
              <a:defRPr sz="1400">
                <a:solidFill>
                  <a:srgbClr val="1B1B1B"/>
                </a:solidFill>
              </a:defRPr>
            </a:lvl1pPr>
          </a:lstStyle>
          <a:p>
            <a:r>
              <a:rPr lang="en-GB" dirty="0"/>
              <a:t>Insert sub copy here.</a:t>
            </a:r>
          </a:p>
        </p:txBody>
      </p:sp>
      <p:sp>
        <p:nvSpPr>
          <p:cNvPr id="4" name="5. Content Placeholder (2)">
            <a:extLst>
              <a:ext uri="{FF2B5EF4-FFF2-40B4-BE49-F238E27FC236}">
                <a16:creationId xmlns:a16="http://schemas.microsoft.com/office/drawing/2014/main" id="{A2B13861-080E-609A-01A7-5EDC25A0B0FF}"/>
              </a:ext>
            </a:extLst>
          </p:cNvPr>
          <p:cNvSpPr>
            <a:spLocks noGrp="1"/>
          </p:cNvSpPr>
          <p:nvPr>
            <p:ph sz="half" idx="15"/>
          </p:nvPr>
        </p:nvSpPr>
        <p:spPr>
          <a:xfrm>
            <a:off x="4836000" y="1637090"/>
            <a:ext cx="2520000" cy="2520000"/>
          </a:xfrm>
          <a:prstGeom prst="rect">
            <a:avLst/>
          </a:prstGeom>
        </p:spPr>
        <p:txBody>
          <a:bodyPr>
            <a:normAutofit/>
          </a:bodyPr>
          <a:lstStyle>
            <a:lvl1pPr>
              <a:defRPr sz="1600">
                <a:solidFill>
                  <a:srgbClr val="1B1B1B"/>
                </a:solidFill>
              </a:defRPr>
            </a:lvl1pPr>
          </a:lstStyle>
          <a:p>
            <a:pPr lvl="0"/>
            <a:r>
              <a:rPr lang="en-US"/>
              <a:t>Click to edit Master text styles</a:t>
            </a:r>
          </a:p>
        </p:txBody>
      </p:sp>
      <p:sp>
        <p:nvSpPr>
          <p:cNvPr id="13" name="6. Text Box Placeholder (2)">
            <a:extLst>
              <a:ext uri="{FF2B5EF4-FFF2-40B4-BE49-F238E27FC236}">
                <a16:creationId xmlns:a16="http://schemas.microsoft.com/office/drawing/2014/main" id="{005774E2-5CA0-1157-5F43-7B5C9996EFC0}"/>
              </a:ext>
            </a:extLst>
          </p:cNvPr>
          <p:cNvSpPr>
            <a:spLocks noGrp="1"/>
          </p:cNvSpPr>
          <p:nvPr>
            <p:ph type="body" sz="quarter" idx="19" hasCustomPrompt="1"/>
          </p:nvPr>
        </p:nvSpPr>
        <p:spPr>
          <a:xfrm>
            <a:off x="4835525" y="4351119"/>
            <a:ext cx="2520950" cy="1014413"/>
          </a:xfrm>
        </p:spPr>
        <p:txBody>
          <a:bodyPr>
            <a:noAutofit/>
          </a:bodyPr>
          <a:lstStyle>
            <a:lvl1pPr>
              <a:lnSpc>
                <a:spcPct val="100000"/>
              </a:lnSpc>
              <a:defRPr sz="1400">
                <a:solidFill>
                  <a:srgbClr val="1B1B1B"/>
                </a:solidFill>
              </a:defRPr>
            </a:lvl1pPr>
          </a:lstStyle>
          <a:p>
            <a:r>
              <a:rPr lang="en-GB" dirty="0"/>
              <a:t>Insert sub copy here.</a:t>
            </a:r>
          </a:p>
        </p:txBody>
      </p:sp>
      <p:sp>
        <p:nvSpPr>
          <p:cNvPr id="9" name="7. Content Placeholder (3)">
            <a:extLst>
              <a:ext uri="{FF2B5EF4-FFF2-40B4-BE49-F238E27FC236}">
                <a16:creationId xmlns:a16="http://schemas.microsoft.com/office/drawing/2014/main" id="{5565E762-8883-AB43-D811-12B759024A9D}"/>
              </a:ext>
            </a:extLst>
          </p:cNvPr>
          <p:cNvSpPr>
            <a:spLocks noGrp="1"/>
          </p:cNvSpPr>
          <p:nvPr>
            <p:ph sz="half" idx="16"/>
          </p:nvPr>
        </p:nvSpPr>
        <p:spPr>
          <a:xfrm>
            <a:off x="8714257" y="1637090"/>
            <a:ext cx="2520000" cy="2520000"/>
          </a:xfrm>
          <a:prstGeom prst="rect">
            <a:avLst/>
          </a:prstGeom>
        </p:spPr>
        <p:txBody>
          <a:bodyPr>
            <a:normAutofit/>
          </a:bodyPr>
          <a:lstStyle>
            <a:lvl1pPr>
              <a:defRPr sz="1600">
                <a:solidFill>
                  <a:srgbClr val="1B1B1B"/>
                </a:solidFill>
              </a:defRPr>
            </a:lvl1pPr>
          </a:lstStyle>
          <a:p>
            <a:pPr lvl="0"/>
            <a:r>
              <a:rPr lang="en-US"/>
              <a:t>Click to edit Master text styles</a:t>
            </a:r>
          </a:p>
        </p:txBody>
      </p:sp>
      <p:sp>
        <p:nvSpPr>
          <p:cNvPr id="16" name="8. Text Box Placeholder (3)">
            <a:extLst>
              <a:ext uri="{FF2B5EF4-FFF2-40B4-BE49-F238E27FC236}">
                <a16:creationId xmlns:a16="http://schemas.microsoft.com/office/drawing/2014/main" id="{D584B818-73B8-22FE-5635-36F576CEABCF}"/>
              </a:ext>
            </a:extLst>
          </p:cNvPr>
          <p:cNvSpPr>
            <a:spLocks noGrp="1"/>
          </p:cNvSpPr>
          <p:nvPr>
            <p:ph type="body" sz="quarter" idx="21" hasCustomPrompt="1"/>
          </p:nvPr>
        </p:nvSpPr>
        <p:spPr>
          <a:xfrm>
            <a:off x="8713782" y="4400389"/>
            <a:ext cx="2520475" cy="981075"/>
          </a:xfrm>
        </p:spPr>
        <p:txBody>
          <a:bodyPr>
            <a:noAutofit/>
          </a:bodyPr>
          <a:lstStyle>
            <a:lvl1pPr marL="0" indent="0">
              <a:lnSpc>
                <a:spcPct val="100000"/>
              </a:lnSpc>
              <a:buNone/>
              <a:defRPr sz="1400">
                <a:solidFill>
                  <a:srgbClr val="1B1B1B"/>
                </a:solidFill>
              </a:defRPr>
            </a:lvl1pPr>
          </a:lstStyle>
          <a:p>
            <a:r>
              <a:rPr lang="en-GB" dirty="0"/>
              <a:t>Insert sub copy here.</a:t>
            </a:r>
          </a:p>
        </p:txBody>
      </p:sp>
      <p:pic>
        <p:nvPicPr>
          <p:cNvPr id="5" name="Picture 4" descr="A black background with a black square&#10;&#10;Description automatically generated with medium confidence">
            <a:extLst>
              <a:ext uri="{FF2B5EF4-FFF2-40B4-BE49-F238E27FC236}">
                <a16:creationId xmlns:a16="http://schemas.microsoft.com/office/drawing/2014/main" id="{36AC4827-D56E-785B-690B-73B8B175B654}"/>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406400" y="5827395"/>
            <a:ext cx="1954059" cy="487304"/>
          </a:xfrm>
          <a:prstGeom prst="rect">
            <a:avLst/>
          </a:prstGeom>
        </p:spPr>
      </p:pic>
    </p:spTree>
    <p:extLst>
      <p:ext uri="{BB962C8B-B14F-4D97-AF65-F5344CB8AC3E}">
        <p14:creationId xmlns:p14="http://schemas.microsoft.com/office/powerpoint/2010/main" val="40103545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theme" Target="../theme/theme2.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AFAFA"/>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C08AA-2148-527A-BB20-1D271A404421}"/>
              </a:ext>
            </a:extLst>
          </p:cNvPr>
          <p:cNvSpPr>
            <a:spLocks noGrp="1"/>
          </p:cNvSpPr>
          <p:nvPr>
            <p:ph type="title"/>
          </p:nvPr>
        </p:nvSpPr>
        <p:spPr>
          <a:xfrm>
            <a:off x="502920" y="437430"/>
            <a:ext cx="10515600" cy="478155"/>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69797B6-4643-3710-FBDF-B4E98217FBDB}"/>
              </a:ext>
            </a:extLst>
          </p:cNvPr>
          <p:cNvSpPr>
            <a:spLocks noGrp="1"/>
          </p:cNvSpPr>
          <p:nvPr>
            <p:ph type="body" idx="1"/>
          </p:nvPr>
        </p:nvSpPr>
        <p:spPr>
          <a:xfrm>
            <a:off x="502920" y="1347469"/>
            <a:ext cx="10515600" cy="482949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3345641"/>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712" r:id="rId3"/>
    <p:sldLayoutId id="2147483720" r:id="rId4"/>
    <p:sldLayoutId id="2147483678" r:id="rId5"/>
    <p:sldLayoutId id="2147483699" r:id="rId6"/>
    <p:sldLayoutId id="2147483696" r:id="rId7"/>
    <p:sldLayoutId id="2147483700" r:id="rId8"/>
    <p:sldLayoutId id="2147483705" r:id="rId9"/>
    <p:sldLayoutId id="2147483686" r:id="rId10"/>
    <p:sldLayoutId id="2147483708" r:id="rId11"/>
    <p:sldLayoutId id="2147483709" r:id="rId12"/>
    <p:sldLayoutId id="2147483718" r:id="rId13"/>
    <p:sldLayoutId id="2147483721" r:id="rId14"/>
    <p:sldLayoutId id="2147483722" r:id="rId15"/>
    <p:sldLayoutId id="2147483738" r:id="rId16"/>
  </p:sldLayoutIdLst>
  <p:hf sldNum="0" hdr="0" dt="0"/>
  <p:txStyles>
    <p:titleStyle>
      <a:lvl1pPr algn="l" defTabSz="914400" rtl="0" eaLnBrk="1" latinLnBrk="0" hangingPunct="1">
        <a:lnSpc>
          <a:spcPct val="90000"/>
        </a:lnSpc>
        <a:spcBef>
          <a:spcPct val="0"/>
        </a:spcBef>
        <a:buNone/>
        <a:defRPr sz="4000" kern="1200">
          <a:solidFill>
            <a:srgbClr val="1B1B1B"/>
          </a:solidFill>
          <a:latin typeface="Times New Roman" panose="02020603050405020304" pitchFamily="18" charset="0"/>
          <a:ea typeface="+mj-ea"/>
          <a:cs typeface="Times New Roman" panose="02020603050405020304" pitchFamily="18"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1B1B1B"/>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1B1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1B1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1B1B1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E9F6C1B-6F37-CE43-80CB-13FD9EE06FB3}"/>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73E29E7-16A9-6340-9E9F-790043ED90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A31A5E-D10C-0845-A242-397F9C9F2058}"/>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3D03ACE8-7DC1-FF47-A286-E7FBD724D0BE}"/>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319C6CA-BF73-CC4A-BED8-DE34849C7D53}"/>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1A55DE-D795-7B44-9085-719E51EC44B5}" type="slidenum">
              <a:rPr lang="en-US" smtClean="0"/>
              <a:t>‹#›</a:t>
            </a:fld>
            <a:endParaRPr lang="en-US"/>
          </a:p>
        </p:txBody>
      </p:sp>
    </p:spTree>
    <p:extLst>
      <p:ext uri="{BB962C8B-B14F-4D97-AF65-F5344CB8AC3E}">
        <p14:creationId xmlns:p14="http://schemas.microsoft.com/office/powerpoint/2010/main" val="3185760879"/>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Lst>
  <p:hf sldNum="0" hd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16.xml"/><Relationship Id="rId4" Type="http://schemas.openxmlformats.org/officeDocument/2006/relationships/hyperlink" Target="mailto:n.e.anderson.1@bham.ac.uk"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46.sv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48.png"/><Relationship Id="rId7" Type="http://schemas.openxmlformats.org/officeDocument/2006/relationships/diagramColors" Target="../diagrams/colors3.xml"/><Relationship Id="rId2" Type="http://schemas.openxmlformats.org/officeDocument/2006/relationships/notesSlide" Target="../notesSlides/notesSlide16.xml"/><Relationship Id="rId1" Type="http://schemas.openxmlformats.org/officeDocument/2006/relationships/slideLayout" Target="../slideLayouts/slideLayout18.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49.png"/></Relationships>
</file>

<file path=ppt/slides/_rels/slide19.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7.xml"/><Relationship Id="rId1" Type="http://schemas.openxmlformats.org/officeDocument/2006/relationships/slideLayout" Target="../slideLayouts/slideLayout1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8.xml"/><Relationship Id="rId1" Type="http://schemas.openxmlformats.org/officeDocument/2006/relationships/slideLayout" Target="../slideLayouts/slideLayout18.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hyperlink" Target="https://theproteusconsortium.org/about/" TargetMode="External"/><Relationship Id="rId2" Type="http://schemas.openxmlformats.org/officeDocument/2006/relationships/diagramData" Target="../diagrams/data6.xml"/><Relationship Id="rId1" Type="http://schemas.openxmlformats.org/officeDocument/2006/relationships/slideLayout" Target="../slideLayouts/slideLayout18.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18.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3" Type="http://schemas.openxmlformats.org/officeDocument/2006/relationships/hyperlink" Target="https://livingdonationstories.org/" TargetMode="External"/><Relationship Id="rId2" Type="http://schemas.openxmlformats.org/officeDocument/2006/relationships/notesSlide" Target="../notesSlides/notesSlide19.xml"/><Relationship Id="rId1" Type="http://schemas.openxmlformats.org/officeDocument/2006/relationships/slideLayout" Target="../slideLayouts/slideLayout19.xml"/><Relationship Id="rId5" Type="http://schemas.openxmlformats.org/officeDocument/2006/relationships/image" Target="../media/image62.png"/><Relationship Id="rId4" Type="http://schemas.openxmlformats.org/officeDocument/2006/relationships/image" Target="../media/image61.png"/></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8.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hyperlink" Target="mailto:n.e.anderson.1@bham.ac.uk" TargetMode="External"/><Relationship Id="rId2" Type="http://schemas.openxmlformats.org/officeDocument/2006/relationships/hyperlink" Target="https://www.birmingham.ac.uk/research/centres-institutes/patient-reported-outcomes" TargetMode="External"/><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s://www.fda.gov/regulatory-information/search-fda-guidance-documents/patient-reported-outcome-measures-use-medical-product-development-support-labeling-claims" TargetMode="External"/><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18.xml"/><Relationship Id="rId5" Type="http://schemas.openxmlformats.org/officeDocument/2006/relationships/hyperlink" Target="https://doi.org/10.1016/j.semnephrol.2024.151551" TargetMode="External"/><Relationship Id="rId4" Type="http://schemas.openxmlformats.org/officeDocument/2006/relationships/hyperlink" Target="https://www.kidneycareuk.or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hyperlink" Target="https://doi.org/10.1136/bmj.k5267"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385AD1-169F-ED18-0043-45FEF2E670EB}"/>
            </a:ext>
          </a:extLst>
        </p:cNvPr>
        <p:cNvGrpSpPr/>
        <p:nvPr/>
      </p:nvGrpSpPr>
      <p:grpSpPr>
        <a:xfrm>
          <a:off x="0" y="0"/>
          <a:ext cx="0" cy="0"/>
          <a:chOff x="0" y="0"/>
          <a:chExt cx="0" cy="0"/>
        </a:xfrm>
      </p:grpSpPr>
      <p:pic>
        <p:nvPicPr>
          <p:cNvPr id="1026" name="Picture 2" descr="Free medical health medicine vector">
            <a:extLst>
              <a:ext uri="{FF2B5EF4-FFF2-40B4-BE49-F238E27FC236}">
                <a16:creationId xmlns:a16="http://schemas.microsoft.com/office/drawing/2014/main" id="{6426B59C-53AA-970C-94CA-36FD3FE90990}"/>
              </a:ext>
            </a:extLst>
          </p:cNvPr>
          <p:cNvPicPr>
            <a:picLocks noGrp="1" noChangeAspect="1" noChangeArrowheads="1"/>
          </p:cNvPicPr>
          <p:nvPr>
            <p:ph type="pic" sz="quarter" idx="15"/>
          </p:nvPr>
        </p:nvPicPr>
        <p:blipFill>
          <a:blip r:embed="rId3">
            <a:extLst>
              <a:ext uri="{28A0092B-C50C-407E-A947-70E740481C1C}">
                <a14:useLocalDpi xmlns:a14="http://schemas.microsoft.com/office/drawing/2010/main" val="0"/>
              </a:ext>
            </a:extLst>
          </a:blip>
          <a:srcRect t="1819" b="1819"/>
          <a:stretch/>
        </p:blipFill>
        <p:spPr bwMode="auto">
          <a:xfrm>
            <a:off x="5257800" y="4390"/>
            <a:ext cx="6934200" cy="6853267"/>
          </a:xfrm>
          <a:prstGeom prst="rect">
            <a:avLst/>
          </a:prstGeom>
          <a:solidFill>
            <a:srgbClr val="FFFFFF"/>
          </a:solidFill>
        </p:spPr>
      </p:pic>
      <p:sp>
        <p:nvSpPr>
          <p:cNvPr id="3" name="Title 2">
            <a:extLst>
              <a:ext uri="{FF2B5EF4-FFF2-40B4-BE49-F238E27FC236}">
                <a16:creationId xmlns:a16="http://schemas.microsoft.com/office/drawing/2014/main" id="{61910216-9EE3-FA30-6AA1-072C084AFE88}"/>
              </a:ext>
            </a:extLst>
          </p:cNvPr>
          <p:cNvSpPr>
            <a:spLocks noGrp="1"/>
          </p:cNvSpPr>
          <p:nvPr>
            <p:ph type="ctrTitle"/>
          </p:nvPr>
        </p:nvSpPr>
        <p:spPr>
          <a:xfrm>
            <a:off x="264124" y="2349228"/>
            <a:ext cx="3948501" cy="802499"/>
          </a:xfrm>
        </p:spPr>
        <p:txBody>
          <a:bodyPr anchor="b">
            <a:noAutofit/>
          </a:bodyPr>
          <a:lstStyle/>
          <a:p>
            <a:r>
              <a:rPr lang="en-GB" sz="3200" dirty="0">
                <a:latin typeface="Lato" panose="020F0502020204030203" pitchFamily="34" charset="0"/>
                <a:ea typeface="Lato" panose="020F0502020204030203" pitchFamily="34" charset="0"/>
                <a:cs typeface="Lato" panose="020F0502020204030203" pitchFamily="34" charset="0"/>
              </a:rPr>
              <a:t>Self-reported experience in living Kidney donor transplantation</a:t>
            </a:r>
          </a:p>
        </p:txBody>
      </p:sp>
      <p:sp>
        <p:nvSpPr>
          <p:cNvPr id="6" name="TextBox 5">
            <a:extLst>
              <a:ext uri="{FF2B5EF4-FFF2-40B4-BE49-F238E27FC236}">
                <a16:creationId xmlns:a16="http://schemas.microsoft.com/office/drawing/2014/main" id="{71111B6D-C981-27D5-BBE7-D8985E8DD95C}"/>
              </a:ext>
            </a:extLst>
          </p:cNvPr>
          <p:cNvSpPr txBox="1"/>
          <p:nvPr/>
        </p:nvSpPr>
        <p:spPr>
          <a:xfrm>
            <a:off x="370336" y="3323683"/>
            <a:ext cx="3736075" cy="2585323"/>
          </a:xfrm>
          <a:prstGeom prst="rect">
            <a:avLst/>
          </a:prstGeom>
          <a:noFill/>
        </p:spPr>
        <p:txBody>
          <a:bodyPr wrap="square">
            <a:spAutoFit/>
          </a:bodyPr>
          <a:lstStyle/>
          <a:p>
            <a:pPr lvl="0"/>
            <a:r>
              <a:rPr lang="en-GB" sz="1800" dirty="0">
                <a:solidFill>
                  <a:schemeClr val="bg1"/>
                </a:solidFill>
              </a:rPr>
              <a:t>Dr Nicola Anderson </a:t>
            </a:r>
          </a:p>
          <a:p>
            <a:pPr lvl="0"/>
            <a:r>
              <a:rPr lang="en-GB" sz="1800" dirty="0">
                <a:solidFill>
                  <a:schemeClr val="bg1"/>
                </a:solidFill>
              </a:rPr>
              <a:t>Research Fellow, CPROR,  of University of Birmingham</a:t>
            </a:r>
          </a:p>
          <a:p>
            <a:pPr lvl="0"/>
            <a:r>
              <a:rPr lang="en-GB" sz="1800" dirty="0">
                <a:hlinkClick r:id="rId4"/>
              </a:rPr>
              <a:t>n.e.anderson.1@bham.ac.uk</a:t>
            </a:r>
            <a:endParaRPr lang="en-GB" sz="1800" dirty="0"/>
          </a:p>
          <a:p>
            <a:pPr lvl="0"/>
            <a:endParaRPr lang="en-GB" sz="1800" dirty="0"/>
          </a:p>
          <a:p>
            <a:pPr lvl="0"/>
            <a:r>
              <a:rPr lang="en-GB" sz="1800" dirty="0">
                <a:solidFill>
                  <a:schemeClr val="bg1"/>
                </a:solidFill>
              </a:rPr>
              <a:t>Clinical Director, Lead Clinical Academic Nurse, RD &amp; I,</a:t>
            </a:r>
            <a:br>
              <a:rPr lang="en-GB" sz="1800" dirty="0">
                <a:solidFill>
                  <a:schemeClr val="bg1"/>
                </a:solidFill>
              </a:rPr>
            </a:br>
            <a:r>
              <a:rPr lang="en-GB" sz="1800" dirty="0">
                <a:solidFill>
                  <a:schemeClr val="bg1"/>
                </a:solidFill>
              </a:rPr>
              <a:t>University Hospitals Birmingham NHS Foundation Trust</a:t>
            </a:r>
          </a:p>
        </p:txBody>
      </p:sp>
      <p:sp>
        <p:nvSpPr>
          <p:cNvPr id="2" name="TextBox 1">
            <a:extLst>
              <a:ext uri="{FF2B5EF4-FFF2-40B4-BE49-F238E27FC236}">
                <a16:creationId xmlns:a16="http://schemas.microsoft.com/office/drawing/2014/main" id="{66E89E12-0C81-135E-48A0-B204F3DCBFD1}"/>
              </a:ext>
            </a:extLst>
          </p:cNvPr>
          <p:cNvSpPr txBox="1"/>
          <p:nvPr/>
        </p:nvSpPr>
        <p:spPr>
          <a:xfrm>
            <a:off x="264124" y="6631619"/>
            <a:ext cx="4760637" cy="215444"/>
          </a:xfrm>
          <a:prstGeom prst="rect">
            <a:avLst/>
          </a:prstGeom>
          <a:noFill/>
        </p:spPr>
        <p:txBody>
          <a:bodyPr wrap="square" rtlCol="0">
            <a:spAutoFit/>
          </a:bodyPr>
          <a:lstStyle/>
          <a:p>
            <a:pPr algn="ctr"/>
            <a:r>
              <a:rPr lang="en-GB" sz="800" dirty="0">
                <a:solidFill>
                  <a:schemeClr val="bg1"/>
                </a:solidFill>
              </a:rPr>
              <a:t>Job Code: HANS-PR.GLO.25.020-001 Date of Creation: October 2025</a:t>
            </a:r>
            <a:endParaRPr lang="en-SE" sz="800" dirty="0">
              <a:solidFill>
                <a:schemeClr val="bg1"/>
              </a:solidFill>
            </a:endParaRPr>
          </a:p>
        </p:txBody>
      </p:sp>
    </p:spTree>
    <p:extLst>
      <p:ext uri="{BB962C8B-B14F-4D97-AF65-F5344CB8AC3E}">
        <p14:creationId xmlns:p14="http://schemas.microsoft.com/office/powerpoint/2010/main" val="9314888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75E112-46D3-AEF4-A05E-BD7D2F2DEC6D}"/>
            </a:ext>
          </a:extLst>
        </p:cNvPr>
        <p:cNvGrpSpPr/>
        <p:nvPr/>
      </p:nvGrpSpPr>
      <p:grpSpPr>
        <a:xfrm>
          <a:off x="0" y="0"/>
          <a:ext cx="0" cy="0"/>
          <a:chOff x="0" y="0"/>
          <a:chExt cx="0" cy="0"/>
        </a:xfrm>
      </p:grpSpPr>
      <p:sp>
        <p:nvSpPr>
          <p:cNvPr id="57" name="Title 56">
            <a:extLst>
              <a:ext uri="{FF2B5EF4-FFF2-40B4-BE49-F238E27FC236}">
                <a16:creationId xmlns:a16="http://schemas.microsoft.com/office/drawing/2014/main" id="{230693FF-0FD9-BA61-A93D-34EDFABA7194}"/>
              </a:ext>
            </a:extLst>
          </p:cNvPr>
          <p:cNvSpPr>
            <a:spLocks noGrp="1"/>
          </p:cNvSpPr>
          <p:nvPr>
            <p:ph type="title"/>
          </p:nvPr>
        </p:nvSpPr>
        <p:spPr/>
        <p:txBody>
          <a:bodyPr/>
          <a:lstStyle/>
          <a:p>
            <a:r>
              <a:rPr lang="en-GB" dirty="0"/>
              <a:t>Measurement Properties</a:t>
            </a:r>
          </a:p>
        </p:txBody>
      </p:sp>
      <p:pic>
        <p:nvPicPr>
          <p:cNvPr id="2" name="Picture 1">
            <a:extLst>
              <a:ext uri="{FF2B5EF4-FFF2-40B4-BE49-F238E27FC236}">
                <a16:creationId xmlns:a16="http://schemas.microsoft.com/office/drawing/2014/main" id="{57159787-05C2-C6D7-EAC5-774FC2D97C8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92319" y="1050240"/>
            <a:ext cx="6761850" cy="5068989"/>
          </a:xfrm>
          <a:prstGeom prst="rect">
            <a:avLst/>
          </a:prstGeom>
        </p:spPr>
      </p:pic>
      <p:sp>
        <p:nvSpPr>
          <p:cNvPr id="5" name="Google Shape;143;gf635fac3f8_0_10">
            <a:extLst>
              <a:ext uri="{FF2B5EF4-FFF2-40B4-BE49-F238E27FC236}">
                <a16:creationId xmlns:a16="http://schemas.microsoft.com/office/drawing/2014/main" id="{159AD432-F920-F849-3769-160B9735CFE8}"/>
              </a:ext>
            </a:extLst>
          </p:cNvPr>
          <p:cNvSpPr txBox="1">
            <a:spLocks/>
          </p:cNvSpPr>
          <p:nvPr/>
        </p:nvSpPr>
        <p:spPr>
          <a:xfrm>
            <a:off x="137046" y="1230594"/>
            <a:ext cx="4454904" cy="5932258"/>
          </a:xfrm>
          <a:prstGeom prst="rect">
            <a:avLst/>
          </a:prstGeom>
          <a:noFill/>
          <a:ln>
            <a:noFill/>
          </a:ln>
        </p:spPr>
        <p:txBody>
          <a:bodyPr spcFirstLastPara="1" vert="horz" wrap="square" lIns="91425" tIns="45700" rIns="91425" bIns="45700" rtlCol="0" anchor="t" anchorCtr="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400" kern="1200">
                <a:solidFill>
                  <a:srgbClr val="193E72"/>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95300" indent="-342900">
              <a:spcBef>
                <a:spcPts val="0"/>
              </a:spcBef>
            </a:pPr>
            <a:r>
              <a:rPr lang="en-GB" sz="2000" dirty="0">
                <a:solidFill>
                  <a:schemeClr val="tx1"/>
                </a:solidFill>
              </a:rPr>
              <a:t>PROM qualities or attributes</a:t>
            </a:r>
          </a:p>
          <a:p>
            <a:pPr marL="495300" indent="-342900">
              <a:spcBef>
                <a:spcPts val="0"/>
              </a:spcBef>
            </a:pPr>
            <a:endParaRPr lang="en-GB" sz="2000" dirty="0">
              <a:solidFill>
                <a:schemeClr val="tx1"/>
              </a:solidFill>
            </a:endParaRPr>
          </a:p>
          <a:p>
            <a:pPr marL="495300" indent="-342900">
              <a:spcBef>
                <a:spcPts val="0"/>
              </a:spcBef>
            </a:pPr>
            <a:r>
              <a:rPr lang="en-GB" sz="2000" dirty="0">
                <a:solidFill>
                  <a:schemeClr val="tx1"/>
                </a:solidFill>
              </a:rPr>
              <a:t>Consider evidence of measurement properties</a:t>
            </a:r>
          </a:p>
          <a:p>
            <a:pPr marL="952500" lvl="1">
              <a:spcBef>
                <a:spcPts val="0"/>
              </a:spcBef>
            </a:pPr>
            <a:r>
              <a:rPr lang="en-GB" sz="2000" dirty="0"/>
              <a:t>Systematic reviews</a:t>
            </a:r>
          </a:p>
          <a:p>
            <a:pPr marL="952500" lvl="1">
              <a:spcBef>
                <a:spcPts val="0"/>
              </a:spcBef>
            </a:pPr>
            <a:r>
              <a:rPr lang="en-GB" sz="2000" dirty="0"/>
              <a:t>Databases like COSMIN, PROQOLID</a:t>
            </a:r>
          </a:p>
          <a:p>
            <a:pPr marL="495300" indent="-342900">
              <a:spcBef>
                <a:spcPts val="0"/>
              </a:spcBef>
            </a:pPr>
            <a:endParaRPr lang="en-GB" sz="2000" dirty="0">
              <a:solidFill>
                <a:schemeClr val="tx1"/>
              </a:solidFill>
            </a:endParaRPr>
          </a:p>
          <a:p>
            <a:pPr marL="495300" indent="-342900">
              <a:spcBef>
                <a:spcPts val="0"/>
              </a:spcBef>
            </a:pPr>
            <a:r>
              <a:rPr lang="en-GB" sz="2000" dirty="0">
                <a:solidFill>
                  <a:schemeClr val="tx1"/>
                </a:solidFill>
              </a:rPr>
              <a:t>Interpretable</a:t>
            </a:r>
          </a:p>
          <a:p>
            <a:pPr marL="952489" lvl="1" indent="-342900">
              <a:spcBef>
                <a:spcPts val="0"/>
              </a:spcBef>
            </a:pPr>
            <a:r>
              <a:rPr lang="en-GB" sz="2000" dirty="0">
                <a:solidFill>
                  <a:schemeClr val="tx1"/>
                </a:solidFill>
              </a:rPr>
              <a:t>Qualitative meaning of PROM scores (i.e. what high scores vs low scores represent, and what degree of change is small vs large – Minimum clinically important difference MCID)</a:t>
            </a:r>
          </a:p>
          <a:p>
            <a:pPr marL="495300" indent="-342900">
              <a:spcBef>
                <a:spcPts val="0"/>
              </a:spcBef>
            </a:pPr>
            <a:endParaRPr lang="en-GB" dirty="0"/>
          </a:p>
        </p:txBody>
      </p:sp>
      <p:sp>
        <p:nvSpPr>
          <p:cNvPr id="6" name="Rectangle 5">
            <a:extLst>
              <a:ext uri="{FF2B5EF4-FFF2-40B4-BE49-F238E27FC236}">
                <a16:creationId xmlns:a16="http://schemas.microsoft.com/office/drawing/2014/main" id="{39EFD6FE-EA30-C145-6488-E090C7B69989}"/>
              </a:ext>
            </a:extLst>
          </p:cNvPr>
          <p:cNvSpPr/>
          <p:nvPr/>
        </p:nvSpPr>
        <p:spPr>
          <a:xfrm>
            <a:off x="5271399" y="6215874"/>
            <a:ext cx="6582770" cy="553998"/>
          </a:xfrm>
          <a:prstGeom prst="rect">
            <a:avLst/>
          </a:prstGeom>
        </p:spPr>
        <p:txBody>
          <a:bodyPr wrap="square">
            <a:spAutoFit/>
          </a:bodyPr>
          <a:lstStyle/>
          <a:p>
            <a:r>
              <a:rPr lang="en-GB" sz="1000" dirty="0"/>
              <a:t>Mokkink et al. COSMIN Risk of Bias checklist for systematic reviews of Patient-Reported Outcome Measures. Quality of Life Research 2018; 27: 1171-1179.</a:t>
            </a:r>
          </a:p>
          <a:p>
            <a:endParaRPr lang="en-GB" sz="1000" dirty="0"/>
          </a:p>
        </p:txBody>
      </p:sp>
    </p:spTree>
    <p:extLst>
      <p:ext uri="{BB962C8B-B14F-4D97-AF65-F5344CB8AC3E}">
        <p14:creationId xmlns:p14="http://schemas.microsoft.com/office/powerpoint/2010/main" val="10499421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67301-DE80-3CDA-90D1-EA0DFCA7539A}"/>
              </a:ext>
            </a:extLst>
          </p:cNvPr>
          <p:cNvSpPr>
            <a:spLocks noGrp="1"/>
          </p:cNvSpPr>
          <p:nvPr>
            <p:ph type="title"/>
          </p:nvPr>
        </p:nvSpPr>
        <p:spPr>
          <a:xfrm>
            <a:off x="688075" y="212706"/>
            <a:ext cx="10515600" cy="865467"/>
          </a:xfrm>
        </p:spPr>
        <p:txBody>
          <a:bodyPr/>
          <a:lstStyle/>
          <a:p>
            <a:r>
              <a:rPr lang="en-GB" dirty="0"/>
              <a:t>PROMs data collection </a:t>
            </a:r>
          </a:p>
        </p:txBody>
      </p:sp>
      <p:sp>
        <p:nvSpPr>
          <p:cNvPr id="3" name="Content Placeholder 2">
            <a:extLst>
              <a:ext uri="{FF2B5EF4-FFF2-40B4-BE49-F238E27FC236}">
                <a16:creationId xmlns:a16="http://schemas.microsoft.com/office/drawing/2014/main" id="{1B15B447-E166-07ED-8610-5F73FCA37928}"/>
              </a:ext>
            </a:extLst>
          </p:cNvPr>
          <p:cNvSpPr>
            <a:spLocks noGrp="1"/>
          </p:cNvSpPr>
          <p:nvPr>
            <p:ph idx="1"/>
          </p:nvPr>
        </p:nvSpPr>
        <p:spPr>
          <a:xfrm>
            <a:off x="838200" y="1078173"/>
            <a:ext cx="10515600" cy="4598728"/>
          </a:xfrm>
        </p:spPr>
        <p:txBody>
          <a:bodyPr>
            <a:normAutofit lnSpcReduction="10000"/>
          </a:bodyPr>
          <a:lstStyle/>
          <a:p>
            <a:pPr marL="0" indent="0">
              <a:buNone/>
            </a:pPr>
            <a:br>
              <a:rPr lang="en-GB" dirty="0"/>
            </a:br>
            <a:r>
              <a:rPr lang="en-GB" b="1" dirty="0"/>
              <a:t>United Kingdom</a:t>
            </a:r>
          </a:p>
          <a:p>
            <a:r>
              <a:rPr lang="en-GB" dirty="0"/>
              <a:t>Decentralised for recipients – individual Tx Centres</a:t>
            </a:r>
          </a:p>
          <a:p>
            <a:r>
              <a:rPr lang="en-GB" dirty="0"/>
              <a:t>The NHS Blood and Transplant collates donor follow-up data. </a:t>
            </a:r>
          </a:p>
          <a:p>
            <a:r>
              <a:rPr lang="en-GB" dirty="0"/>
              <a:t>UK programs: </a:t>
            </a:r>
          </a:p>
          <a:p>
            <a:pPr lvl="1"/>
            <a:r>
              <a:rPr lang="en-GB" sz="2000" dirty="0"/>
              <a:t>Routinely track clinical outcomes </a:t>
            </a:r>
          </a:p>
          <a:p>
            <a:pPr lvl="1"/>
            <a:r>
              <a:rPr lang="en-GB" sz="2000" dirty="0"/>
              <a:t>Have participated in research using PRO measures </a:t>
            </a:r>
          </a:p>
          <a:p>
            <a:r>
              <a:rPr lang="en-GB" dirty="0"/>
              <a:t>Reality: PROs are </a:t>
            </a:r>
            <a:r>
              <a:rPr lang="en-GB" b="1" dirty="0"/>
              <a:t>used in research and some clinical pathways</a:t>
            </a:r>
            <a:r>
              <a:rPr lang="en-GB" dirty="0"/>
              <a:t> but not consistently embedded everywhere yet.</a:t>
            </a:r>
          </a:p>
          <a:p>
            <a:r>
              <a:rPr lang="en-GB" dirty="0"/>
              <a:t>Gaps in standardisation (follow up times and PROM usage)</a:t>
            </a:r>
          </a:p>
          <a:p>
            <a:r>
              <a:rPr lang="en-GB" dirty="0"/>
              <a:t>Work is ongoing to establish PROMs and PREMs with recipients at a national level</a:t>
            </a:r>
          </a:p>
        </p:txBody>
      </p:sp>
      <p:pic>
        <p:nvPicPr>
          <p:cNvPr id="5" name="Graphic 4" descr="Kidneys outline">
            <a:extLst>
              <a:ext uri="{FF2B5EF4-FFF2-40B4-BE49-F238E27FC236}">
                <a16:creationId xmlns:a16="http://schemas.microsoft.com/office/drawing/2014/main" id="{E5F10361-D9C8-A4C1-8407-E1A022D02053}"/>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282753" y="0"/>
            <a:ext cx="2631140" cy="2631140"/>
          </a:xfrm>
          <a:prstGeom prst="rect">
            <a:avLst/>
          </a:prstGeom>
        </p:spPr>
      </p:pic>
    </p:spTree>
    <p:extLst>
      <p:ext uri="{BB962C8B-B14F-4D97-AF65-F5344CB8AC3E}">
        <p14:creationId xmlns:p14="http://schemas.microsoft.com/office/powerpoint/2010/main" val="9065081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B02DD-D756-C9AA-55F3-B1BD285E6CBC}"/>
              </a:ext>
            </a:extLst>
          </p:cNvPr>
          <p:cNvSpPr>
            <a:spLocks noGrp="1"/>
          </p:cNvSpPr>
          <p:nvPr>
            <p:ph type="title"/>
          </p:nvPr>
        </p:nvSpPr>
        <p:spPr/>
        <p:txBody>
          <a:bodyPr>
            <a:normAutofit/>
          </a:bodyPr>
          <a:lstStyle/>
          <a:p>
            <a:r>
              <a:rPr lang="en-GB" dirty="0"/>
              <a:t>Recipient Experience Data</a:t>
            </a:r>
          </a:p>
        </p:txBody>
      </p:sp>
      <p:sp>
        <p:nvSpPr>
          <p:cNvPr id="3" name="Content Placeholder 2">
            <a:extLst>
              <a:ext uri="{FF2B5EF4-FFF2-40B4-BE49-F238E27FC236}">
                <a16:creationId xmlns:a16="http://schemas.microsoft.com/office/drawing/2014/main" id="{10475640-DECB-59BC-A513-46B2741AB70C}"/>
              </a:ext>
            </a:extLst>
          </p:cNvPr>
          <p:cNvSpPr>
            <a:spLocks noGrp="1"/>
          </p:cNvSpPr>
          <p:nvPr>
            <p:ph idx="1"/>
          </p:nvPr>
        </p:nvSpPr>
        <p:spPr>
          <a:xfrm>
            <a:off x="838200" y="996287"/>
            <a:ext cx="10515600" cy="4817659"/>
          </a:xfrm>
        </p:spPr>
        <p:txBody>
          <a:bodyPr>
            <a:normAutofit fontScale="85000" lnSpcReduction="20000"/>
          </a:bodyPr>
          <a:lstStyle/>
          <a:p>
            <a:pPr marL="0" indent="0">
              <a:buNone/>
            </a:pPr>
            <a:endParaRPr lang="en-GB" dirty="0"/>
          </a:p>
          <a:p>
            <a:r>
              <a:rPr lang="en-GB" b="1" dirty="0"/>
              <a:t>Key improvements post-transplant:</a:t>
            </a:r>
          </a:p>
          <a:p>
            <a:r>
              <a:rPr lang="en-GB" dirty="0"/>
              <a:t>Better physical functioning vs dialysis </a:t>
            </a:r>
          </a:p>
          <a:p>
            <a:r>
              <a:rPr lang="en-GB" dirty="0"/>
              <a:t>Increased independence </a:t>
            </a:r>
          </a:p>
          <a:p>
            <a:r>
              <a:rPr lang="en-GB" dirty="0"/>
              <a:t>Improved overall QoL </a:t>
            </a:r>
          </a:p>
          <a:p>
            <a:r>
              <a:rPr lang="en-GB" b="1" dirty="0"/>
              <a:t>Persistent challenges:</a:t>
            </a:r>
          </a:p>
          <a:p>
            <a:r>
              <a:rPr lang="en-GB" dirty="0"/>
              <a:t>Medication side effects </a:t>
            </a:r>
          </a:p>
          <a:p>
            <a:r>
              <a:rPr lang="en-GB" dirty="0"/>
              <a:t>Anxiety about graft failure </a:t>
            </a:r>
          </a:p>
          <a:p>
            <a:r>
              <a:rPr lang="en-GB" dirty="0"/>
              <a:t>Infection risk concerns </a:t>
            </a:r>
          </a:p>
          <a:p>
            <a:r>
              <a:rPr lang="en-GB" dirty="0"/>
              <a:t>Body image or weight changes</a:t>
            </a:r>
            <a:br>
              <a:rPr lang="en-GB" dirty="0"/>
            </a:br>
            <a:r>
              <a:rPr lang="en-GB" dirty="0"/>
              <a:t> </a:t>
            </a:r>
          </a:p>
          <a:p>
            <a:r>
              <a:rPr lang="en-GB" dirty="0"/>
              <a:t>PROMs often show:</a:t>
            </a:r>
          </a:p>
          <a:p>
            <a:r>
              <a:rPr lang="en-GB" b="1" dirty="0"/>
              <a:t>Big early improvement</a:t>
            </a:r>
            <a:r>
              <a:rPr lang="en-GB" dirty="0"/>
              <a:t>, then plateau </a:t>
            </a:r>
          </a:p>
          <a:p>
            <a:r>
              <a:rPr lang="en-GB" dirty="0"/>
              <a:t>QoL still lower than general population in some domains</a:t>
            </a:r>
          </a:p>
          <a:p>
            <a:endParaRPr lang="en-GB" dirty="0"/>
          </a:p>
        </p:txBody>
      </p:sp>
      <p:pic>
        <p:nvPicPr>
          <p:cNvPr id="5" name="Picture 4">
            <a:extLst>
              <a:ext uri="{FF2B5EF4-FFF2-40B4-BE49-F238E27FC236}">
                <a16:creationId xmlns:a16="http://schemas.microsoft.com/office/drawing/2014/main" id="{2B834AFD-2986-5D9F-9541-43A5CE337AF9}"/>
              </a:ext>
            </a:extLst>
          </p:cNvPr>
          <p:cNvPicPr>
            <a:picLocks noChangeAspect="1"/>
          </p:cNvPicPr>
          <p:nvPr/>
        </p:nvPicPr>
        <p:blipFill>
          <a:blip r:embed="rId3"/>
          <a:srcRect l="20149" t="19702" r="22425" b="52836"/>
          <a:stretch>
            <a:fillRect/>
          </a:stretch>
        </p:blipFill>
        <p:spPr>
          <a:xfrm>
            <a:off x="5008728" y="2463420"/>
            <a:ext cx="7001302" cy="1883391"/>
          </a:xfrm>
          <a:prstGeom prst="rect">
            <a:avLst/>
          </a:prstGeom>
          <a:ln>
            <a:solidFill>
              <a:schemeClr val="tx2"/>
            </a:solidFill>
          </a:ln>
        </p:spPr>
      </p:pic>
    </p:spTree>
    <p:extLst>
      <p:ext uri="{BB962C8B-B14F-4D97-AF65-F5344CB8AC3E}">
        <p14:creationId xmlns:p14="http://schemas.microsoft.com/office/powerpoint/2010/main" val="29810377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DFBFC-1C8B-3CF7-89C0-25117D5E4768}"/>
              </a:ext>
            </a:extLst>
          </p:cNvPr>
          <p:cNvSpPr>
            <a:spLocks noGrp="1"/>
          </p:cNvSpPr>
          <p:nvPr>
            <p:ph type="title"/>
          </p:nvPr>
        </p:nvSpPr>
        <p:spPr/>
        <p:txBody>
          <a:bodyPr>
            <a:normAutofit fontScale="90000"/>
          </a:bodyPr>
          <a:lstStyle/>
          <a:p>
            <a:r>
              <a:rPr lang="en-GB" dirty="0"/>
              <a:t>PRO data from </a:t>
            </a:r>
            <a:r>
              <a:rPr lang="en-GB" b="1" dirty="0"/>
              <a:t>Access to Transplantation and Transplant Outcome Measures (ATTOM)</a:t>
            </a:r>
            <a:r>
              <a:rPr lang="en-GB" dirty="0"/>
              <a:t> programme</a:t>
            </a:r>
          </a:p>
        </p:txBody>
      </p:sp>
      <p:sp>
        <p:nvSpPr>
          <p:cNvPr id="3" name="Content Placeholder 2">
            <a:extLst>
              <a:ext uri="{FF2B5EF4-FFF2-40B4-BE49-F238E27FC236}">
                <a16:creationId xmlns:a16="http://schemas.microsoft.com/office/drawing/2014/main" id="{797D8227-35BB-3C98-D9D1-C8062B49BA8C}"/>
              </a:ext>
            </a:extLst>
          </p:cNvPr>
          <p:cNvSpPr>
            <a:spLocks noGrp="1"/>
          </p:cNvSpPr>
          <p:nvPr>
            <p:ph idx="1"/>
          </p:nvPr>
        </p:nvSpPr>
        <p:spPr/>
        <p:txBody>
          <a:bodyPr>
            <a:normAutofit fontScale="92500" lnSpcReduction="20000"/>
          </a:bodyPr>
          <a:lstStyle/>
          <a:p>
            <a:r>
              <a:rPr lang="en-GB" dirty="0"/>
              <a:t>poorer PROMs in kidney transplant patients were most strongly associated with:</a:t>
            </a:r>
          </a:p>
          <a:p>
            <a:pPr lvl="1"/>
            <a:r>
              <a:rPr lang="en-GB" dirty="0"/>
              <a:t>Older age (physical decline) </a:t>
            </a:r>
          </a:p>
          <a:p>
            <a:pPr lvl="1"/>
            <a:r>
              <a:rPr lang="en-GB" dirty="0"/>
              <a:t>Female sex </a:t>
            </a:r>
          </a:p>
          <a:p>
            <a:pPr lvl="1"/>
            <a:r>
              <a:rPr lang="en-GB" dirty="0"/>
              <a:t>Minority ethnicity </a:t>
            </a:r>
          </a:p>
          <a:p>
            <a:pPr lvl="1"/>
            <a:r>
              <a:rPr lang="en-GB" dirty="0"/>
              <a:t>Higher socioeconomic deprivation </a:t>
            </a:r>
          </a:p>
          <a:p>
            <a:pPr lvl="1"/>
            <a:r>
              <a:rPr lang="en-GB" dirty="0"/>
              <a:t>Unemployment and lower education </a:t>
            </a:r>
          </a:p>
          <a:p>
            <a:pPr marL="457189" lvl="1" indent="0">
              <a:buNone/>
            </a:pPr>
            <a:br>
              <a:rPr lang="en-GB" dirty="0"/>
            </a:br>
            <a:endParaRPr lang="en-GB" dirty="0"/>
          </a:p>
          <a:p>
            <a:r>
              <a:rPr lang="en-GB" b="1" dirty="0"/>
              <a:t>Quality of Life:</a:t>
            </a:r>
            <a:r>
              <a:rPr lang="en-GB" dirty="0"/>
              <a:t> Longitudinal data - significant and similar QOL improvements for both living-donor and deceased-donor transplant recipients compared to those remaining on the waiting list.</a:t>
            </a:r>
            <a:br>
              <a:rPr lang="en-GB" dirty="0"/>
            </a:br>
            <a:endParaRPr lang="en-GB" dirty="0"/>
          </a:p>
          <a:p>
            <a:r>
              <a:rPr lang="en-GB" dirty="0"/>
              <a:t>These findings reinforce that </a:t>
            </a:r>
            <a:r>
              <a:rPr lang="en-GB" b="1" dirty="0"/>
              <a:t>equity in transplantation is not just about access—but also about lived outcomes after treatment</a:t>
            </a:r>
            <a:r>
              <a:rPr lang="en-GB" dirty="0"/>
              <a:t>.</a:t>
            </a:r>
          </a:p>
          <a:p>
            <a:endParaRPr lang="en-GB" dirty="0"/>
          </a:p>
        </p:txBody>
      </p:sp>
      <p:pic>
        <p:nvPicPr>
          <p:cNvPr id="5" name="Graphic 4" descr="Atom with solid fill">
            <a:extLst>
              <a:ext uri="{FF2B5EF4-FFF2-40B4-BE49-F238E27FC236}">
                <a16:creationId xmlns:a16="http://schemas.microsoft.com/office/drawing/2014/main" id="{CFFDEB62-9425-EC78-BDA6-4CA9E9B9CB3C}"/>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724633" y="1693021"/>
            <a:ext cx="2224585" cy="2224585"/>
          </a:xfrm>
          <a:prstGeom prst="rect">
            <a:avLst/>
          </a:prstGeom>
        </p:spPr>
      </p:pic>
    </p:spTree>
    <p:extLst>
      <p:ext uri="{BB962C8B-B14F-4D97-AF65-F5344CB8AC3E}">
        <p14:creationId xmlns:p14="http://schemas.microsoft.com/office/powerpoint/2010/main" val="16649243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D08D7-2DAE-5F8C-1829-0E6C4224617D}"/>
              </a:ext>
            </a:extLst>
          </p:cNvPr>
          <p:cNvSpPr>
            <a:spLocks noGrp="1"/>
          </p:cNvSpPr>
          <p:nvPr>
            <p:ph type="title"/>
          </p:nvPr>
        </p:nvSpPr>
        <p:spPr/>
        <p:txBody>
          <a:bodyPr/>
          <a:lstStyle/>
          <a:p>
            <a:r>
              <a:rPr lang="en-GB" dirty="0"/>
              <a:t>Donor specific -  Quality of Life and vulnerability factors</a:t>
            </a:r>
          </a:p>
        </p:txBody>
      </p:sp>
      <p:sp>
        <p:nvSpPr>
          <p:cNvPr id="3" name="Content Placeholder 2">
            <a:extLst>
              <a:ext uri="{FF2B5EF4-FFF2-40B4-BE49-F238E27FC236}">
                <a16:creationId xmlns:a16="http://schemas.microsoft.com/office/drawing/2014/main" id="{68BEC49E-C524-4778-0A7A-001ED3B7E708}"/>
              </a:ext>
            </a:extLst>
          </p:cNvPr>
          <p:cNvSpPr>
            <a:spLocks noGrp="1"/>
          </p:cNvSpPr>
          <p:nvPr>
            <p:ph idx="1"/>
          </p:nvPr>
        </p:nvSpPr>
        <p:spPr>
          <a:xfrm>
            <a:off x="838200" y="1230594"/>
            <a:ext cx="10515600" cy="4815364"/>
          </a:xfrm>
        </p:spPr>
        <p:txBody>
          <a:bodyPr>
            <a:normAutofit/>
          </a:bodyPr>
          <a:lstStyle/>
          <a:p>
            <a:r>
              <a:rPr lang="en-GB" dirty="0"/>
              <a:t>Most donors report </a:t>
            </a:r>
            <a:r>
              <a:rPr lang="en-GB" b="1" dirty="0"/>
              <a:t>equal or better overall quality of life</a:t>
            </a:r>
            <a:r>
              <a:rPr lang="en-GB" dirty="0"/>
              <a:t> compared to the general population </a:t>
            </a:r>
          </a:p>
          <a:p>
            <a:r>
              <a:rPr lang="en-GB" dirty="0"/>
              <a:t>Many describe a lasting sense of: </a:t>
            </a:r>
          </a:p>
          <a:p>
            <a:pPr lvl="1"/>
            <a:r>
              <a:rPr lang="en-GB" sz="2000" dirty="0"/>
              <a:t>Purpose </a:t>
            </a:r>
          </a:p>
          <a:p>
            <a:pPr lvl="1"/>
            <a:r>
              <a:rPr lang="en-GB" sz="2000" dirty="0"/>
              <a:t>Satisfaction from helping someone </a:t>
            </a:r>
          </a:p>
          <a:p>
            <a:pPr lvl="1"/>
            <a:r>
              <a:rPr lang="en-GB" sz="2000" dirty="0"/>
              <a:t>Improved self-esteem </a:t>
            </a:r>
            <a:br>
              <a:rPr lang="en-GB" sz="2000" dirty="0"/>
            </a:br>
            <a:endParaRPr lang="en-GB" sz="2000" dirty="0"/>
          </a:p>
          <a:p>
            <a:r>
              <a:rPr lang="en-GB" dirty="0"/>
              <a:t>This “boost” is sometimes called the </a:t>
            </a:r>
            <a:r>
              <a:rPr lang="en-GB" b="1" dirty="0"/>
              <a:t>“donor effect”</a:t>
            </a:r>
          </a:p>
          <a:p>
            <a:r>
              <a:rPr lang="en-GB" b="1" dirty="0"/>
              <a:t>Vulnerability Factors - </a:t>
            </a:r>
            <a:r>
              <a:rPr lang="en-GB" dirty="0"/>
              <a:t>higher risk for poor psychological outcomes if: graft fails (leading to "donor grief"), donor is an "unrelated" or "altruistic" donor with lower social support, donor experiences unexpected financial strain or prolonged physical recovery.</a:t>
            </a:r>
          </a:p>
          <a:p>
            <a:endParaRPr lang="en-GB" dirty="0"/>
          </a:p>
        </p:txBody>
      </p:sp>
    </p:spTree>
    <p:extLst>
      <p:ext uri="{BB962C8B-B14F-4D97-AF65-F5344CB8AC3E}">
        <p14:creationId xmlns:p14="http://schemas.microsoft.com/office/powerpoint/2010/main" val="6956664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07BFC-EB85-8C80-7AC3-1A3ED7F9E1B6}"/>
              </a:ext>
            </a:extLst>
          </p:cNvPr>
          <p:cNvSpPr>
            <a:spLocks noGrp="1"/>
          </p:cNvSpPr>
          <p:nvPr>
            <p:ph type="title"/>
          </p:nvPr>
        </p:nvSpPr>
        <p:spPr/>
        <p:txBody>
          <a:bodyPr/>
          <a:lstStyle/>
          <a:p>
            <a:r>
              <a:rPr lang="en-GB" dirty="0"/>
              <a:t>Donor Experience – functional status</a:t>
            </a:r>
          </a:p>
        </p:txBody>
      </p:sp>
      <p:sp>
        <p:nvSpPr>
          <p:cNvPr id="3" name="Content Placeholder 2">
            <a:extLst>
              <a:ext uri="{FF2B5EF4-FFF2-40B4-BE49-F238E27FC236}">
                <a16:creationId xmlns:a16="http://schemas.microsoft.com/office/drawing/2014/main" id="{4BFD789A-2113-F7A0-9397-F3313CBA3B4D}"/>
              </a:ext>
            </a:extLst>
          </p:cNvPr>
          <p:cNvSpPr>
            <a:spLocks noGrp="1"/>
          </p:cNvSpPr>
          <p:nvPr>
            <p:ph idx="1"/>
          </p:nvPr>
        </p:nvSpPr>
        <p:spPr>
          <a:xfrm>
            <a:off x="838200" y="1023583"/>
            <a:ext cx="4934803" cy="4899544"/>
          </a:xfrm>
          <a:ln>
            <a:solidFill>
              <a:schemeClr val="tx2"/>
            </a:solidFill>
          </a:ln>
        </p:spPr>
        <p:txBody>
          <a:bodyPr>
            <a:normAutofit fontScale="55000" lnSpcReduction="20000"/>
          </a:bodyPr>
          <a:lstStyle/>
          <a:p>
            <a:pPr marL="0" indent="0">
              <a:buNone/>
            </a:pPr>
            <a:endParaRPr lang="en-GB" sz="3500" b="1" dirty="0"/>
          </a:p>
          <a:p>
            <a:pPr marL="0" indent="0">
              <a:buNone/>
            </a:pPr>
            <a:r>
              <a:rPr lang="en-GB" sz="3600" b="1" dirty="0"/>
              <a:t>Physical Functioning</a:t>
            </a:r>
          </a:p>
          <a:p>
            <a:r>
              <a:rPr lang="en-GB" sz="3600" dirty="0">
                <a:solidFill>
                  <a:schemeClr val="tx2"/>
                </a:solidFill>
              </a:rPr>
              <a:t>Most return to </a:t>
            </a:r>
            <a:r>
              <a:rPr lang="en-GB" sz="3600" b="1" dirty="0">
                <a:solidFill>
                  <a:schemeClr val="tx2"/>
                </a:solidFill>
              </a:rPr>
              <a:t>normal daily functioning</a:t>
            </a:r>
            <a:r>
              <a:rPr lang="en-GB" sz="3600" dirty="0">
                <a:solidFill>
                  <a:schemeClr val="tx2"/>
                </a:solidFill>
              </a:rPr>
              <a:t> </a:t>
            </a:r>
          </a:p>
          <a:p>
            <a:r>
              <a:rPr lang="en-GB" sz="3600" dirty="0">
                <a:solidFill>
                  <a:schemeClr val="tx2"/>
                </a:solidFill>
              </a:rPr>
              <a:t>Long-term physical QOL is generally </a:t>
            </a:r>
            <a:r>
              <a:rPr lang="en-GB" sz="3600" b="1" dirty="0">
                <a:solidFill>
                  <a:schemeClr val="tx2"/>
                </a:solidFill>
              </a:rPr>
              <a:t>unchanged</a:t>
            </a:r>
            <a:r>
              <a:rPr lang="en-GB" sz="3600" dirty="0">
                <a:solidFill>
                  <a:schemeClr val="tx2"/>
                </a:solidFill>
              </a:rPr>
              <a:t> </a:t>
            </a:r>
          </a:p>
          <a:p>
            <a:r>
              <a:rPr lang="en-GB" sz="3600" b="1" dirty="0">
                <a:solidFill>
                  <a:schemeClr val="tx2"/>
                </a:solidFill>
              </a:rPr>
              <a:t>But some report:</a:t>
            </a:r>
          </a:p>
          <a:p>
            <a:r>
              <a:rPr lang="en-GB" sz="3600" dirty="0">
                <a:solidFill>
                  <a:schemeClr val="tx2"/>
                </a:solidFill>
              </a:rPr>
              <a:t>Persistent fatigue (a minority) </a:t>
            </a:r>
          </a:p>
          <a:p>
            <a:r>
              <a:rPr lang="en-GB" sz="3600" dirty="0">
                <a:solidFill>
                  <a:schemeClr val="tx2"/>
                </a:solidFill>
              </a:rPr>
              <a:t>Occasional pain or discomfort around the surgical site </a:t>
            </a:r>
          </a:p>
          <a:p>
            <a:r>
              <a:rPr lang="en-GB" sz="3600" dirty="0">
                <a:solidFill>
                  <a:schemeClr val="tx2"/>
                </a:solidFill>
              </a:rPr>
              <a:t>Reduced physical capacity in very active individuals </a:t>
            </a:r>
          </a:p>
          <a:p>
            <a:pPr marL="0" indent="0">
              <a:buNone/>
            </a:pPr>
            <a:br>
              <a:rPr lang="en-GB" sz="3600" dirty="0">
                <a:solidFill>
                  <a:schemeClr val="tx2"/>
                </a:solidFill>
              </a:rPr>
            </a:br>
            <a:r>
              <a:rPr lang="en-GB" sz="3600" dirty="0"/>
              <a:t>Clinical outcomes may look “perfect,” but PROs sometimes reveal </a:t>
            </a:r>
            <a:r>
              <a:rPr lang="en-GB" sz="3600" b="1" dirty="0"/>
              <a:t>subtle, ongoing symptoms</a:t>
            </a:r>
            <a:r>
              <a:rPr lang="en-GB" sz="3600" dirty="0"/>
              <a:t> that wouldn’t show up in lab tests</a:t>
            </a:r>
          </a:p>
          <a:p>
            <a:endParaRPr lang="en-GB" dirty="0"/>
          </a:p>
        </p:txBody>
      </p:sp>
      <p:sp>
        <p:nvSpPr>
          <p:cNvPr id="8" name="Content Placeholder 2">
            <a:extLst>
              <a:ext uri="{FF2B5EF4-FFF2-40B4-BE49-F238E27FC236}">
                <a16:creationId xmlns:a16="http://schemas.microsoft.com/office/drawing/2014/main" id="{3F489CD6-51FA-9BB6-28C1-43E283DA3897}"/>
              </a:ext>
            </a:extLst>
          </p:cNvPr>
          <p:cNvSpPr txBox="1">
            <a:spLocks/>
          </p:cNvSpPr>
          <p:nvPr/>
        </p:nvSpPr>
        <p:spPr>
          <a:xfrm>
            <a:off x="6096000" y="1023583"/>
            <a:ext cx="5257800" cy="4899544"/>
          </a:xfrm>
          <a:prstGeom prst="rect">
            <a:avLst/>
          </a:prstGeom>
          <a:ln>
            <a:solidFill>
              <a:schemeClr val="tx2"/>
            </a:solidFill>
          </a:ln>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400" kern="1200">
                <a:solidFill>
                  <a:srgbClr val="193E72"/>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br>
              <a:rPr lang="en-GB" sz="2000" b="1" dirty="0"/>
            </a:br>
            <a:r>
              <a:rPr lang="en-GB" sz="2000" b="1" dirty="0"/>
              <a:t>Mental Health</a:t>
            </a:r>
          </a:p>
          <a:p>
            <a:r>
              <a:rPr lang="en-GB" sz="2000" dirty="0">
                <a:solidFill>
                  <a:schemeClr val="tx2"/>
                </a:solidFill>
              </a:rPr>
              <a:t>Low overall rates of depression and anxiety </a:t>
            </a:r>
          </a:p>
          <a:p>
            <a:r>
              <a:rPr lang="en-GB" sz="2000" dirty="0">
                <a:solidFill>
                  <a:schemeClr val="tx2"/>
                </a:solidFill>
              </a:rPr>
              <a:t>High emotional wellbeing tied to donation meaning </a:t>
            </a:r>
          </a:p>
          <a:p>
            <a:r>
              <a:rPr lang="en-GB" sz="2000" b="1" dirty="0">
                <a:solidFill>
                  <a:schemeClr val="tx2"/>
                </a:solidFill>
              </a:rPr>
              <a:t>However, a notable minority (~5–20%) report:</a:t>
            </a:r>
          </a:p>
          <a:p>
            <a:r>
              <a:rPr lang="en-GB" sz="2000" dirty="0">
                <a:solidFill>
                  <a:schemeClr val="tx2"/>
                </a:solidFill>
              </a:rPr>
              <a:t>Anxiety about their own future health </a:t>
            </a:r>
          </a:p>
          <a:p>
            <a:r>
              <a:rPr lang="en-GB" sz="2000" dirty="0">
                <a:solidFill>
                  <a:schemeClr val="tx2"/>
                </a:solidFill>
              </a:rPr>
              <a:t>Guilt or distress if the transplant fails </a:t>
            </a:r>
          </a:p>
          <a:p>
            <a:r>
              <a:rPr lang="en-GB" sz="2000" dirty="0">
                <a:solidFill>
                  <a:schemeClr val="tx2"/>
                </a:solidFill>
              </a:rPr>
              <a:t>Strained relationships (rare, but documented</a:t>
            </a:r>
            <a:r>
              <a:rPr lang="en-GB" sz="2000" dirty="0"/>
              <a:t>) </a:t>
            </a:r>
          </a:p>
          <a:p>
            <a:pPr marL="0" indent="0">
              <a:buNone/>
            </a:pPr>
            <a:r>
              <a:rPr lang="en-GB" sz="2000" dirty="0"/>
              <a:t>This is why organisations like KDIGO emphasise psychosocial follow-up—not just medical checks</a:t>
            </a:r>
          </a:p>
          <a:p>
            <a:pPr marL="0" indent="0">
              <a:buNone/>
            </a:pPr>
            <a:endParaRPr lang="en-GB" dirty="0"/>
          </a:p>
          <a:p>
            <a:endParaRPr lang="en-GB" dirty="0"/>
          </a:p>
        </p:txBody>
      </p:sp>
    </p:spTree>
    <p:extLst>
      <p:ext uri="{BB962C8B-B14F-4D97-AF65-F5344CB8AC3E}">
        <p14:creationId xmlns:p14="http://schemas.microsoft.com/office/powerpoint/2010/main" val="27804979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0AADC-987B-20B7-8E73-7F14AA202054}"/>
              </a:ext>
            </a:extLst>
          </p:cNvPr>
          <p:cNvSpPr>
            <a:spLocks noGrp="1"/>
          </p:cNvSpPr>
          <p:nvPr>
            <p:ph type="title"/>
          </p:nvPr>
        </p:nvSpPr>
        <p:spPr/>
        <p:txBody>
          <a:bodyPr/>
          <a:lstStyle/>
          <a:p>
            <a:r>
              <a:rPr lang="en-GB" dirty="0"/>
              <a:t>Donor Experiences – Financial and social impacts</a:t>
            </a:r>
          </a:p>
        </p:txBody>
      </p:sp>
      <p:sp>
        <p:nvSpPr>
          <p:cNvPr id="3" name="Content Placeholder 2">
            <a:extLst>
              <a:ext uri="{FF2B5EF4-FFF2-40B4-BE49-F238E27FC236}">
                <a16:creationId xmlns:a16="http://schemas.microsoft.com/office/drawing/2014/main" id="{89765567-C30F-DFE1-C305-17A36379450D}"/>
              </a:ext>
            </a:extLst>
          </p:cNvPr>
          <p:cNvSpPr>
            <a:spLocks noGrp="1"/>
          </p:cNvSpPr>
          <p:nvPr>
            <p:ph idx="1"/>
          </p:nvPr>
        </p:nvSpPr>
        <p:spPr>
          <a:xfrm>
            <a:off x="838200" y="1985442"/>
            <a:ext cx="10515600" cy="4141835"/>
          </a:xfrm>
        </p:spPr>
        <p:txBody>
          <a:bodyPr/>
          <a:lstStyle/>
          <a:p>
            <a:r>
              <a:rPr lang="en-GB" dirty="0"/>
              <a:t>Financial and social impacts often underestimated</a:t>
            </a:r>
          </a:p>
          <a:p>
            <a:r>
              <a:rPr lang="en-GB" b="1" dirty="0"/>
              <a:t>Common donor-reported issues:</a:t>
            </a:r>
          </a:p>
          <a:p>
            <a:r>
              <a:rPr lang="en-GB" dirty="0"/>
              <a:t>Lost wages during recovery </a:t>
            </a:r>
          </a:p>
          <a:p>
            <a:r>
              <a:rPr lang="en-GB" dirty="0"/>
              <a:t>Travel and accommodation costs </a:t>
            </a:r>
          </a:p>
          <a:p>
            <a:r>
              <a:rPr lang="en-GB" dirty="0"/>
              <a:t>Insurance or employment concerns (especially in the US) </a:t>
            </a:r>
          </a:p>
          <a:p>
            <a:r>
              <a:rPr lang="en-GB" dirty="0"/>
              <a:t>In the UK (via Commissioning teams), reimbursement systems reduce this—but don’t eliminate indirect impacts..</a:t>
            </a:r>
          </a:p>
          <a:p>
            <a:endParaRPr lang="en-GB" dirty="0"/>
          </a:p>
        </p:txBody>
      </p:sp>
      <p:pic>
        <p:nvPicPr>
          <p:cNvPr id="5" name="Graphic 4" descr="Piggy Bank with solid fill">
            <a:extLst>
              <a:ext uri="{FF2B5EF4-FFF2-40B4-BE49-F238E27FC236}">
                <a16:creationId xmlns:a16="http://schemas.microsoft.com/office/drawing/2014/main" id="{371EF4ED-0852-B3D8-8F86-741E34861A0B}"/>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8817898" y="1129402"/>
            <a:ext cx="2726970" cy="2726970"/>
          </a:xfrm>
          <a:prstGeom prst="rect">
            <a:avLst/>
          </a:prstGeom>
        </p:spPr>
      </p:pic>
    </p:spTree>
    <p:extLst>
      <p:ext uri="{BB962C8B-B14F-4D97-AF65-F5344CB8AC3E}">
        <p14:creationId xmlns:p14="http://schemas.microsoft.com/office/powerpoint/2010/main" val="29308393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542D1-30DA-F7E7-F1E3-EB26D19BF941}"/>
              </a:ext>
            </a:extLst>
          </p:cNvPr>
          <p:cNvSpPr>
            <a:spLocks noGrp="1"/>
          </p:cNvSpPr>
          <p:nvPr>
            <p:ph type="title"/>
          </p:nvPr>
        </p:nvSpPr>
        <p:spPr/>
        <p:txBody>
          <a:bodyPr/>
          <a:lstStyle/>
          <a:p>
            <a:r>
              <a:rPr lang="en-GB" dirty="0"/>
              <a:t>NHSBT approach DROMs and DREMs</a:t>
            </a:r>
          </a:p>
        </p:txBody>
      </p:sp>
      <p:sp>
        <p:nvSpPr>
          <p:cNvPr id="3" name="Content Placeholder 2">
            <a:extLst>
              <a:ext uri="{FF2B5EF4-FFF2-40B4-BE49-F238E27FC236}">
                <a16:creationId xmlns:a16="http://schemas.microsoft.com/office/drawing/2014/main" id="{9472E481-6920-BFB0-C5D8-1CCB244120CA}"/>
              </a:ext>
            </a:extLst>
          </p:cNvPr>
          <p:cNvSpPr>
            <a:spLocks noGrp="1"/>
          </p:cNvSpPr>
          <p:nvPr>
            <p:ph idx="1"/>
          </p:nvPr>
        </p:nvSpPr>
        <p:spPr/>
        <p:txBody>
          <a:bodyPr/>
          <a:lstStyle/>
          <a:p>
            <a:r>
              <a:rPr lang="en-GB" dirty="0"/>
              <a:t>Digital collection model since 2025 (paper since 2020)</a:t>
            </a:r>
          </a:p>
          <a:p>
            <a:r>
              <a:rPr lang="en-GB" dirty="0"/>
              <a:t>DROMs Core domains measured – physical recovery, psychological impact, financial toxicity</a:t>
            </a:r>
          </a:p>
          <a:p>
            <a:r>
              <a:rPr lang="en-GB" dirty="0"/>
              <a:t>DREMs to identify the ‘pain points’ in process – Decision making support, post surgical care  </a:t>
            </a:r>
          </a:p>
          <a:p>
            <a:r>
              <a:rPr lang="en-GB" dirty="0"/>
              <a:t>Aims – to create risk prediction models for individual donors</a:t>
            </a:r>
          </a:p>
          <a:p>
            <a:r>
              <a:rPr lang="en-GB" dirty="0"/>
              <a:t>Challenges: </a:t>
            </a:r>
            <a:r>
              <a:rPr lang="en-GB" dirty="0">
                <a:solidFill>
                  <a:schemeClr val="tx2"/>
                </a:solidFill>
              </a:rPr>
              <a:t>Donor drop out long term FU, lack of resources, no global standard for DROMs, ‘Closing the loop’ through red-flagging and annual reporting.</a:t>
            </a:r>
          </a:p>
          <a:p>
            <a:r>
              <a:rPr lang="en-GB" dirty="0"/>
              <a:t>From 2026 data reporting in NHSBT Annual report</a:t>
            </a:r>
          </a:p>
        </p:txBody>
      </p:sp>
      <p:pic>
        <p:nvPicPr>
          <p:cNvPr id="5" name="Graphic 4" descr="Kidneys with solid fill">
            <a:extLst>
              <a:ext uri="{FF2B5EF4-FFF2-40B4-BE49-F238E27FC236}">
                <a16:creationId xmlns:a16="http://schemas.microsoft.com/office/drawing/2014/main" id="{74551571-721E-B115-75D2-FD6BEBD2CB53}"/>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085997" y="-208272"/>
            <a:ext cx="2267803" cy="2267803"/>
          </a:xfrm>
          <a:prstGeom prst="rect">
            <a:avLst/>
          </a:prstGeom>
        </p:spPr>
      </p:pic>
    </p:spTree>
    <p:extLst>
      <p:ext uri="{BB962C8B-B14F-4D97-AF65-F5344CB8AC3E}">
        <p14:creationId xmlns:p14="http://schemas.microsoft.com/office/powerpoint/2010/main" val="1408805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C3CD6E-FC83-E79D-DDDC-9E100A70B4CC}"/>
            </a:ext>
          </a:extLst>
        </p:cNvPr>
        <p:cNvGrpSpPr/>
        <p:nvPr/>
      </p:nvGrpSpPr>
      <p:grpSpPr>
        <a:xfrm>
          <a:off x="0" y="0"/>
          <a:ext cx="0" cy="0"/>
          <a:chOff x="0" y="0"/>
          <a:chExt cx="0" cy="0"/>
        </a:xfrm>
      </p:grpSpPr>
      <p:sp>
        <p:nvSpPr>
          <p:cNvPr id="57" name="Title 56">
            <a:extLst>
              <a:ext uri="{FF2B5EF4-FFF2-40B4-BE49-F238E27FC236}">
                <a16:creationId xmlns:a16="http://schemas.microsoft.com/office/drawing/2014/main" id="{81EF1932-EED8-9F10-4058-A917E2A35A08}"/>
              </a:ext>
            </a:extLst>
          </p:cNvPr>
          <p:cNvSpPr>
            <a:spLocks noGrp="1"/>
          </p:cNvSpPr>
          <p:nvPr>
            <p:ph type="title"/>
          </p:nvPr>
        </p:nvSpPr>
        <p:spPr/>
        <p:txBody>
          <a:bodyPr/>
          <a:lstStyle/>
          <a:p>
            <a:r>
              <a:rPr lang="en-GB" dirty="0"/>
              <a:t>Potential benefits of using PROMs</a:t>
            </a:r>
          </a:p>
        </p:txBody>
      </p:sp>
      <p:pic>
        <p:nvPicPr>
          <p:cNvPr id="2" name="Picture 2">
            <a:extLst>
              <a:ext uri="{FF2B5EF4-FFF2-40B4-BE49-F238E27FC236}">
                <a16:creationId xmlns:a16="http://schemas.microsoft.com/office/drawing/2014/main" id="{1B35EFFE-5184-CE8C-5B45-9CE485B6F94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271" t="21702" r="30595" b="42347"/>
          <a:stretch/>
        </p:blipFill>
        <p:spPr bwMode="auto">
          <a:xfrm>
            <a:off x="444364" y="1414667"/>
            <a:ext cx="4820693" cy="1906488"/>
          </a:xfrm>
          <a:prstGeom prst="rect">
            <a:avLst/>
          </a:prstGeom>
          <a:noFill/>
          <a:ln w="9525">
            <a:solidFill>
              <a:schemeClr val="tx1">
                <a:alpha val="90000"/>
              </a:schemeClr>
            </a:solidFill>
            <a:miter lim="800000"/>
            <a:headEnd/>
            <a:tailEnd/>
          </a:ln>
          <a:extLst>
            <a:ext uri="{909E8E84-426E-40DD-AFC4-6F175D3DCCD1}">
              <a14:hiddenFill xmlns:a14="http://schemas.microsoft.com/office/drawing/2010/main">
                <a:solidFill>
                  <a:schemeClr val="accent1"/>
                </a:solidFill>
              </a14:hiddenFill>
            </a:ext>
          </a:extLst>
        </p:spPr>
      </p:pic>
      <p:graphicFrame>
        <p:nvGraphicFramePr>
          <p:cNvPr id="3" name="Diagram 2">
            <a:extLst>
              <a:ext uri="{FF2B5EF4-FFF2-40B4-BE49-F238E27FC236}">
                <a16:creationId xmlns:a16="http://schemas.microsoft.com/office/drawing/2014/main" id="{B774C2A7-280C-5C0A-C4D1-8424CA7D05BE}"/>
              </a:ext>
            </a:extLst>
          </p:cNvPr>
          <p:cNvGraphicFramePr/>
          <p:nvPr>
            <p:extLst>
              <p:ext uri="{D42A27DB-BD31-4B8C-83A1-F6EECF244321}">
                <p14:modId xmlns:p14="http://schemas.microsoft.com/office/powerpoint/2010/main" val="3634896458"/>
              </p:ext>
            </p:extLst>
          </p:nvPr>
        </p:nvGraphicFramePr>
        <p:xfrm>
          <a:off x="6630843" y="769245"/>
          <a:ext cx="5455139" cy="467621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Picture 2">
            <a:extLst>
              <a:ext uri="{FF2B5EF4-FFF2-40B4-BE49-F238E27FC236}">
                <a16:creationId xmlns:a16="http://schemas.microsoft.com/office/drawing/2014/main" id="{13C24127-20FE-0967-726D-906BAB39EADE}"/>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0408" t="21373" r="35347" b="50744"/>
          <a:stretch/>
        </p:blipFill>
        <p:spPr bwMode="auto">
          <a:xfrm>
            <a:off x="1117698" y="3536845"/>
            <a:ext cx="5897231" cy="2090561"/>
          </a:xfrm>
          <a:prstGeom prst="rect">
            <a:avLst/>
          </a:prstGeom>
          <a:noFill/>
          <a:ln w="9525">
            <a:solidFill>
              <a:schemeClr val="tx1">
                <a:alpha val="93000"/>
              </a:schemeClr>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642514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03EE82-A912-56CD-55B9-E940CD1A2251}"/>
            </a:ext>
          </a:extLst>
        </p:cNvPr>
        <p:cNvGrpSpPr/>
        <p:nvPr/>
      </p:nvGrpSpPr>
      <p:grpSpPr>
        <a:xfrm>
          <a:off x="0" y="0"/>
          <a:ext cx="0" cy="0"/>
          <a:chOff x="0" y="0"/>
          <a:chExt cx="0" cy="0"/>
        </a:xfrm>
      </p:grpSpPr>
      <p:sp>
        <p:nvSpPr>
          <p:cNvPr id="57" name="Title 56">
            <a:extLst>
              <a:ext uri="{FF2B5EF4-FFF2-40B4-BE49-F238E27FC236}">
                <a16:creationId xmlns:a16="http://schemas.microsoft.com/office/drawing/2014/main" id="{B005963D-6939-D954-4CC5-C4EB1BD423A0}"/>
              </a:ext>
            </a:extLst>
          </p:cNvPr>
          <p:cNvSpPr>
            <a:spLocks noGrp="1"/>
          </p:cNvSpPr>
          <p:nvPr>
            <p:ph type="title"/>
          </p:nvPr>
        </p:nvSpPr>
        <p:spPr/>
        <p:txBody>
          <a:bodyPr/>
          <a:lstStyle/>
          <a:p>
            <a:r>
              <a:rPr lang="en-GB" dirty="0"/>
              <a:t>Value of PROMs in trials</a:t>
            </a:r>
          </a:p>
        </p:txBody>
      </p:sp>
      <p:graphicFrame>
        <p:nvGraphicFramePr>
          <p:cNvPr id="8" name="Content Placeholder 5">
            <a:extLst>
              <a:ext uri="{FF2B5EF4-FFF2-40B4-BE49-F238E27FC236}">
                <a16:creationId xmlns:a16="http://schemas.microsoft.com/office/drawing/2014/main" id="{C4C8C34A-F755-6E02-3C8D-4F674FB42CEF}"/>
              </a:ext>
            </a:extLst>
          </p:cNvPr>
          <p:cNvGraphicFramePr>
            <a:graphicFrameLocks noGrp="1"/>
          </p:cNvGraphicFramePr>
          <p:nvPr>
            <p:ph sz="half" idx="1"/>
            <p:extLst>
              <p:ext uri="{D42A27DB-BD31-4B8C-83A1-F6EECF244321}">
                <p14:modId xmlns:p14="http://schemas.microsoft.com/office/powerpoint/2010/main" val="103252253"/>
              </p:ext>
            </p:extLst>
          </p:nvPr>
        </p:nvGraphicFramePr>
        <p:xfrm>
          <a:off x="1938687" y="1106559"/>
          <a:ext cx="8314626" cy="24964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3FB60CF2-AF19-F044-1527-B4318EC23A69}"/>
              </a:ext>
            </a:extLst>
          </p:cNvPr>
          <p:cNvPicPr>
            <a:picLocks noChangeAspect="1"/>
          </p:cNvPicPr>
          <p:nvPr/>
        </p:nvPicPr>
        <p:blipFill>
          <a:blip r:embed="rId8"/>
          <a:srcRect l="20037" t="17944" r="22313" b="44079"/>
          <a:stretch>
            <a:fillRect/>
          </a:stretch>
        </p:blipFill>
        <p:spPr>
          <a:xfrm>
            <a:off x="4325203" y="3987442"/>
            <a:ext cx="7028597" cy="2604427"/>
          </a:xfrm>
          <a:prstGeom prst="rect">
            <a:avLst/>
          </a:prstGeom>
          <a:ln>
            <a:solidFill>
              <a:schemeClr val="tx2"/>
            </a:solidFill>
          </a:ln>
        </p:spPr>
      </p:pic>
    </p:spTree>
    <p:extLst>
      <p:ext uri="{BB962C8B-B14F-4D97-AF65-F5344CB8AC3E}">
        <p14:creationId xmlns:p14="http://schemas.microsoft.com/office/powerpoint/2010/main" val="35175057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4EA09F-B19E-C16A-3F27-31BCE85EF48D}"/>
            </a:ext>
          </a:extLst>
        </p:cNvPr>
        <p:cNvGrpSpPr/>
        <p:nvPr/>
      </p:nvGrpSpPr>
      <p:grpSpPr>
        <a:xfrm>
          <a:off x="0" y="0"/>
          <a:ext cx="0" cy="0"/>
          <a:chOff x="0" y="0"/>
          <a:chExt cx="0" cy="0"/>
        </a:xfrm>
      </p:grpSpPr>
      <p:sp>
        <p:nvSpPr>
          <p:cNvPr id="57" name="Title 56">
            <a:extLst>
              <a:ext uri="{FF2B5EF4-FFF2-40B4-BE49-F238E27FC236}">
                <a16:creationId xmlns:a16="http://schemas.microsoft.com/office/drawing/2014/main" id="{94D8C32B-7713-E1B4-8C09-9E2CB1193A78}"/>
              </a:ext>
            </a:extLst>
          </p:cNvPr>
          <p:cNvSpPr>
            <a:spLocks noGrp="1"/>
          </p:cNvSpPr>
          <p:nvPr>
            <p:ph type="title"/>
          </p:nvPr>
        </p:nvSpPr>
        <p:spPr/>
        <p:txBody>
          <a:bodyPr/>
          <a:lstStyle/>
          <a:p>
            <a:r>
              <a:rPr lang="en-GB" dirty="0"/>
              <a:t>Aims</a:t>
            </a:r>
          </a:p>
        </p:txBody>
      </p:sp>
      <p:sp>
        <p:nvSpPr>
          <p:cNvPr id="61" name="TextBox 60">
            <a:extLst>
              <a:ext uri="{FF2B5EF4-FFF2-40B4-BE49-F238E27FC236}">
                <a16:creationId xmlns:a16="http://schemas.microsoft.com/office/drawing/2014/main" id="{9440E909-3FDD-1D0A-79BB-A1D7F47A4B7F}"/>
              </a:ext>
            </a:extLst>
          </p:cNvPr>
          <p:cNvSpPr txBox="1"/>
          <p:nvPr/>
        </p:nvSpPr>
        <p:spPr>
          <a:xfrm>
            <a:off x="1282889" y="1249942"/>
            <a:ext cx="8581029" cy="4745915"/>
          </a:xfrm>
          <a:prstGeom prst="rect">
            <a:avLst/>
          </a:prstGeom>
          <a:noFill/>
        </p:spPr>
        <p:txBody>
          <a:bodyPr wrap="square">
            <a:spAutoFit/>
          </a:bodyPr>
          <a:lstStyle/>
          <a:p>
            <a:pPr marL="495300" marR="0" lvl="0" indent="-3429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1B1B1B"/>
                </a:solidFill>
                <a:effectLst/>
                <a:uLnTx/>
                <a:uFillTx/>
                <a:latin typeface="Arial" panose="020B0604020202020204" pitchFamily="34" charset="0"/>
                <a:ea typeface="+mn-ea"/>
                <a:cs typeface="Arial" panose="020B0604020202020204" pitchFamily="34" charset="0"/>
              </a:rPr>
              <a:t>Outline types of patient experience data (PED) – specific focus on PROMs and PREMs</a:t>
            </a:r>
            <a:br>
              <a:rPr kumimoji="0" lang="en-GB" sz="2800" b="0" i="0" u="none" strike="noStrike" kern="1200" cap="none" spc="0" normalizeH="0" baseline="0" noProof="0" dirty="0">
                <a:ln>
                  <a:noFill/>
                </a:ln>
                <a:solidFill>
                  <a:srgbClr val="1B1B1B"/>
                </a:solidFill>
                <a:effectLst/>
                <a:uLnTx/>
                <a:uFillTx/>
                <a:latin typeface="Arial" panose="020B0604020202020204" pitchFamily="34" charset="0"/>
                <a:ea typeface="+mn-ea"/>
                <a:cs typeface="Arial" panose="020B0604020202020204" pitchFamily="34" charset="0"/>
              </a:rPr>
            </a:br>
            <a:endParaRPr kumimoji="0" lang="en-GB" sz="2800" b="0" i="0" u="none" strike="noStrike" kern="1200" cap="none" spc="0" normalizeH="0" baseline="0" noProof="0" dirty="0">
              <a:ln>
                <a:noFill/>
              </a:ln>
              <a:solidFill>
                <a:srgbClr val="1B1B1B"/>
              </a:solidFill>
              <a:effectLst/>
              <a:uLnTx/>
              <a:uFillTx/>
              <a:latin typeface="Arial" panose="020B0604020202020204" pitchFamily="34" charset="0"/>
              <a:ea typeface="+mn-ea"/>
              <a:cs typeface="Arial" panose="020B0604020202020204" pitchFamily="34" charset="0"/>
            </a:endParaRPr>
          </a:p>
          <a:p>
            <a:pPr marL="15240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GB" sz="2800" b="0" i="0" u="none" strike="noStrike" kern="1200" cap="none" spc="0" normalizeH="0" baseline="0" noProof="0" dirty="0">
              <a:ln>
                <a:noFill/>
              </a:ln>
              <a:solidFill>
                <a:srgbClr val="1B1B1B"/>
              </a:solidFill>
              <a:effectLst/>
              <a:uLnTx/>
              <a:uFillTx/>
              <a:latin typeface="Arial" panose="020B0604020202020204" pitchFamily="34" charset="0"/>
              <a:ea typeface="+mn-ea"/>
              <a:cs typeface="Arial" panose="020B0604020202020204" pitchFamily="34" charset="0"/>
            </a:endParaRPr>
          </a:p>
          <a:p>
            <a:pPr marL="495300" marR="0" lvl="0" indent="-3429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GB" sz="2800" dirty="0">
                <a:solidFill>
                  <a:srgbClr val="1B1B1B"/>
                </a:solidFill>
                <a:latin typeface="Arial" panose="020B0604020202020204" pitchFamily="34" charset="0"/>
                <a:cs typeface="Arial" panose="020B0604020202020204" pitchFamily="34" charset="0"/>
              </a:rPr>
              <a:t>Overview of kidney recipient and living donor PROM data</a:t>
            </a:r>
            <a:br>
              <a:rPr kumimoji="0" lang="en-GB" sz="2800" b="0" i="0" u="none" strike="noStrike" kern="1200" cap="none" spc="0" normalizeH="0" baseline="0" noProof="0" dirty="0">
                <a:ln>
                  <a:noFill/>
                </a:ln>
                <a:solidFill>
                  <a:srgbClr val="1B1B1B"/>
                </a:solidFill>
                <a:effectLst/>
                <a:uLnTx/>
                <a:uFillTx/>
                <a:latin typeface="Arial" panose="020B0604020202020204" pitchFamily="34" charset="0"/>
                <a:ea typeface="+mn-ea"/>
                <a:cs typeface="Arial" panose="020B0604020202020204" pitchFamily="34" charset="0"/>
              </a:rPr>
            </a:br>
            <a:br>
              <a:rPr kumimoji="0" lang="en-GB" sz="2800" b="0" i="0" u="none" strike="noStrike" kern="1200" cap="none" spc="0" normalizeH="0" baseline="0" noProof="0" dirty="0">
                <a:ln>
                  <a:noFill/>
                </a:ln>
                <a:solidFill>
                  <a:srgbClr val="1B1B1B"/>
                </a:solidFill>
                <a:effectLst/>
                <a:uLnTx/>
                <a:uFillTx/>
                <a:latin typeface="Arial" panose="020B0604020202020204" pitchFamily="34" charset="0"/>
                <a:ea typeface="+mn-ea"/>
                <a:cs typeface="Arial" panose="020B0604020202020204" pitchFamily="34" charset="0"/>
              </a:rPr>
            </a:br>
            <a:endParaRPr kumimoji="0" lang="en-GB" sz="2800" b="0" i="0" u="none" strike="noStrike" kern="1200" cap="none" spc="0" normalizeH="0" baseline="0" noProof="0" dirty="0">
              <a:ln>
                <a:noFill/>
              </a:ln>
              <a:solidFill>
                <a:srgbClr val="1B1B1B"/>
              </a:solidFill>
              <a:effectLst/>
              <a:uLnTx/>
              <a:uFillTx/>
              <a:latin typeface="Arial" panose="020B0604020202020204" pitchFamily="34" charset="0"/>
              <a:ea typeface="+mn-ea"/>
              <a:cs typeface="Arial" panose="020B0604020202020204" pitchFamily="34" charset="0"/>
            </a:endParaRPr>
          </a:p>
          <a:p>
            <a:pPr marL="495300" marR="0" lvl="0" indent="-3429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1B1B1B"/>
                </a:solidFill>
                <a:effectLst/>
                <a:uLnTx/>
                <a:uFillTx/>
                <a:latin typeface="Arial" panose="020B0604020202020204" pitchFamily="34" charset="0"/>
                <a:ea typeface="+mn-ea"/>
                <a:cs typeface="Arial" panose="020B0604020202020204" pitchFamily="34" charset="0"/>
              </a:rPr>
              <a:t>Key considerations for maximising the impact of using P</a:t>
            </a:r>
            <a:r>
              <a:rPr lang="en-GB" sz="2800" dirty="0">
                <a:solidFill>
                  <a:srgbClr val="1B1B1B"/>
                </a:solidFill>
                <a:latin typeface="Arial" panose="020B0604020202020204" pitchFamily="34" charset="0"/>
                <a:cs typeface="Arial" panose="020B0604020202020204" pitchFamily="34" charset="0"/>
              </a:rPr>
              <a:t>ROMs (DROMs) and PREMs (DREMs)</a:t>
            </a:r>
          </a:p>
          <a:p>
            <a:pPr marL="495300" marR="0" lvl="0" indent="-3429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lang="en-GB" sz="2800" dirty="0">
              <a:solidFill>
                <a:srgbClr val="1B1B1B"/>
              </a:solidFill>
              <a:latin typeface="Arial" panose="020B0604020202020204" pitchFamily="34" charset="0"/>
              <a:cs typeface="Arial" panose="020B0604020202020204" pitchFamily="34" charset="0"/>
            </a:endParaRPr>
          </a:p>
          <a:p>
            <a:pPr marL="495300" marR="0" lvl="0" indent="-3429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lang="en-GB" dirty="0"/>
          </a:p>
        </p:txBody>
      </p:sp>
    </p:spTree>
    <p:extLst>
      <p:ext uri="{BB962C8B-B14F-4D97-AF65-F5344CB8AC3E}">
        <p14:creationId xmlns:p14="http://schemas.microsoft.com/office/powerpoint/2010/main" val="6156515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55BA58-A108-D501-C60B-F702534FEB7B}"/>
            </a:ext>
          </a:extLst>
        </p:cNvPr>
        <p:cNvGrpSpPr/>
        <p:nvPr/>
      </p:nvGrpSpPr>
      <p:grpSpPr>
        <a:xfrm>
          <a:off x="0" y="0"/>
          <a:ext cx="0" cy="0"/>
          <a:chOff x="0" y="0"/>
          <a:chExt cx="0" cy="0"/>
        </a:xfrm>
      </p:grpSpPr>
      <p:sp>
        <p:nvSpPr>
          <p:cNvPr id="57" name="Title 56">
            <a:extLst>
              <a:ext uri="{FF2B5EF4-FFF2-40B4-BE49-F238E27FC236}">
                <a16:creationId xmlns:a16="http://schemas.microsoft.com/office/drawing/2014/main" id="{1A862255-CE3B-8323-F428-5727A167B2A8}"/>
              </a:ext>
            </a:extLst>
          </p:cNvPr>
          <p:cNvSpPr>
            <a:spLocks noGrp="1"/>
          </p:cNvSpPr>
          <p:nvPr>
            <p:ph type="title"/>
          </p:nvPr>
        </p:nvSpPr>
        <p:spPr/>
        <p:txBody>
          <a:bodyPr/>
          <a:lstStyle/>
          <a:p>
            <a:r>
              <a:rPr lang="en-GB" dirty="0"/>
              <a:t>Patient Focused Drug Development</a:t>
            </a:r>
          </a:p>
        </p:txBody>
      </p:sp>
      <p:graphicFrame>
        <p:nvGraphicFramePr>
          <p:cNvPr id="8" name="Content Placeholder 3">
            <a:extLst>
              <a:ext uri="{FF2B5EF4-FFF2-40B4-BE49-F238E27FC236}">
                <a16:creationId xmlns:a16="http://schemas.microsoft.com/office/drawing/2014/main" id="{FC365513-6FDF-3B9A-056A-D1A27E4E2674}"/>
              </a:ext>
            </a:extLst>
          </p:cNvPr>
          <p:cNvGraphicFramePr>
            <a:graphicFrameLocks noGrp="1"/>
          </p:cNvGraphicFramePr>
          <p:nvPr>
            <p:ph sz="half" idx="1"/>
            <p:extLst>
              <p:ext uri="{D42A27DB-BD31-4B8C-83A1-F6EECF244321}">
                <p14:modId xmlns:p14="http://schemas.microsoft.com/office/powerpoint/2010/main" val="1489847551"/>
              </p:ext>
            </p:extLst>
          </p:nvPr>
        </p:nvGraphicFramePr>
        <p:xfrm>
          <a:off x="968992" y="1092911"/>
          <a:ext cx="10049846" cy="43525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Box 9">
            <a:extLst>
              <a:ext uri="{FF2B5EF4-FFF2-40B4-BE49-F238E27FC236}">
                <a16:creationId xmlns:a16="http://schemas.microsoft.com/office/drawing/2014/main" id="{EA96F647-F5E6-F5E0-5EEC-4AD8BA48B28B}"/>
              </a:ext>
            </a:extLst>
          </p:cNvPr>
          <p:cNvSpPr txBox="1"/>
          <p:nvPr/>
        </p:nvSpPr>
        <p:spPr>
          <a:xfrm>
            <a:off x="4380931" y="5661876"/>
            <a:ext cx="7601803" cy="830997"/>
          </a:xfrm>
          <a:prstGeom prst="rect">
            <a:avLst/>
          </a:prstGeom>
          <a:noFill/>
        </p:spPr>
        <p:txBody>
          <a:bodyPr wrap="square">
            <a:spAutoFit/>
          </a:bodyPr>
          <a:lstStyle/>
          <a:p>
            <a:r>
              <a:rPr lang="en-GB" sz="1600" dirty="0">
                <a:latin typeface="Arial" panose="020B0604020202020204" pitchFamily="34" charset="0"/>
                <a:cs typeface="Arial" panose="020B0604020202020204" pitchFamily="34" charset="0"/>
              </a:rPr>
              <a:t>Figure adapted from </a:t>
            </a:r>
            <a:r>
              <a:rPr lang="en-GB" sz="1600" b="1" dirty="0"/>
              <a:t>FDA Patient-Focused Drug Development Guidance Series for Enhancing the Incorporation of the Patient’s Voice in Medical Product Development and Regulatory Decision Making</a:t>
            </a:r>
          </a:p>
        </p:txBody>
      </p:sp>
    </p:spTree>
    <p:extLst>
      <p:ext uri="{BB962C8B-B14F-4D97-AF65-F5344CB8AC3E}">
        <p14:creationId xmlns:p14="http://schemas.microsoft.com/office/powerpoint/2010/main" val="32951219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9BAF92-E469-77B9-B7C9-FBA300A9460C}"/>
            </a:ext>
          </a:extLst>
        </p:cNvPr>
        <p:cNvGrpSpPr/>
        <p:nvPr/>
      </p:nvGrpSpPr>
      <p:grpSpPr>
        <a:xfrm>
          <a:off x="0" y="0"/>
          <a:ext cx="0" cy="0"/>
          <a:chOff x="0" y="0"/>
          <a:chExt cx="0" cy="0"/>
        </a:xfrm>
      </p:grpSpPr>
      <p:sp>
        <p:nvSpPr>
          <p:cNvPr id="57" name="Title 56">
            <a:extLst>
              <a:ext uri="{FF2B5EF4-FFF2-40B4-BE49-F238E27FC236}">
                <a16:creationId xmlns:a16="http://schemas.microsoft.com/office/drawing/2014/main" id="{8CEAF6DC-99ED-0F40-EAFC-33058725115A}"/>
              </a:ext>
            </a:extLst>
          </p:cNvPr>
          <p:cNvSpPr>
            <a:spLocks noGrp="1"/>
          </p:cNvSpPr>
          <p:nvPr>
            <p:ph type="title"/>
          </p:nvPr>
        </p:nvSpPr>
        <p:spPr>
          <a:xfrm>
            <a:off x="838200" y="1837354"/>
            <a:ext cx="10515600" cy="3183291"/>
          </a:xfrm>
        </p:spPr>
        <p:txBody>
          <a:bodyPr>
            <a:normAutofit/>
          </a:bodyPr>
          <a:lstStyle/>
          <a:p>
            <a:pPr algn="ctr"/>
            <a:r>
              <a:rPr lang="en-GB" dirty="0"/>
              <a:t>Key considerations for maximising the benefits of using PROMs</a:t>
            </a:r>
            <a:br>
              <a:rPr lang="en-GB" dirty="0"/>
            </a:br>
            <a:r>
              <a:rPr lang="en-GB" sz="2400" i="1" dirty="0"/>
              <a:t>‘the devil is in the detail of implementation’ Flythe 2022</a:t>
            </a:r>
            <a:br>
              <a:rPr lang="en-GB" sz="2400" i="1" dirty="0"/>
            </a:br>
            <a:r>
              <a:rPr lang="en-GB" sz="1600" i="1" dirty="0">
                <a:solidFill>
                  <a:srgbClr val="00B0F0"/>
                </a:solidFill>
              </a:rPr>
              <a:t>DOI: </a:t>
            </a:r>
            <a:r>
              <a:rPr lang="en-GB" sz="1600" dirty="0">
                <a:solidFill>
                  <a:srgbClr val="00B0F0"/>
                </a:solidFill>
              </a:rPr>
              <a:t>10.2215/CJN.10840922</a:t>
            </a:r>
            <a:endParaRPr lang="en-GB" dirty="0"/>
          </a:p>
        </p:txBody>
      </p:sp>
    </p:spTree>
    <p:extLst>
      <p:ext uri="{BB962C8B-B14F-4D97-AF65-F5344CB8AC3E}">
        <p14:creationId xmlns:p14="http://schemas.microsoft.com/office/powerpoint/2010/main" val="27051597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200C17-5ADA-839B-648F-B16E2822A3A9}"/>
            </a:ext>
          </a:extLst>
        </p:cNvPr>
        <p:cNvGrpSpPr/>
        <p:nvPr/>
      </p:nvGrpSpPr>
      <p:grpSpPr>
        <a:xfrm>
          <a:off x="0" y="0"/>
          <a:ext cx="0" cy="0"/>
          <a:chOff x="0" y="0"/>
          <a:chExt cx="0" cy="0"/>
        </a:xfrm>
      </p:grpSpPr>
      <p:sp>
        <p:nvSpPr>
          <p:cNvPr id="57" name="Title 56">
            <a:extLst>
              <a:ext uri="{FF2B5EF4-FFF2-40B4-BE49-F238E27FC236}">
                <a16:creationId xmlns:a16="http://schemas.microsoft.com/office/drawing/2014/main" id="{E3BF546C-99AB-12A0-EB87-183E0F991ABF}"/>
              </a:ext>
            </a:extLst>
          </p:cNvPr>
          <p:cNvSpPr>
            <a:spLocks noGrp="1"/>
          </p:cNvSpPr>
          <p:nvPr>
            <p:ph type="title"/>
          </p:nvPr>
        </p:nvSpPr>
        <p:spPr/>
        <p:txBody>
          <a:bodyPr/>
          <a:lstStyle/>
          <a:p>
            <a:r>
              <a:rPr lang="en-GB" dirty="0"/>
              <a:t>Key considerations for implementation</a:t>
            </a:r>
          </a:p>
        </p:txBody>
      </p:sp>
      <p:graphicFrame>
        <p:nvGraphicFramePr>
          <p:cNvPr id="2" name="Content Placeholder 6">
            <a:extLst>
              <a:ext uri="{FF2B5EF4-FFF2-40B4-BE49-F238E27FC236}">
                <a16:creationId xmlns:a16="http://schemas.microsoft.com/office/drawing/2014/main" id="{7CFDB93B-0463-2072-12FC-42B7ACEA97C6}"/>
              </a:ext>
            </a:extLst>
          </p:cNvPr>
          <p:cNvGraphicFramePr>
            <a:graphicFrameLocks noGrp="1"/>
          </p:cNvGraphicFramePr>
          <p:nvPr>
            <p:ph sz="half" idx="1"/>
            <p:extLst>
              <p:ext uri="{D42A27DB-BD31-4B8C-83A1-F6EECF244321}">
                <p14:modId xmlns:p14="http://schemas.microsoft.com/office/powerpoint/2010/main" val="2223535387"/>
              </p:ext>
            </p:extLst>
          </p:nvPr>
        </p:nvGraphicFramePr>
        <p:xfrm>
          <a:off x="949805" y="790280"/>
          <a:ext cx="10515600" cy="43783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5D514303-D396-7B3A-6410-1E6EDDC575F5}"/>
              </a:ext>
            </a:extLst>
          </p:cNvPr>
          <p:cNvSpPr txBox="1"/>
          <p:nvPr/>
        </p:nvSpPr>
        <p:spPr>
          <a:xfrm>
            <a:off x="4834720" y="4383775"/>
            <a:ext cx="6093724" cy="1569660"/>
          </a:xfrm>
          <a:prstGeom prst="rect">
            <a:avLst/>
          </a:prstGeom>
          <a:noFill/>
        </p:spPr>
        <p:txBody>
          <a:bodyPr wrap="square">
            <a:spAutoFit/>
          </a:bodyPr>
          <a:lstStyle/>
          <a:p>
            <a:pPr marL="285750" indent="-285750">
              <a:buFont typeface="Arial" panose="020B0604020202020204" pitchFamily="34" charset="0"/>
              <a:buChar char="•"/>
            </a:pPr>
            <a:r>
              <a:rPr lang="en-GB" sz="2400" dirty="0">
                <a:latin typeface="Arial" panose="020B0604020202020204" pitchFamily="34" charset="0"/>
                <a:cs typeface="Arial" panose="020B0604020202020204" pitchFamily="34" charset="0"/>
              </a:rPr>
              <a:t>Guidance - </a:t>
            </a:r>
            <a:r>
              <a:rPr lang="en-GB" sz="2400" dirty="0">
                <a:latin typeface="Arial" panose="020B0604020202020204" pitchFamily="34" charset="0"/>
                <a:cs typeface="Arial" panose="020B0604020202020204" pitchFamily="34" charset="0"/>
                <a:hlinkClick r:id="rId7"/>
              </a:rPr>
              <a:t>https://theproteusconsortium.org/about/</a:t>
            </a:r>
            <a:endParaRPr lang="en-GB" sz="2400" dirty="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GB" sz="2400" dirty="0">
                <a:latin typeface="Arial" panose="020B0604020202020204" pitchFamily="34" charset="0"/>
                <a:cs typeface="Arial" panose="020B0604020202020204" pitchFamily="34" charset="0"/>
              </a:rPr>
              <a:t>PROTEUS-TRIALS</a:t>
            </a:r>
          </a:p>
          <a:p>
            <a:pPr marL="742950" lvl="1" indent="-285750">
              <a:buFont typeface="Arial" panose="020B0604020202020204" pitchFamily="34" charset="0"/>
              <a:buChar char="•"/>
            </a:pPr>
            <a:r>
              <a:rPr lang="en-GB" sz="2400" dirty="0">
                <a:latin typeface="Arial" panose="020B0604020202020204" pitchFamily="34" charset="0"/>
                <a:cs typeface="Arial" panose="020B0604020202020204" pitchFamily="34" charset="0"/>
              </a:rPr>
              <a:t>PROTEUS-PRACTICE</a:t>
            </a:r>
          </a:p>
        </p:txBody>
      </p:sp>
    </p:spTree>
    <p:extLst>
      <p:ext uri="{BB962C8B-B14F-4D97-AF65-F5344CB8AC3E}">
        <p14:creationId xmlns:p14="http://schemas.microsoft.com/office/powerpoint/2010/main" val="7908017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97F123-C443-FFA0-DCF9-144037F585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08F63A-CE47-E3C6-7577-813CFF994E0A}"/>
              </a:ext>
            </a:extLst>
          </p:cNvPr>
          <p:cNvSpPr>
            <a:spLocks noGrp="1"/>
          </p:cNvSpPr>
          <p:nvPr>
            <p:ph type="title"/>
          </p:nvPr>
        </p:nvSpPr>
        <p:spPr>
          <a:xfrm>
            <a:off x="345549" y="413553"/>
            <a:ext cx="11645013" cy="454988"/>
          </a:xfrm>
        </p:spPr>
        <p:txBody>
          <a:bodyPr>
            <a:noAutofit/>
          </a:bodyPr>
          <a:lstStyle/>
          <a:p>
            <a:pPr algn="ctr"/>
            <a:r>
              <a:rPr lang="en-US" dirty="0"/>
              <a:t>Actions to promote representation and participation of under-served groups in PROs</a:t>
            </a:r>
          </a:p>
        </p:txBody>
      </p:sp>
      <p:grpSp>
        <p:nvGrpSpPr>
          <p:cNvPr id="4" name="Group 3">
            <a:extLst>
              <a:ext uri="{FF2B5EF4-FFF2-40B4-BE49-F238E27FC236}">
                <a16:creationId xmlns:a16="http://schemas.microsoft.com/office/drawing/2014/main" id="{27EB0442-3F63-DD82-DB1F-6D10EB5C8A17}"/>
              </a:ext>
            </a:extLst>
          </p:cNvPr>
          <p:cNvGrpSpPr/>
          <p:nvPr/>
        </p:nvGrpSpPr>
        <p:grpSpPr>
          <a:xfrm>
            <a:off x="1525886" y="1475915"/>
            <a:ext cx="9140227" cy="4234467"/>
            <a:chOff x="-29525" y="1658542"/>
            <a:chExt cx="12186969" cy="5645956"/>
          </a:xfrm>
        </p:grpSpPr>
        <p:sp>
          <p:nvSpPr>
            <p:cNvPr id="5" name="Freeform 2">
              <a:extLst>
                <a:ext uri="{FF2B5EF4-FFF2-40B4-BE49-F238E27FC236}">
                  <a16:creationId xmlns:a16="http://schemas.microsoft.com/office/drawing/2014/main" id="{C5E3B3E6-A727-F270-F480-1C3E5B9B3A16}"/>
                </a:ext>
              </a:extLst>
            </p:cNvPr>
            <p:cNvSpPr>
              <a:spLocks noChangeArrowheads="1"/>
            </p:cNvSpPr>
            <p:nvPr/>
          </p:nvSpPr>
          <p:spPr bwMode="auto">
            <a:xfrm>
              <a:off x="-27402" y="6266731"/>
              <a:ext cx="12184846" cy="1037767"/>
            </a:xfrm>
            <a:custGeom>
              <a:avLst/>
              <a:gdLst>
                <a:gd name="T0" fmla="*/ 0 w 19560"/>
                <a:gd name="T1" fmla="*/ 2344 h 2345"/>
                <a:gd name="T2" fmla="*/ 19559 w 19560"/>
                <a:gd name="T3" fmla="*/ 2344 h 2345"/>
                <a:gd name="T4" fmla="*/ 19559 w 19560"/>
                <a:gd name="T5" fmla="*/ 0 h 2345"/>
                <a:gd name="T6" fmla="*/ 0 w 19560"/>
                <a:gd name="T7" fmla="*/ 0 h 2345"/>
                <a:gd name="T8" fmla="*/ 0 w 19560"/>
                <a:gd name="T9" fmla="*/ 2344 h 2345"/>
              </a:gdLst>
              <a:ahLst/>
              <a:cxnLst>
                <a:cxn ang="0">
                  <a:pos x="T0" y="T1"/>
                </a:cxn>
                <a:cxn ang="0">
                  <a:pos x="T2" y="T3"/>
                </a:cxn>
                <a:cxn ang="0">
                  <a:pos x="T4" y="T5"/>
                </a:cxn>
                <a:cxn ang="0">
                  <a:pos x="T6" y="T7"/>
                </a:cxn>
                <a:cxn ang="0">
                  <a:pos x="T8" y="T9"/>
                </a:cxn>
              </a:cxnLst>
              <a:rect l="0" t="0" r="r" b="b"/>
              <a:pathLst>
                <a:path w="19560" h="2345">
                  <a:moveTo>
                    <a:pt x="0" y="2344"/>
                  </a:moveTo>
                  <a:lnTo>
                    <a:pt x="19559" y="2344"/>
                  </a:lnTo>
                  <a:lnTo>
                    <a:pt x="19559" y="0"/>
                  </a:lnTo>
                  <a:lnTo>
                    <a:pt x="0" y="0"/>
                  </a:lnTo>
                  <a:lnTo>
                    <a:pt x="0" y="2344"/>
                  </a:lnTo>
                </a:path>
              </a:pathLst>
            </a:custGeom>
            <a:solidFill>
              <a:schemeClr val="accent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685663" rtl="0" eaLnBrk="1" fontAlgn="auto" latinLnBrk="0" hangingPunct="1">
                <a:lnSpc>
                  <a:spcPct val="100000"/>
                </a:lnSpc>
                <a:spcBef>
                  <a:spcPts val="0"/>
                </a:spcBef>
                <a:spcAft>
                  <a:spcPts val="0"/>
                </a:spcAft>
                <a:buClrTx/>
                <a:buSzTx/>
                <a:buFontTx/>
                <a:buNone/>
                <a:tabLst/>
                <a:defRPr/>
              </a:pPr>
              <a:endParaRPr kumimoji="0" lang="en-US" sz="2449" b="0" i="0" u="none" strike="noStrike" kern="1200" cap="none" spc="0" normalizeH="0" baseline="0" noProof="0">
                <a:ln>
                  <a:noFill/>
                </a:ln>
                <a:solidFill>
                  <a:srgbClr val="7F7F7F"/>
                </a:solidFill>
                <a:effectLst/>
                <a:uLnTx/>
                <a:uFillTx/>
                <a:latin typeface="Lato Light" panose="020F0502020204030203" pitchFamily="34" charset="0"/>
                <a:ea typeface="+mn-ea"/>
                <a:cs typeface="+mn-cs"/>
              </a:endParaRPr>
            </a:p>
          </p:txBody>
        </p:sp>
        <p:sp>
          <p:nvSpPr>
            <p:cNvPr id="6" name="Freeform 5">
              <a:extLst>
                <a:ext uri="{FF2B5EF4-FFF2-40B4-BE49-F238E27FC236}">
                  <a16:creationId xmlns:a16="http://schemas.microsoft.com/office/drawing/2014/main" id="{8A396E6B-5B51-BB1B-912D-7CC3AC55CE90}"/>
                </a:ext>
              </a:extLst>
            </p:cNvPr>
            <p:cNvSpPr>
              <a:spLocks noChangeArrowheads="1"/>
            </p:cNvSpPr>
            <p:nvPr/>
          </p:nvSpPr>
          <p:spPr bwMode="auto">
            <a:xfrm>
              <a:off x="-29525" y="6395023"/>
              <a:ext cx="12186969" cy="855910"/>
            </a:xfrm>
            <a:custGeom>
              <a:avLst/>
              <a:gdLst>
                <a:gd name="connsiteX0" fmla="*/ 21976 w 24373937"/>
                <a:gd name="connsiteY0" fmla="*/ 2345773 h 2410452"/>
                <a:gd name="connsiteX1" fmla="*/ 24373937 w 24373937"/>
                <a:gd name="connsiteY1" fmla="*/ 2345773 h 2410452"/>
                <a:gd name="connsiteX2" fmla="*/ 24373937 w 24373937"/>
                <a:gd name="connsiteY2" fmla="*/ 2410452 h 2410452"/>
                <a:gd name="connsiteX3" fmla="*/ 21976 w 24373937"/>
                <a:gd name="connsiteY3" fmla="*/ 2410452 h 2410452"/>
                <a:gd name="connsiteX4" fmla="*/ 23855957 w 24373937"/>
                <a:gd name="connsiteY4" fmla="*/ 1192114 h 2410452"/>
                <a:gd name="connsiteX5" fmla="*/ 24362949 w 24373937"/>
                <a:gd name="connsiteY5" fmla="*/ 1192114 h 2410452"/>
                <a:gd name="connsiteX6" fmla="*/ 24362949 w 24373937"/>
                <a:gd name="connsiteY6" fmla="*/ 1256769 h 2410452"/>
                <a:gd name="connsiteX7" fmla="*/ 23855957 w 24373937"/>
                <a:gd name="connsiteY7" fmla="*/ 1256769 h 2410452"/>
                <a:gd name="connsiteX8" fmla="*/ 22839481 w 24373937"/>
                <a:gd name="connsiteY8" fmla="*/ 1192114 h 2410452"/>
                <a:gd name="connsiteX9" fmla="*/ 23347717 w 24373937"/>
                <a:gd name="connsiteY9" fmla="*/ 1192114 h 2410452"/>
                <a:gd name="connsiteX10" fmla="*/ 23347717 w 24373937"/>
                <a:gd name="connsiteY10" fmla="*/ 1256769 h 2410452"/>
                <a:gd name="connsiteX11" fmla="*/ 22839481 w 24373937"/>
                <a:gd name="connsiteY11" fmla="*/ 1256769 h 2410452"/>
                <a:gd name="connsiteX12" fmla="*/ 21823005 w 24373937"/>
                <a:gd name="connsiteY12" fmla="*/ 1192114 h 2410452"/>
                <a:gd name="connsiteX13" fmla="*/ 22331241 w 24373937"/>
                <a:gd name="connsiteY13" fmla="*/ 1192114 h 2410452"/>
                <a:gd name="connsiteX14" fmla="*/ 22331241 w 24373937"/>
                <a:gd name="connsiteY14" fmla="*/ 1256769 h 2410452"/>
                <a:gd name="connsiteX15" fmla="*/ 21823005 w 24373937"/>
                <a:gd name="connsiteY15" fmla="*/ 1256769 h 2410452"/>
                <a:gd name="connsiteX16" fmla="*/ 20807773 w 24373937"/>
                <a:gd name="connsiteY16" fmla="*/ 1192114 h 2410452"/>
                <a:gd name="connsiteX17" fmla="*/ 21316009 w 24373937"/>
                <a:gd name="connsiteY17" fmla="*/ 1192114 h 2410452"/>
                <a:gd name="connsiteX18" fmla="*/ 21316009 w 24373937"/>
                <a:gd name="connsiteY18" fmla="*/ 1256769 h 2410452"/>
                <a:gd name="connsiteX19" fmla="*/ 20807773 w 24373937"/>
                <a:gd name="connsiteY19" fmla="*/ 1256769 h 2410452"/>
                <a:gd name="connsiteX20" fmla="*/ 19791297 w 24373937"/>
                <a:gd name="connsiteY20" fmla="*/ 1192114 h 2410452"/>
                <a:gd name="connsiteX21" fmla="*/ 20299533 w 24373937"/>
                <a:gd name="connsiteY21" fmla="*/ 1192114 h 2410452"/>
                <a:gd name="connsiteX22" fmla="*/ 20299533 w 24373937"/>
                <a:gd name="connsiteY22" fmla="*/ 1256769 h 2410452"/>
                <a:gd name="connsiteX23" fmla="*/ 19791297 w 24373937"/>
                <a:gd name="connsiteY23" fmla="*/ 1256769 h 2410452"/>
                <a:gd name="connsiteX24" fmla="*/ 18776065 w 24373937"/>
                <a:gd name="connsiteY24" fmla="*/ 1192114 h 2410452"/>
                <a:gd name="connsiteX25" fmla="*/ 19284301 w 24373937"/>
                <a:gd name="connsiteY25" fmla="*/ 1192114 h 2410452"/>
                <a:gd name="connsiteX26" fmla="*/ 19284301 w 24373937"/>
                <a:gd name="connsiteY26" fmla="*/ 1256769 h 2410452"/>
                <a:gd name="connsiteX27" fmla="*/ 18776065 w 24373937"/>
                <a:gd name="connsiteY27" fmla="*/ 1256769 h 2410452"/>
                <a:gd name="connsiteX28" fmla="*/ 17760833 w 24373937"/>
                <a:gd name="connsiteY28" fmla="*/ 1192114 h 2410452"/>
                <a:gd name="connsiteX29" fmla="*/ 18267825 w 24373937"/>
                <a:gd name="connsiteY29" fmla="*/ 1192114 h 2410452"/>
                <a:gd name="connsiteX30" fmla="*/ 18267825 w 24373937"/>
                <a:gd name="connsiteY30" fmla="*/ 1256769 h 2410452"/>
                <a:gd name="connsiteX31" fmla="*/ 17760833 w 24373937"/>
                <a:gd name="connsiteY31" fmla="*/ 1256769 h 2410452"/>
                <a:gd name="connsiteX32" fmla="*/ 16744356 w 24373937"/>
                <a:gd name="connsiteY32" fmla="*/ 1192114 h 2410452"/>
                <a:gd name="connsiteX33" fmla="*/ 17252593 w 24373937"/>
                <a:gd name="connsiteY33" fmla="*/ 1192114 h 2410452"/>
                <a:gd name="connsiteX34" fmla="*/ 17252593 w 24373937"/>
                <a:gd name="connsiteY34" fmla="*/ 1256769 h 2410452"/>
                <a:gd name="connsiteX35" fmla="*/ 16744356 w 24373937"/>
                <a:gd name="connsiteY35" fmla="*/ 1256769 h 2410452"/>
                <a:gd name="connsiteX36" fmla="*/ 15729124 w 24373937"/>
                <a:gd name="connsiteY36" fmla="*/ 1192114 h 2410452"/>
                <a:gd name="connsiteX37" fmla="*/ 16237363 w 24373937"/>
                <a:gd name="connsiteY37" fmla="*/ 1192114 h 2410452"/>
                <a:gd name="connsiteX38" fmla="*/ 16237363 w 24373937"/>
                <a:gd name="connsiteY38" fmla="*/ 1256769 h 2410452"/>
                <a:gd name="connsiteX39" fmla="*/ 15729124 w 24373937"/>
                <a:gd name="connsiteY39" fmla="*/ 1256769 h 2410452"/>
                <a:gd name="connsiteX40" fmla="*/ 14713893 w 24373937"/>
                <a:gd name="connsiteY40" fmla="*/ 1192114 h 2410452"/>
                <a:gd name="connsiteX41" fmla="*/ 15220886 w 24373937"/>
                <a:gd name="connsiteY41" fmla="*/ 1192114 h 2410452"/>
                <a:gd name="connsiteX42" fmla="*/ 15220886 w 24373937"/>
                <a:gd name="connsiteY42" fmla="*/ 1256769 h 2410452"/>
                <a:gd name="connsiteX43" fmla="*/ 14713893 w 24373937"/>
                <a:gd name="connsiteY43" fmla="*/ 1256769 h 2410452"/>
                <a:gd name="connsiteX44" fmla="*/ 13697416 w 24373937"/>
                <a:gd name="connsiteY44" fmla="*/ 1192114 h 2410452"/>
                <a:gd name="connsiteX45" fmla="*/ 14205654 w 24373937"/>
                <a:gd name="connsiteY45" fmla="*/ 1192114 h 2410452"/>
                <a:gd name="connsiteX46" fmla="*/ 14205654 w 24373937"/>
                <a:gd name="connsiteY46" fmla="*/ 1256769 h 2410452"/>
                <a:gd name="connsiteX47" fmla="*/ 13697416 w 24373937"/>
                <a:gd name="connsiteY47" fmla="*/ 1256769 h 2410452"/>
                <a:gd name="connsiteX48" fmla="*/ 12682185 w 24373937"/>
                <a:gd name="connsiteY48" fmla="*/ 1192114 h 2410452"/>
                <a:gd name="connsiteX49" fmla="*/ 13189177 w 24373937"/>
                <a:gd name="connsiteY49" fmla="*/ 1192114 h 2410452"/>
                <a:gd name="connsiteX50" fmla="*/ 13189177 w 24373937"/>
                <a:gd name="connsiteY50" fmla="*/ 1256769 h 2410452"/>
                <a:gd name="connsiteX51" fmla="*/ 12682185 w 24373937"/>
                <a:gd name="connsiteY51" fmla="*/ 1256769 h 2410452"/>
                <a:gd name="connsiteX52" fmla="*/ 11666953 w 24373937"/>
                <a:gd name="connsiteY52" fmla="*/ 1192114 h 2410452"/>
                <a:gd name="connsiteX53" fmla="*/ 12175192 w 24373937"/>
                <a:gd name="connsiteY53" fmla="*/ 1192114 h 2410452"/>
                <a:gd name="connsiteX54" fmla="*/ 12175192 w 24373937"/>
                <a:gd name="connsiteY54" fmla="*/ 1256769 h 2410452"/>
                <a:gd name="connsiteX55" fmla="*/ 11666953 w 24373937"/>
                <a:gd name="connsiteY55" fmla="*/ 1256769 h 2410452"/>
                <a:gd name="connsiteX56" fmla="*/ 10651723 w 24373937"/>
                <a:gd name="connsiteY56" fmla="*/ 1192114 h 2410452"/>
                <a:gd name="connsiteX57" fmla="*/ 11158716 w 24373937"/>
                <a:gd name="connsiteY57" fmla="*/ 1192114 h 2410452"/>
                <a:gd name="connsiteX58" fmla="*/ 11158716 w 24373937"/>
                <a:gd name="connsiteY58" fmla="*/ 1256769 h 2410452"/>
                <a:gd name="connsiteX59" fmla="*/ 10651723 w 24373937"/>
                <a:gd name="connsiteY59" fmla="*/ 1256769 h 2410452"/>
                <a:gd name="connsiteX60" fmla="*/ 9635245 w 24373937"/>
                <a:gd name="connsiteY60" fmla="*/ 1192114 h 2410452"/>
                <a:gd name="connsiteX61" fmla="*/ 10143483 w 24373937"/>
                <a:gd name="connsiteY61" fmla="*/ 1192114 h 2410452"/>
                <a:gd name="connsiteX62" fmla="*/ 10143483 w 24373937"/>
                <a:gd name="connsiteY62" fmla="*/ 1256769 h 2410452"/>
                <a:gd name="connsiteX63" fmla="*/ 9635245 w 24373937"/>
                <a:gd name="connsiteY63" fmla="*/ 1256769 h 2410452"/>
                <a:gd name="connsiteX64" fmla="*/ 8620014 w 24373937"/>
                <a:gd name="connsiteY64" fmla="*/ 1192114 h 2410452"/>
                <a:gd name="connsiteX65" fmla="*/ 9127007 w 24373937"/>
                <a:gd name="connsiteY65" fmla="*/ 1192114 h 2410452"/>
                <a:gd name="connsiteX66" fmla="*/ 9127007 w 24373937"/>
                <a:gd name="connsiteY66" fmla="*/ 1256769 h 2410452"/>
                <a:gd name="connsiteX67" fmla="*/ 8620014 w 24373937"/>
                <a:gd name="connsiteY67" fmla="*/ 1256769 h 2410452"/>
                <a:gd name="connsiteX68" fmla="*/ 7603538 w 24373937"/>
                <a:gd name="connsiteY68" fmla="*/ 1192114 h 2410452"/>
                <a:gd name="connsiteX69" fmla="*/ 8111776 w 24373937"/>
                <a:gd name="connsiteY69" fmla="*/ 1192114 h 2410452"/>
                <a:gd name="connsiteX70" fmla="*/ 8111776 w 24373937"/>
                <a:gd name="connsiteY70" fmla="*/ 1256769 h 2410452"/>
                <a:gd name="connsiteX71" fmla="*/ 7603538 w 24373937"/>
                <a:gd name="connsiteY71" fmla="*/ 1256769 h 2410452"/>
                <a:gd name="connsiteX72" fmla="*/ 6588307 w 24373937"/>
                <a:gd name="connsiteY72" fmla="*/ 1192114 h 2410452"/>
                <a:gd name="connsiteX73" fmla="*/ 7096545 w 24373937"/>
                <a:gd name="connsiteY73" fmla="*/ 1192114 h 2410452"/>
                <a:gd name="connsiteX74" fmla="*/ 7096545 w 24373937"/>
                <a:gd name="connsiteY74" fmla="*/ 1256769 h 2410452"/>
                <a:gd name="connsiteX75" fmla="*/ 6588307 w 24373937"/>
                <a:gd name="connsiteY75" fmla="*/ 1256769 h 2410452"/>
                <a:gd name="connsiteX76" fmla="*/ 5573075 w 24373937"/>
                <a:gd name="connsiteY76" fmla="*/ 1192114 h 2410452"/>
                <a:gd name="connsiteX77" fmla="*/ 6080068 w 24373937"/>
                <a:gd name="connsiteY77" fmla="*/ 1192114 h 2410452"/>
                <a:gd name="connsiteX78" fmla="*/ 6080068 w 24373937"/>
                <a:gd name="connsiteY78" fmla="*/ 1256769 h 2410452"/>
                <a:gd name="connsiteX79" fmla="*/ 5573075 w 24373937"/>
                <a:gd name="connsiteY79" fmla="*/ 1256769 h 2410452"/>
                <a:gd name="connsiteX80" fmla="*/ 4556598 w 24373937"/>
                <a:gd name="connsiteY80" fmla="*/ 1192114 h 2410452"/>
                <a:gd name="connsiteX81" fmla="*/ 5064836 w 24373937"/>
                <a:gd name="connsiteY81" fmla="*/ 1192114 h 2410452"/>
                <a:gd name="connsiteX82" fmla="*/ 5064836 w 24373937"/>
                <a:gd name="connsiteY82" fmla="*/ 1256769 h 2410452"/>
                <a:gd name="connsiteX83" fmla="*/ 4556598 w 24373937"/>
                <a:gd name="connsiteY83" fmla="*/ 1256769 h 2410452"/>
                <a:gd name="connsiteX84" fmla="*/ 3541367 w 24373937"/>
                <a:gd name="connsiteY84" fmla="*/ 1192114 h 2410452"/>
                <a:gd name="connsiteX85" fmla="*/ 4049605 w 24373937"/>
                <a:gd name="connsiteY85" fmla="*/ 1192114 h 2410452"/>
                <a:gd name="connsiteX86" fmla="*/ 4049605 w 24373937"/>
                <a:gd name="connsiteY86" fmla="*/ 1256769 h 2410452"/>
                <a:gd name="connsiteX87" fmla="*/ 3541367 w 24373937"/>
                <a:gd name="connsiteY87" fmla="*/ 1256769 h 2410452"/>
                <a:gd name="connsiteX88" fmla="*/ 2526135 w 24373937"/>
                <a:gd name="connsiteY88" fmla="*/ 1192114 h 2410452"/>
                <a:gd name="connsiteX89" fmla="*/ 3033128 w 24373937"/>
                <a:gd name="connsiteY89" fmla="*/ 1192114 h 2410452"/>
                <a:gd name="connsiteX90" fmla="*/ 3033128 w 24373937"/>
                <a:gd name="connsiteY90" fmla="*/ 1256769 h 2410452"/>
                <a:gd name="connsiteX91" fmla="*/ 2526135 w 24373937"/>
                <a:gd name="connsiteY91" fmla="*/ 1256769 h 2410452"/>
                <a:gd name="connsiteX92" fmla="*/ 1509658 w 24373937"/>
                <a:gd name="connsiteY92" fmla="*/ 1192114 h 2410452"/>
                <a:gd name="connsiteX93" fmla="*/ 2017896 w 24373937"/>
                <a:gd name="connsiteY93" fmla="*/ 1192114 h 2410452"/>
                <a:gd name="connsiteX94" fmla="*/ 2017896 w 24373937"/>
                <a:gd name="connsiteY94" fmla="*/ 1256769 h 2410452"/>
                <a:gd name="connsiteX95" fmla="*/ 1509658 w 24373937"/>
                <a:gd name="connsiteY95" fmla="*/ 1256769 h 2410452"/>
                <a:gd name="connsiteX96" fmla="*/ 494427 w 24373937"/>
                <a:gd name="connsiteY96" fmla="*/ 1192114 h 2410452"/>
                <a:gd name="connsiteX97" fmla="*/ 1002665 w 24373937"/>
                <a:gd name="connsiteY97" fmla="*/ 1192114 h 2410452"/>
                <a:gd name="connsiteX98" fmla="*/ 1002665 w 24373937"/>
                <a:gd name="connsiteY98" fmla="*/ 1256769 h 2410452"/>
                <a:gd name="connsiteX99" fmla="*/ 494427 w 24373937"/>
                <a:gd name="connsiteY99" fmla="*/ 1256769 h 2410452"/>
                <a:gd name="connsiteX100" fmla="*/ 0 w 24373937"/>
                <a:gd name="connsiteY100" fmla="*/ 0 h 2410452"/>
                <a:gd name="connsiteX101" fmla="*/ 24351961 w 24373937"/>
                <a:gd name="connsiteY101" fmla="*/ 0 h 2410452"/>
                <a:gd name="connsiteX102" fmla="*/ 24351961 w 24373937"/>
                <a:gd name="connsiteY102" fmla="*/ 64655 h 2410452"/>
                <a:gd name="connsiteX103" fmla="*/ 0 w 24373937"/>
                <a:gd name="connsiteY103" fmla="*/ 64655 h 241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24373937" h="2410452">
                  <a:moveTo>
                    <a:pt x="21976" y="2345773"/>
                  </a:moveTo>
                  <a:lnTo>
                    <a:pt x="24373937" y="2345773"/>
                  </a:lnTo>
                  <a:lnTo>
                    <a:pt x="24373937" y="2410452"/>
                  </a:lnTo>
                  <a:lnTo>
                    <a:pt x="21976" y="2410452"/>
                  </a:lnTo>
                  <a:close/>
                  <a:moveTo>
                    <a:pt x="23855957" y="1192114"/>
                  </a:moveTo>
                  <a:lnTo>
                    <a:pt x="24362949" y="1192114"/>
                  </a:lnTo>
                  <a:lnTo>
                    <a:pt x="24362949" y="1256769"/>
                  </a:lnTo>
                  <a:lnTo>
                    <a:pt x="23855957" y="1256769"/>
                  </a:lnTo>
                  <a:close/>
                  <a:moveTo>
                    <a:pt x="22839481" y="1192114"/>
                  </a:moveTo>
                  <a:lnTo>
                    <a:pt x="23347717" y="1192114"/>
                  </a:lnTo>
                  <a:lnTo>
                    <a:pt x="23347717" y="1256769"/>
                  </a:lnTo>
                  <a:lnTo>
                    <a:pt x="22839481" y="1256769"/>
                  </a:lnTo>
                  <a:close/>
                  <a:moveTo>
                    <a:pt x="21823005" y="1192114"/>
                  </a:moveTo>
                  <a:lnTo>
                    <a:pt x="22331241" y="1192114"/>
                  </a:lnTo>
                  <a:lnTo>
                    <a:pt x="22331241" y="1256769"/>
                  </a:lnTo>
                  <a:lnTo>
                    <a:pt x="21823005" y="1256769"/>
                  </a:lnTo>
                  <a:close/>
                  <a:moveTo>
                    <a:pt x="20807773" y="1192114"/>
                  </a:moveTo>
                  <a:lnTo>
                    <a:pt x="21316009" y="1192114"/>
                  </a:lnTo>
                  <a:lnTo>
                    <a:pt x="21316009" y="1256769"/>
                  </a:lnTo>
                  <a:lnTo>
                    <a:pt x="20807773" y="1256769"/>
                  </a:lnTo>
                  <a:close/>
                  <a:moveTo>
                    <a:pt x="19791297" y="1192114"/>
                  </a:moveTo>
                  <a:lnTo>
                    <a:pt x="20299533" y="1192114"/>
                  </a:lnTo>
                  <a:lnTo>
                    <a:pt x="20299533" y="1256769"/>
                  </a:lnTo>
                  <a:lnTo>
                    <a:pt x="19791297" y="1256769"/>
                  </a:lnTo>
                  <a:close/>
                  <a:moveTo>
                    <a:pt x="18776065" y="1192114"/>
                  </a:moveTo>
                  <a:lnTo>
                    <a:pt x="19284301" y="1192114"/>
                  </a:lnTo>
                  <a:lnTo>
                    <a:pt x="19284301" y="1256769"/>
                  </a:lnTo>
                  <a:lnTo>
                    <a:pt x="18776065" y="1256769"/>
                  </a:lnTo>
                  <a:close/>
                  <a:moveTo>
                    <a:pt x="17760833" y="1192114"/>
                  </a:moveTo>
                  <a:lnTo>
                    <a:pt x="18267825" y="1192114"/>
                  </a:lnTo>
                  <a:lnTo>
                    <a:pt x="18267825" y="1256769"/>
                  </a:lnTo>
                  <a:lnTo>
                    <a:pt x="17760833" y="1256769"/>
                  </a:lnTo>
                  <a:close/>
                  <a:moveTo>
                    <a:pt x="16744356" y="1192114"/>
                  </a:moveTo>
                  <a:lnTo>
                    <a:pt x="17252593" y="1192114"/>
                  </a:lnTo>
                  <a:lnTo>
                    <a:pt x="17252593" y="1256769"/>
                  </a:lnTo>
                  <a:lnTo>
                    <a:pt x="16744356" y="1256769"/>
                  </a:lnTo>
                  <a:close/>
                  <a:moveTo>
                    <a:pt x="15729124" y="1192114"/>
                  </a:moveTo>
                  <a:lnTo>
                    <a:pt x="16237363" y="1192114"/>
                  </a:lnTo>
                  <a:lnTo>
                    <a:pt x="16237363" y="1256769"/>
                  </a:lnTo>
                  <a:lnTo>
                    <a:pt x="15729124" y="1256769"/>
                  </a:lnTo>
                  <a:close/>
                  <a:moveTo>
                    <a:pt x="14713893" y="1192114"/>
                  </a:moveTo>
                  <a:lnTo>
                    <a:pt x="15220886" y="1192114"/>
                  </a:lnTo>
                  <a:lnTo>
                    <a:pt x="15220886" y="1256769"/>
                  </a:lnTo>
                  <a:lnTo>
                    <a:pt x="14713893" y="1256769"/>
                  </a:lnTo>
                  <a:close/>
                  <a:moveTo>
                    <a:pt x="13697416" y="1192114"/>
                  </a:moveTo>
                  <a:lnTo>
                    <a:pt x="14205654" y="1192114"/>
                  </a:lnTo>
                  <a:lnTo>
                    <a:pt x="14205654" y="1256769"/>
                  </a:lnTo>
                  <a:lnTo>
                    <a:pt x="13697416" y="1256769"/>
                  </a:lnTo>
                  <a:close/>
                  <a:moveTo>
                    <a:pt x="12682185" y="1192114"/>
                  </a:moveTo>
                  <a:lnTo>
                    <a:pt x="13189177" y="1192114"/>
                  </a:lnTo>
                  <a:lnTo>
                    <a:pt x="13189177" y="1256769"/>
                  </a:lnTo>
                  <a:lnTo>
                    <a:pt x="12682185" y="1256769"/>
                  </a:lnTo>
                  <a:close/>
                  <a:moveTo>
                    <a:pt x="11666953" y="1192114"/>
                  </a:moveTo>
                  <a:lnTo>
                    <a:pt x="12175192" y="1192114"/>
                  </a:lnTo>
                  <a:lnTo>
                    <a:pt x="12175192" y="1256769"/>
                  </a:lnTo>
                  <a:lnTo>
                    <a:pt x="11666953" y="1256769"/>
                  </a:lnTo>
                  <a:close/>
                  <a:moveTo>
                    <a:pt x="10651723" y="1192114"/>
                  </a:moveTo>
                  <a:lnTo>
                    <a:pt x="11158716" y="1192114"/>
                  </a:lnTo>
                  <a:lnTo>
                    <a:pt x="11158716" y="1256769"/>
                  </a:lnTo>
                  <a:lnTo>
                    <a:pt x="10651723" y="1256769"/>
                  </a:lnTo>
                  <a:close/>
                  <a:moveTo>
                    <a:pt x="9635245" y="1192114"/>
                  </a:moveTo>
                  <a:lnTo>
                    <a:pt x="10143483" y="1192114"/>
                  </a:lnTo>
                  <a:lnTo>
                    <a:pt x="10143483" y="1256769"/>
                  </a:lnTo>
                  <a:lnTo>
                    <a:pt x="9635245" y="1256769"/>
                  </a:lnTo>
                  <a:close/>
                  <a:moveTo>
                    <a:pt x="8620014" y="1192114"/>
                  </a:moveTo>
                  <a:lnTo>
                    <a:pt x="9127007" y="1192114"/>
                  </a:lnTo>
                  <a:lnTo>
                    <a:pt x="9127007" y="1256769"/>
                  </a:lnTo>
                  <a:lnTo>
                    <a:pt x="8620014" y="1256769"/>
                  </a:lnTo>
                  <a:close/>
                  <a:moveTo>
                    <a:pt x="7603538" y="1192114"/>
                  </a:moveTo>
                  <a:lnTo>
                    <a:pt x="8111776" y="1192114"/>
                  </a:lnTo>
                  <a:lnTo>
                    <a:pt x="8111776" y="1256769"/>
                  </a:lnTo>
                  <a:lnTo>
                    <a:pt x="7603538" y="1256769"/>
                  </a:lnTo>
                  <a:close/>
                  <a:moveTo>
                    <a:pt x="6588307" y="1192114"/>
                  </a:moveTo>
                  <a:lnTo>
                    <a:pt x="7096545" y="1192114"/>
                  </a:lnTo>
                  <a:lnTo>
                    <a:pt x="7096545" y="1256769"/>
                  </a:lnTo>
                  <a:lnTo>
                    <a:pt x="6588307" y="1256769"/>
                  </a:lnTo>
                  <a:close/>
                  <a:moveTo>
                    <a:pt x="5573075" y="1192114"/>
                  </a:moveTo>
                  <a:lnTo>
                    <a:pt x="6080068" y="1192114"/>
                  </a:lnTo>
                  <a:lnTo>
                    <a:pt x="6080068" y="1256769"/>
                  </a:lnTo>
                  <a:lnTo>
                    <a:pt x="5573075" y="1256769"/>
                  </a:lnTo>
                  <a:close/>
                  <a:moveTo>
                    <a:pt x="4556598" y="1192114"/>
                  </a:moveTo>
                  <a:lnTo>
                    <a:pt x="5064836" y="1192114"/>
                  </a:lnTo>
                  <a:lnTo>
                    <a:pt x="5064836" y="1256769"/>
                  </a:lnTo>
                  <a:lnTo>
                    <a:pt x="4556598" y="1256769"/>
                  </a:lnTo>
                  <a:close/>
                  <a:moveTo>
                    <a:pt x="3541367" y="1192114"/>
                  </a:moveTo>
                  <a:lnTo>
                    <a:pt x="4049605" y="1192114"/>
                  </a:lnTo>
                  <a:lnTo>
                    <a:pt x="4049605" y="1256769"/>
                  </a:lnTo>
                  <a:lnTo>
                    <a:pt x="3541367" y="1256769"/>
                  </a:lnTo>
                  <a:close/>
                  <a:moveTo>
                    <a:pt x="2526135" y="1192114"/>
                  </a:moveTo>
                  <a:lnTo>
                    <a:pt x="3033128" y="1192114"/>
                  </a:lnTo>
                  <a:lnTo>
                    <a:pt x="3033128" y="1256769"/>
                  </a:lnTo>
                  <a:lnTo>
                    <a:pt x="2526135" y="1256769"/>
                  </a:lnTo>
                  <a:close/>
                  <a:moveTo>
                    <a:pt x="1509658" y="1192114"/>
                  </a:moveTo>
                  <a:lnTo>
                    <a:pt x="2017896" y="1192114"/>
                  </a:lnTo>
                  <a:lnTo>
                    <a:pt x="2017896" y="1256769"/>
                  </a:lnTo>
                  <a:lnTo>
                    <a:pt x="1509658" y="1256769"/>
                  </a:lnTo>
                  <a:close/>
                  <a:moveTo>
                    <a:pt x="494427" y="1192114"/>
                  </a:moveTo>
                  <a:lnTo>
                    <a:pt x="1002665" y="1192114"/>
                  </a:lnTo>
                  <a:lnTo>
                    <a:pt x="1002665" y="1256769"/>
                  </a:lnTo>
                  <a:lnTo>
                    <a:pt x="494427" y="1256769"/>
                  </a:lnTo>
                  <a:close/>
                  <a:moveTo>
                    <a:pt x="0" y="0"/>
                  </a:moveTo>
                  <a:lnTo>
                    <a:pt x="24351961" y="0"/>
                  </a:lnTo>
                  <a:lnTo>
                    <a:pt x="24351961" y="64655"/>
                  </a:lnTo>
                  <a:lnTo>
                    <a:pt x="0" y="64655"/>
                  </a:lnTo>
                  <a:close/>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marL="0" marR="0" lvl="0" indent="0" algn="l" defTabSz="685663" rtl="0" eaLnBrk="1" fontAlgn="auto" latinLnBrk="0" hangingPunct="1">
                <a:lnSpc>
                  <a:spcPct val="100000"/>
                </a:lnSpc>
                <a:spcBef>
                  <a:spcPts val="0"/>
                </a:spcBef>
                <a:spcAft>
                  <a:spcPts val="0"/>
                </a:spcAft>
                <a:buClrTx/>
                <a:buSzTx/>
                <a:buFontTx/>
                <a:buNone/>
                <a:tabLst/>
                <a:defRPr/>
              </a:pPr>
              <a:endParaRPr kumimoji="0" lang="en-US" sz="2449" b="0" i="0" u="none" strike="noStrike" kern="1200" cap="none" spc="0" normalizeH="0" baseline="0" noProof="0">
                <a:ln>
                  <a:noFill/>
                </a:ln>
                <a:solidFill>
                  <a:srgbClr val="7F7F7F"/>
                </a:solidFill>
                <a:effectLst/>
                <a:uLnTx/>
                <a:uFillTx/>
                <a:latin typeface="Lato Light" panose="020F0502020204030203" pitchFamily="34" charset="0"/>
                <a:ea typeface="+mn-ea"/>
                <a:cs typeface="+mn-cs"/>
              </a:endParaRPr>
            </a:p>
          </p:txBody>
        </p:sp>
        <p:grpSp>
          <p:nvGrpSpPr>
            <p:cNvPr id="7" name="Group 6">
              <a:extLst>
                <a:ext uri="{FF2B5EF4-FFF2-40B4-BE49-F238E27FC236}">
                  <a16:creationId xmlns:a16="http://schemas.microsoft.com/office/drawing/2014/main" id="{87F0B852-31B7-4DDD-4DFA-75C018AEACF2}"/>
                </a:ext>
              </a:extLst>
            </p:cNvPr>
            <p:cNvGrpSpPr/>
            <p:nvPr/>
          </p:nvGrpSpPr>
          <p:grpSpPr>
            <a:xfrm>
              <a:off x="1954246" y="1658542"/>
              <a:ext cx="1427428" cy="5166968"/>
              <a:chOff x="2489797" y="1700049"/>
              <a:chExt cx="1427428" cy="5166968"/>
            </a:xfrm>
          </p:grpSpPr>
          <p:sp>
            <p:nvSpPr>
              <p:cNvPr id="54" name="Freeform 62">
                <a:extLst>
                  <a:ext uri="{FF2B5EF4-FFF2-40B4-BE49-F238E27FC236}">
                    <a16:creationId xmlns:a16="http://schemas.microsoft.com/office/drawing/2014/main" id="{D2B602B8-32BB-2DAE-38F1-09C85AF3E4BB}"/>
                  </a:ext>
                </a:extLst>
              </p:cNvPr>
              <p:cNvSpPr>
                <a:spLocks noChangeArrowheads="1"/>
              </p:cNvSpPr>
              <p:nvPr/>
            </p:nvSpPr>
            <p:spPr bwMode="auto">
              <a:xfrm>
                <a:off x="3217423" y="3078297"/>
                <a:ext cx="45719" cy="3620052"/>
              </a:xfrm>
              <a:custGeom>
                <a:avLst/>
                <a:gdLst>
                  <a:gd name="T0" fmla="*/ 0 w 53"/>
                  <a:gd name="T1" fmla="*/ 0 h 4261"/>
                  <a:gd name="T2" fmla="*/ 52 w 53"/>
                  <a:gd name="T3" fmla="*/ 0 h 4261"/>
                  <a:gd name="T4" fmla="*/ 52 w 53"/>
                  <a:gd name="T5" fmla="*/ 4260 h 4261"/>
                  <a:gd name="T6" fmla="*/ 0 w 53"/>
                  <a:gd name="T7" fmla="*/ 4260 h 4261"/>
                  <a:gd name="T8" fmla="*/ 0 w 53"/>
                  <a:gd name="T9" fmla="*/ 0 h 4261"/>
                </a:gdLst>
                <a:ahLst/>
                <a:cxnLst>
                  <a:cxn ang="0">
                    <a:pos x="T0" y="T1"/>
                  </a:cxn>
                  <a:cxn ang="0">
                    <a:pos x="T2" y="T3"/>
                  </a:cxn>
                  <a:cxn ang="0">
                    <a:pos x="T4" y="T5"/>
                  </a:cxn>
                  <a:cxn ang="0">
                    <a:pos x="T6" y="T7"/>
                  </a:cxn>
                  <a:cxn ang="0">
                    <a:pos x="T8" y="T9"/>
                  </a:cxn>
                </a:cxnLst>
                <a:rect l="0" t="0" r="r" b="b"/>
                <a:pathLst>
                  <a:path w="53" h="4261">
                    <a:moveTo>
                      <a:pt x="0" y="0"/>
                    </a:moveTo>
                    <a:lnTo>
                      <a:pt x="52" y="0"/>
                    </a:lnTo>
                    <a:lnTo>
                      <a:pt x="52" y="4260"/>
                    </a:lnTo>
                    <a:lnTo>
                      <a:pt x="0" y="4260"/>
                    </a:lnTo>
                    <a:lnTo>
                      <a:pt x="0" y="0"/>
                    </a:lnTo>
                  </a:path>
                </a:pathLst>
              </a:custGeom>
              <a:solidFill>
                <a:schemeClr val="accent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685663" rtl="0" eaLnBrk="1" fontAlgn="auto" latinLnBrk="0" hangingPunct="1">
                  <a:lnSpc>
                    <a:spcPct val="100000"/>
                  </a:lnSpc>
                  <a:spcBef>
                    <a:spcPts val="0"/>
                  </a:spcBef>
                  <a:spcAft>
                    <a:spcPts val="0"/>
                  </a:spcAft>
                  <a:buClrTx/>
                  <a:buSzTx/>
                  <a:buFontTx/>
                  <a:buNone/>
                  <a:tabLst/>
                  <a:defRPr/>
                </a:pPr>
                <a:endParaRPr kumimoji="0" lang="en-US" sz="2449" b="0" i="0" u="none" strike="noStrike" kern="1200" cap="none" spc="0" normalizeH="0" baseline="0" noProof="0">
                  <a:ln>
                    <a:noFill/>
                  </a:ln>
                  <a:solidFill>
                    <a:srgbClr val="7F7F7F"/>
                  </a:solidFill>
                  <a:effectLst/>
                  <a:uLnTx/>
                  <a:uFillTx/>
                  <a:latin typeface="Lato Light" panose="020F0502020204030203" pitchFamily="34" charset="0"/>
                  <a:ea typeface="+mn-ea"/>
                  <a:cs typeface="+mn-cs"/>
                </a:endParaRPr>
              </a:p>
            </p:txBody>
          </p:sp>
          <p:sp>
            <p:nvSpPr>
              <p:cNvPr id="55" name="Freeform 179">
                <a:extLst>
                  <a:ext uri="{FF2B5EF4-FFF2-40B4-BE49-F238E27FC236}">
                    <a16:creationId xmlns:a16="http://schemas.microsoft.com/office/drawing/2014/main" id="{0AF448BD-EF39-8EA3-E6D3-6B842FC9B478}"/>
                  </a:ext>
                </a:extLst>
              </p:cNvPr>
              <p:cNvSpPr>
                <a:spLocks noChangeArrowheads="1"/>
              </p:cNvSpPr>
              <p:nvPr/>
            </p:nvSpPr>
            <p:spPr bwMode="auto">
              <a:xfrm>
                <a:off x="3158368" y="6682981"/>
                <a:ext cx="184036" cy="184036"/>
              </a:xfrm>
              <a:custGeom>
                <a:avLst/>
                <a:gdLst>
                  <a:gd name="T0" fmla="*/ 148 w 297"/>
                  <a:gd name="T1" fmla="*/ 0 h 296"/>
                  <a:gd name="T2" fmla="*/ 148 w 297"/>
                  <a:gd name="T3" fmla="*/ 0 h 296"/>
                  <a:gd name="T4" fmla="*/ 296 w 297"/>
                  <a:gd name="T5" fmla="*/ 147 h 296"/>
                  <a:gd name="T6" fmla="*/ 296 w 297"/>
                  <a:gd name="T7" fmla="*/ 147 h 296"/>
                  <a:gd name="T8" fmla="*/ 148 w 297"/>
                  <a:gd name="T9" fmla="*/ 295 h 296"/>
                  <a:gd name="T10" fmla="*/ 148 w 297"/>
                  <a:gd name="T11" fmla="*/ 295 h 296"/>
                  <a:gd name="T12" fmla="*/ 0 w 297"/>
                  <a:gd name="T13" fmla="*/ 147 h 296"/>
                  <a:gd name="T14" fmla="*/ 0 w 297"/>
                  <a:gd name="T15" fmla="*/ 147 h 296"/>
                  <a:gd name="T16" fmla="*/ 148 w 297"/>
                  <a:gd name="T17" fmla="*/ 0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7" h="296">
                    <a:moveTo>
                      <a:pt x="148" y="0"/>
                    </a:moveTo>
                    <a:lnTo>
                      <a:pt x="148" y="0"/>
                    </a:lnTo>
                    <a:cubicBezTo>
                      <a:pt x="229" y="0"/>
                      <a:pt x="296" y="66"/>
                      <a:pt x="296" y="147"/>
                    </a:cubicBezTo>
                    <a:lnTo>
                      <a:pt x="296" y="147"/>
                    </a:lnTo>
                    <a:cubicBezTo>
                      <a:pt x="296" y="229"/>
                      <a:pt x="229" y="295"/>
                      <a:pt x="148" y="295"/>
                    </a:cubicBezTo>
                    <a:lnTo>
                      <a:pt x="148" y="295"/>
                    </a:lnTo>
                    <a:cubicBezTo>
                      <a:pt x="67" y="295"/>
                      <a:pt x="0" y="229"/>
                      <a:pt x="0" y="147"/>
                    </a:cubicBezTo>
                    <a:lnTo>
                      <a:pt x="0" y="147"/>
                    </a:lnTo>
                    <a:cubicBezTo>
                      <a:pt x="0" y="66"/>
                      <a:pt x="67" y="0"/>
                      <a:pt x="148" y="0"/>
                    </a:cubicBezTo>
                  </a:path>
                </a:pathLst>
              </a:custGeom>
              <a:solidFill>
                <a:schemeClr val="accent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685663" rtl="0" eaLnBrk="1" fontAlgn="auto" latinLnBrk="0" hangingPunct="1">
                  <a:lnSpc>
                    <a:spcPct val="100000"/>
                  </a:lnSpc>
                  <a:spcBef>
                    <a:spcPts val="0"/>
                  </a:spcBef>
                  <a:spcAft>
                    <a:spcPts val="0"/>
                  </a:spcAft>
                  <a:buClrTx/>
                  <a:buSzTx/>
                  <a:buFontTx/>
                  <a:buNone/>
                  <a:tabLst/>
                  <a:defRPr/>
                </a:pPr>
                <a:endParaRPr kumimoji="0" lang="en-US" sz="2449" b="0" i="0" u="none" strike="noStrike" kern="1200" cap="none" spc="0" normalizeH="0" baseline="0" noProof="0">
                  <a:ln>
                    <a:noFill/>
                  </a:ln>
                  <a:solidFill>
                    <a:srgbClr val="7F7F7F"/>
                  </a:solidFill>
                  <a:effectLst/>
                  <a:uLnTx/>
                  <a:uFillTx/>
                  <a:latin typeface="Lato Light" panose="020F0502020204030203" pitchFamily="34" charset="0"/>
                  <a:ea typeface="+mn-ea"/>
                  <a:cs typeface="+mn-cs"/>
                </a:endParaRPr>
              </a:p>
            </p:txBody>
          </p:sp>
          <p:sp>
            <p:nvSpPr>
              <p:cNvPr id="56" name="Freeform 59">
                <a:extLst>
                  <a:ext uri="{FF2B5EF4-FFF2-40B4-BE49-F238E27FC236}">
                    <a16:creationId xmlns:a16="http://schemas.microsoft.com/office/drawing/2014/main" id="{E2E42E9F-2844-75C6-D802-72399D6273E3}"/>
                  </a:ext>
                </a:extLst>
              </p:cNvPr>
              <p:cNvSpPr>
                <a:spLocks noChangeArrowheads="1"/>
              </p:cNvSpPr>
              <p:nvPr/>
            </p:nvSpPr>
            <p:spPr bwMode="auto">
              <a:xfrm>
                <a:off x="2489797" y="1700049"/>
                <a:ext cx="1427428" cy="1427428"/>
              </a:xfrm>
              <a:custGeom>
                <a:avLst/>
                <a:gdLst>
                  <a:gd name="T0" fmla="*/ 1376 w 2753"/>
                  <a:gd name="T1" fmla="*/ 0 h 2753"/>
                  <a:gd name="T2" fmla="*/ 1376 w 2753"/>
                  <a:gd name="T3" fmla="*/ 0 h 2753"/>
                  <a:gd name="T4" fmla="*/ 2752 w 2753"/>
                  <a:gd name="T5" fmla="*/ 1376 h 2753"/>
                  <a:gd name="T6" fmla="*/ 2752 w 2753"/>
                  <a:gd name="T7" fmla="*/ 1376 h 2753"/>
                  <a:gd name="T8" fmla="*/ 1376 w 2753"/>
                  <a:gd name="T9" fmla="*/ 2752 h 2753"/>
                  <a:gd name="T10" fmla="*/ 1376 w 2753"/>
                  <a:gd name="T11" fmla="*/ 2752 h 2753"/>
                  <a:gd name="T12" fmla="*/ 0 w 2753"/>
                  <a:gd name="T13" fmla="*/ 1376 h 2753"/>
                  <a:gd name="T14" fmla="*/ 0 w 2753"/>
                  <a:gd name="T15" fmla="*/ 1376 h 2753"/>
                  <a:gd name="T16" fmla="*/ 1376 w 2753"/>
                  <a:gd name="T17" fmla="*/ 0 h 27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53" h="2753">
                    <a:moveTo>
                      <a:pt x="1376" y="0"/>
                    </a:moveTo>
                    <a:lnTo>
                      <a:pt x="1376" y="0"/>
                    </a:lnTo>
                    <a:cubicBezTo>
                      <a:pt x="2136" y="0"/>
                      <a:pt x="2752" y="616"/>
                      <a:pt x="2752" y="1376"/>
                    </a:cubicBezTo>
                    <a:lnTo>
                      <a:pt x="2752" y="1376"/>
                    </a:lnTo>
                    <a:cubicBezTo>
                      <a:pt x="2752" y="2136"/>
                      <a:pt x="2136" y="2752"/>
                      <a:pt x="1376" y="2752"/>
                    </a:cubicBezTo>
                    <a:lnTo>
                      <a:pt x="1376" y="2752"/>
                    </a:lnTo>
                    <a:cubicBezTo>
                      <a:pt x="617" y="2752"/>
                      <a:pt x="0" y="2136"/>
                      <a:pt x="0" y="1376"/>
                    </a:cubicBezTo>
                    <a:lnTo>
                      <a:pt x="0" y="1376"/>
                    </a:lnTo>
                    <a:cubicBezTo>
                      <a:pt x="0" y="616"/>
                      <a:pt x="617" y="0"/>
                      <a:pt x="1376" y="0"/>
                    </a:cubicBezTo>
                  </a:path>
                </a:pathLst>
              </a:custGeom>
              <a:solidFill>
                <a:srgbClr val="EA5D4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685663" rtl="0" eaLnBrk="1" fontAlgn="auto" latinLnBrk="0" hangingPunct="1">
                  <a:lnSpc>
                    <a:spcPct val="100000"/>
                  </a:lnSpc>
                  <a:spcBef>
                    <a:spcPts val="0"/>
                  </a:spcBef>
                  <a:spcAft>
                    <a:spcPts val="0"/>
                  </a:spcAft>
                  <a:buClrTx/>
                  <a:buSzTx/>
                  <a:buFontTx/>
                  <a:buNone/>
                  <a:tabLst/>
                  <a:defRPr/>
                </a:pPr>
                <a:endParaRPr kumimoji="0" lang="en-US" sz="2449" b="0" i="0" u="none" strike="noStrike" kern="1200" cap="none" spc="0" normalizeH="0" baseline="0" noProof="0">
                  <a:ln>
                    <a:noFill/>
                  </a:ln>
                  <a:solidFill>
                    <a:srgbClr val="7F7F7F"/>
                  </a:solidFill>
                  <a:effectLst/>
                  <a:uLnTx/>
                  <a:uFillTx/>
                  <a:latin typeface="Lato Light" panose="020F0502020204030203" pitchFamily="34" charset="0"/>
                  <a:ea typeface="+mn-ea"/>
                  <a:cs typeface="+mn-cs"/>
                </a:endParaRPr>
              </a:p>
            </p:txBody>
          </p:sp>
        </p:grpSp>
        <p:sp>
          <p:nvSpPr>
            <p:cNvPr id="8" name="Freeform 60">
              <a:extLst>
                <a:ext uri="{FF2B5EF4-FFF2-40B4-BE49-F238E27FC236}">
                  <a16:creationId xmlns:a16="http://schemas.microsoft.com/office/drawing/2014/main" id="{34263675-CCC6-03F6-CF45-FD6F79517610}"/>
                </a:ext>
              </a:extLst>
            </p:cNvPr>
            <p:cNvSpPr>
              <a:spLocks noChangeArrowheads="1"/>
            </p:cNvSpPr>
            <p:nvPr/>
          </p:nvSpPr>
          <p:spPr bwMode="auto">
            <a:xfrm>
              <a:off x="2091724" y="1827839"/>
              <a:ext cx="1174267" cy="1109489"/>
            </a:xfrm>
            <a:custGeom>
              <a:avLst/>
              <a:gdLst>
                <a:gd name="T0" fmla="*/ 968 w 1938"/>
                <a:gd name="T1" fmla="*/ 0 h 1937"/>
                <a:gd name="T2" fmla="*/ 968 w 1938"/>
                <a:gd name="T3" fmla="*/ 0 h 1937"/>
                <a:gd name="T4" fmla="*/ 1937 w 1938"/>
                <a:gd name="T5" fmla="*/ 968 h 1937"/>
                <a:gd name="T6" fmla="*/ 1937 w 1938"/>
                <a:gd name="T7" fmla="*/ 968 h 1937"/>
                <a:gd name="T8" fmla="*/ 968 w 1938"/>
                <a:gd name="T9" fmla="*/ 1936 h 1937"/>
                <a:gd name="T10" fmla="*/ 968 w 1938"/>
                <a:gd name="T11" fmla="*/ 1936 h 1937"/>
                <a:gd name="T12" fmla="*/ 0 w 1938"/>
                <a:gd name="T13" fmla="*/ 968 h 1937"/>
                <a:gd name="T14" fmla="*/ 0 w 1938"/>
                <a:gd name="T15" fmla="*/ 968 h 1937"/>
                <a:gd name="T16" fmla="*/ 968 w 1938"/>
                <a:gd name="T17" fmla="*/ 0 h 1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38" h="1937">
                  <a:moveTo>
                    <a:pt x="968" y="0"/>
                  </a:moveTo>
                  <a:lnTo>
                    <a:pt x="968" y="0"/>
                  </a:lnTo>
                  <a:cubicBezTo>
                    <a:pt x="1503" y="0"/>
                    <a:pt x="1937" y="433"/>
                    <a:pt x="1937" y="968"/>
                  </a:cubicBezTo>
                  <a:lnTo>
                    <a:pt x="1937" y="968"/>
                  </a:lnTo>
                  <a:cubicBezTo>
                    <a:pt x="1937" y="1502"/>
                    <a:pt x="1503" y="1936"/>
                    <a:pt x="968" y="1936"/>
                  </a:cubicBezTo>
                  <a:lnTo>
                    <a:pt x="968" y="1936"/>
                  </a:lnTo>
                  <a:cubicBezTo>
                    <a:pt x="434" y="1936"/>
                    <a:pt x="0" y="1502"/>
                    <a:pt x="0" y="968"/>
                  </a:cubicBezTo>
                  <a:lnTo>
                    <a:pt x="0" y="968"/>
                  </a:lnTo>
                  <a:cubicBezTo>
                    <a:pt x="0" y="433"/>
                    <a:pt x="434" y="0"/>
                    <a:pt x="968" y="0"/>
                  </a:cubicBezTo>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685663" rtl="0" eaLnBrk="1" fontAlgn="auto" latinLnBrk="0" hangingPunct="1">
                <a:lnSpc>
                  <a:spcPct val="100000"/>
                </a:lnSpc>
                <a:spcBef>
                  <a:spcPts val="0"/>
                </a:spcBef>
                <a:spcAft>
                  <a:spcPts val="0"/>
                </a:spcAft>
                <a:buClrTx/>
                <a:buSzTx/>
                <a:buFontTx/>
                <a:buNone/>
                <a:tabLst/>
                <a:defRPr/>
              </a:pPr>
              <a:endParaRPr kumimoji="0" lang="en-US" sz="2449" b="0" i="0" u="none" strike="noStrike" kern="1200" cap="none" spc="0" normalizeH="0" baseline="0" noProof="0">
                <a:ln>
                  <a:noFill/>
                </a:ln>
                <a:solidFill>
                  <a:srgbClr val="7F7F7F"/>
                </a:solidFill>
                <a:effectLst/>
                <a:uLnTx/>
                <a:uFillTx/>
                <a:latin typeface="Lato Light" panose="020F0502020204030203" pitchFamily="34" charset="0"/>
                <a:ea typeface="+mn-ea"/>
                <a:cs typeface="+mn-cs"/>
              </a:endParaRPr>
            </a:p>
          </p:txBody>
        </p:sp>
        <p:grpSp>
          <p:nvGrpSpPr>
            <p:cNvPr id="9" name="Group 8">
              <a:extLst>
                <a:ext uri="{FF2B5EF4-FFF2-40B4-BE49-F238E27FC236}">
                  <a16:creationId xmlns:a16="http://schemas.microsoft.com/office/drawing/2014/main" id="{343008DD-DB7C-EF66-B600-2CCB97F9BF28}"/>
                </a:ext>
              </a:extLst>
            </p:cNvPr>
            <p:cNvGrpSpPr/>
            <p:nvPr/>
          </p:nvGrpSpPr>
          <p:grpSpPr>
            <a:xfrm>
              <a:off x="6160035" y="1707672"/>
              <a:ext cx="1427428" cy="5070306"/>
              <a:chOff x="7199609" y="1731565"/>
              <a:chExt cx="1427428" cy="5070306"/>
            </a:xfrm>
          </p:grpSpPr>
          <p:sp>
            <p:nvSpPr>
              <p:cNvPr id="51" name="Freeform 121">
                <a:extLst>
                  <a:ext uri="{FF2B5EF4-FFF2-40B4-BE49-F238E27FC236}">
                    <a16:creationId xmlns:a16="http://schemas.microsoft.com/office/drawing/2014/main" id="{3149716E-FA3D-44C3-26DE-466E99C0A176}"/>
                  </a:ext>
                </a:extLst>
              </p:cNvPr>
              <p:cNvSpPr>
                <a:spLocks noChangeArrowheads="1"/>
              </p:cNvSpPr>
              <p:nvPr/>
            </p:nvSpPr>
            <p:spPr bwMode="auto">
              <a:xfrm flipH="1">
                <a:off x="7805370" y="2960185"/>
                <a:ext cx="45719" cy="3657649"/>
              </a:xfrm>
              <a:custGeom>
                <a:avLst/>
                <a:gdLst>
                  <a:gd name="T0" fmla="*/ 0 w 51"/>
                  <a:gd name="T1" fmla="*/ 0 h 4261"/>
                  <a:gd name="T2" fmla="*/ 50 w 51"/>
                  <a:gd name="T3" fmla="*/ 0 h 4261"/>
                  <a:gd name="T4" fmla="*/ 50 w 51"/>
                  <a:gd name="T5" fmla="*/ 4260 h 4261"/>
                  <a:gd name="T6" fmla="*/ 0 w 51"/>
                  <a:gd name="T7" fmla="*/ 4260 h 4261"/>
                  <a:gd name="T8" fmla="*/ 0 w 51"/>
                  <a:gd name="T9" fmla="*/ 0 h 4261"/>
                </a:gdLst>
                <a:ahLst/>
                <a:cxnLst>
                  <a:cxn ang="0">
                    <a:pos x="T0" y="T1"/>
                  </a:cxn>
                  <a:cxn ang="0">
                    <a:pos x="T2" y="T3"/>
                  </a:cxn>
                  <a:cxn ang="0">
                    <a:pos x="T4" y="T5"/>
                  </a:cxn>
                  <a:cxn ang="0">
                    <a:pos x="T6" y="T7"/>
                  </a:cxn>
                  <a:cxn ang="0">
                    <a:pos x="T8" y="T9"/>
                  </a:cxn>
                </a:cxnLst>
                <a:rect l="0" t="0" r="r" b="b"/>
                <a:pathLst>
                  <a:path w="51" h="4261">
                    <a:moveTo>
                      <a:pt x="0" y="0"/>
                    </a:moveTo>
                    <a:lnTo>
                      <a:pt x="50" y="0"/>
                    </a:lnTo>
                    <a:lnTo>
                      <a:pt x="50" y="4260"/>
                    </a:lnTo>
                    <a:lnTo>
                      <a:pt x="0" y="4260"/>
                    </a:lnTo>
                    <a:lnTo>
                      <a:pt x="0" y="0"/>
                    </a:lnTo>
                  </a:path>
                </a:pathLst>
              </a:custGeom>
              <a:solidFill>
                <a:schemeClr val="accent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685663" rtl="0" eaLnBrk="1" fontAlgn="auto" latinLnBrk="0" hangingPunct="1">
                  <a:lnSpc>
                    <a:spcPct val="100000"/>
                  </a:lnSpc>
                  <a:spcBef>
                    <a:spcPts val="0"/>
                  </a:spcBef>
                  <a:spcAft>
                    <a:spcPts val="0"/>
                  </a:spcAft>
                  <a:buClrTx/>
                  <a:buSzTx/>
                  <a:buFontTx/>
                  <a:buNone/>
                  <a:tabLst/>
                  <a:defRPr/>
                </a:pPr>
                <a:endParaRPr kumimoji="0" lang="en-US" sz="2449" b="0" i="0" u="none" strike="noStrike" kern="1200" cap="none" spc="0" normalizeH="0" baseline="0" noProof="0">
                  <a:ln>
                    <a:noFill/>
                  </a:ln>
                  <a:solidFill>
                    <a:srgbClr val="7F7F7F"/>
                  </a:solidFill>
                  <a:effectLst/>
                  <a:uLnTx/>
                  <a:uFillTx/>
                  <a:latin typeface="Lato Light" panose="020F0502020204030203" pitchFamily="34" charset="0"/>
                  <a:ea typeface="+mn-ea"/>
                  <a:cs typeface="+mn-cs"/>
                </a:endParaRPr>
              </a:p>
            </p:txBody>
          </p:sp>
          <p:sp>
            <p:nvSpPr>
              <p:cNvPr id="52" name="Freeform 178">
                <a:extLst>
                  <a:ext uri="{FF2B5EF4-FFF2-40B4-BE49-F238E27FC236}">
                    <a16:creationId xmlns:a16="http://schemas.microsoft.com/office/drawing/2014/main" id="{B0900F31-9C1D-4A62-3263-8DF0EDB54A17}"/>
                  </a:ext>
                </a:extLst>
              </p:cNvPr>
              <p:cNvSpPr>
                <a:spLocks noChangeArrowheads="1"/>
              </p:cNvSpPr>
              <p:nvPr/>
            </p:nvSpPr>
            <p:spPr bwMode="auto">
              <a:xfrm>
                <a:off x="7737778" y="6617835"/>
                <a:ext cx="184037" cy="184036"/>
              </a:xfrm>
              <a:custGeom>
                <a:avLst/>
                <a:gdLst>
                  <a:gd name="T0" fmla="*/ 148 w 297"/>
                  <a:gd name="T1" fmla="*/ 0 h 296"/>
                  <a:gd name="T2" fmla="*/ 148 w 297"/>
                  <a:gd name="T3" fmla="*/ 0 h 296"/>
                  <a:gd name="T4" fmla="*/ 296 w 297"/>
                  <a:gd name="T5" fmla="*/ 147 h 296"/>
                  <a:gd name="T6" fmla="*/ 296 w 297"/>
                  <a:gd name="T7" fmla="*/ 147 h 296"/>
                  <a:gd name="T8" fmla="*/ 148 w 297"/>
                  <a:gd name="T9" fmla="*/ 295 h 296"/>
                  <a:gd name="T10" fmla="*/ 148 w 297"/>
                  <a:gd name="T11" fmla="*/ 295 h 296"/>
                  <a:gd name="T12" fmla="*/ 0 w 297"/>
                  <a:gd name="T13" fmla="*/ 147 h 296"/>
                  <a:gd name="T14" fmla="*/ 0 w 297"/>
                  <a:gd name="T15" fmla="*/ 147 h 296"/>
                  <a:gd name="T16" fmla="*/ 148 w 297"/>
                  <a:gd name="T17" fmla="*/ 0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7" h="296">
                    <a:moveTo>
                      <a:pt x="148" y="0"/>
                    </a:moveTo>
                    <a:lnTo>
                      <a:pt x="148" y="0"/>
                    </a:lnTo>
                    <a:cubicBezTo>
                      <a:pt x="230" y="0"/>
                      <a:pt x="296" y="66"/>
                      <a:pt x="296" y="147"/>
                    </a:cubicBezTo>
                    <a:lnTo>
                      <a:pt x="296" y="147"/>
                    </a:lnTo>
                    <a:cubicBezTo>
                      <a:pt x="296" y="229"/>
                      <a:pt x="230" y="295"/>
                      <a:pt x="148" y="295"/>
                    </a:cubicBezTo>
                    <a:lnTo>
                      <a:pt x="148" y="295"/>
                    </a:lnTo>
                    <a:cubicBezTo>
                      <a:pt x="66" y="295"/>
                      <a:pt x="0" y="229"/>
                      <a:pt x="0" y="147"/>
                    </a:cubicBezTo>
                    <a:lnTo>
                      <a:pt x="0" y="147"/>
                    </a:lnTo>
                    <a:cubicBezTo>
                      <a:pt x="0" y="66"/>
                      <a:pt x="66" y="0"/>
                      <a:pt x="148" y="0"/>
                    </a:cubicBezTo>
                  </a:path>
                </a:pathLst>
              </a:custGeom>
              <a:solidFill>
                <a:schemeClr val="accent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685663" rtl="0" eaLnBrk="1" fontAlgn="auto" latinLnBrk="0" hangingPunct="1">
                  <a:lnSpc>
                    <a:spcPct val="100000"/>
                  </a:lnSpc>
                  <a:spcBef>
                    <a:spcPts val="0"/>
                  </a:spcBef>
                  <a:spcAft>
                    <a:spcPts val="0"/>
                  </a:spcAft>
                  <a:buClrTx/>
                  <a:buSzTx/>
                  <a:buFontTx/>
                  <a:buNone/>
                  <a:tabLst/>
                  <a:defRPr/>
                </a:pPr>
                <a:endParaRPr kumimoji="0" lang="en-US" sz="2449" b="0" i="0" u="none" strike="noStrike" kern="1200" cap="none" spc="0" normalizeH="0" baseline="0" noProof="0">
                  <a:ln>
                    <a:noFill/>
                  </a:ln>
                  <a:solidFill>
                    <a:srgbClr val="7F7F7F"/>
                  </a:solidFill>
                  <a:effectLst/>
                  <a:uLnTx/>
                  <a:uFillTx/>
                  <a:latin typeface="Lato Light" panose="020F0502020204030203" pitchFamily="34" charset="0"/>
                  <a:ea typeface="+mn-ea"/>
                  <a:cs typeface="+mn-cs"/>
                </a:endParaRPr>
              </a:p>
            </p:txBody>
          </p:sp>
          <p:sp>
            <p:nvSpPr>
              <p:cNvPr id="53" name="Freeform 118">
                <a:extLst>
                  <a:ext uri="{FF2B5EF4-FFF2-40B4-BE49-F238E27FC236}">
                    <a16:creationId xmlns:a16="http://schemas.microsoft.com/office/drawing/2014/main" id="{A1AEC113-801E-4629-CA93-F1548A54E59D}"/>
                  </a:ext>
                </a:extLst>
              </p:cNvPr>
              <p:cNvSpPr>
                <a:spLocks noChangeArrowheads="1"/>
              </p:cNvSpPr>
              <p:nvPr/>
            </p:nvSpPr>
            <p:spPr bwMode="auto">
              <a:xfrm>
                <a:off x="7199609" y="1731565"/>
                <a:ext cx="1427428" cy="1427428"/>
              </a:xfrm>
              <a:custGeom>
                <a:avLst/>
                <a:gdLst>
                  <a:gd name="T0" fmla="*/ 1376 w 2753"/>
                  <a:gd name="T1" fmla="*/ 0 h 2753"/>
                  <a:gd name="T2" fmla="*/ 1376 w 2753"/>
                  <a:gd name="T3" fmla="*/ 0 h 2753"/>
                  <a:gd name="T4" fmla="*/ 2752 w 2753"/>
                  <a:gd name="T5" fmla="*/ 1376 h 2753"/>
                  <a:gd name="T6" fmla="*/ 2752 w 2753"/>
                  <a:gd name="T7" fmla="*/ 1376 h 2753"/>
                  <a:gd name="T8" fmla="*/ 1376 w 2753"/>
                  <a:gd name="T9" fmla="*/ 2752 h 2753"/>
                  <a:gd name="T10" fmla="*/ 1376 w 2753"/>
                  <a:gd name="T11" fmla="*/ 2752 h 2753"/>
                  <a:gd name="T12" fmla="*/ 0 w 2753"/>
                  <a:gd name="T13" fmla="*/ 1376 h 2753"/>
                  <a:gd name="T14" fmla="*/ 0 w 2753"/>
                  <a:gd name="T15" fmla="*/ 1376 h 2753"/>
                  <a:gd name="T16" fmla="*/ 1376 w 2753"/>
                  <a:gd name="T17" fmla="*/ 0 h 27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53" h="2753">
                    <a:moveTo>
                      <a:pt x="1376" y="0"/>
                    </a:moveTo>
                    <a:lnTo>
                      <a:pt x="1376" y="0"/>
                    </a:lnTo>
                    <a:cubicBezTo>
                      <a:pt x="2136" y="0"/>
                      <a:pt x="2752" y="616"/>
                      <a:pt x="2752" y="1376"/>
                    </a:cubicBezTo>
                    <a:lnTo>
                      <a:pt x="2752" y="1376"/>
                    </a:lnTo>
                    <a:cubicBezTo>
                      <a:pt x="2752" y="2136"/>
                      <a:pt x="2136" y="2752"/>
                      <a:pt x="1376" y="2752"/>
                    </a:cubicBezTo>
                    <a:lnTo>
                      <a:pt x="1376" y="2752"/>
                    </a:lnTo>
                    <a:cubicBezTo>
                      <a:pt x="616" y="2752"/>
                      <a:pt x="0" y="2136"/>
                      <a:pt x="0" y="1376"/>
                    </a:cubicBezTo>
                    <a:lnTo>
                      <a:pt x="0" y="1376"/>
                    </a:lnTo>
                    <a:cubicBezTo>
                      <a:pt x="0" y="616"/>
                      <a:pt x="616" y="0"/>
                      <a:pt x="1376" y="0"/>
                    </a:cubicBezTo>
                  </a:path>
                </a:pathLst>
              </a:custGeom>
              <a:solidFill>
                <a:srgbClr val="EA5D4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685663" rtl="0" eaLnBrk="1" fontAlgn="auto" latinLnBrk="0" hangingPunct="1">
                  <a:lnSpc>
                    <a:spcPct val="100000"/>
                  </a:lnSpc>
                  <a:spcBef>
                    <a:spcPts val="0"/>
                  </a:spcBef>
                  <a:spcAft>
                    <a:spcPts val="0"/>
                  </a:spcAft>
                  <a:buClrTx/>
                  <a:buSzTx/>
                  <a:buFontTx/>
                  <a:buNone/>
                  <a:tabLst/>
                  <a:defRPr/>
                </a:pPr>
                <a:endParaRPr kumimoji="0" lang="en-US" sz="2449" b="0" i="0" u="none" strike="noStrike" kern="1200" cap="none" spc="0" normalizeH="0" baseline="0" noProof="0">
                  <a:ln>
                    <a:noFill/>
                  </a:ln>
                  <a:solidFill>
                    <a:srgbClr val="7F7F7F"/>
                  </a:solidFill>
                  <a:effectLst/>
                  <a:uLnTx/>
                  <a:uFillTx/>
                  <a:latin typeface="Lato Light" panose="020F0502020204030203" pitchFamily="34" charset="0"/>
                  <a:ea typeface="+mn-ea"/>
                  <a:cs typeface="+mn-cs"/>
                </a:endParaRPr>
              </a:p>
            </p:txBody>
          </p:sp>
        </p:grpSp>
        <p:sp>
          <p:nvSpPr>
            <p:cNvPr id="10" name="Freeform 119">
              <a:extLst>
                <a:ext uri="{FF2B5EF4-FFF2-40B4-BE49-F238E27FC236}">
                  <a16:creationId xmlns:a16="http://schemas.microsoft.com/office/drawing/2014/main" id="{E8451693-845A-5B3C-A679-99F4CF8CFB65}"/>
                </a:ext>
              </a:extLst>
            </p:cNvPr>
            <p:cNvSpPr>
              <a:spLocks noChangeArrowheads="1"/>
            </p:cNvSpPr>
            <p:nvPr/>
          </p:nvSpPr>
          <p:spPr bwMode="auto">
            <a:xfrm>
              <a:off x="6322004" y="1871298"/>
              <a:ext cx="1084515" cy="1101752"/>
            </a:xfrm>
            <a:custGeom>
              <a:avLst/>
              <a:gdLst>
                <a:gd name="T0" fmla="*/ 968 w 1937"/>
                <a:gd name="T1" fmla="*/ 0 h 1937"/>
                <a:gd name="T2" fmla="*/ 968 w 1937"/>
                <a:gd name="T3" fmla="*/ 0 h 1937"/>
                <a:gd name="T4" fmla="*/ 1936 w 1937"/>
                <a:gd name="T5" fmla="*/ 968 h 1937"/>
                <a:gd name="T6" fmla="*/ 1936 w 1937"/>
                <a:gd name="T7" fmla="*/ 968 h 1937"/>
                <a:gd name="T8" fmla="*/ 968 w 1937"/>
                <a:gd name="T9" fmla="*/ 1936 h 1937"/>
                <a:gd name="T10" fmla="*/ 968 w 1937"/>
                <a:gd name="T11" fmla="*/ 1936 h 1937"/>
                <a:gd name="T12" fmla="*/ 0 w 1937"/>
                <a:gd name="T13" fmla="*/ 968 h 1937"/>
                <a:gd name="T14" fmla="*/ 0 w 1937"/>
                <a:gd name="T15" fmla="*/ 968 h 1937"/>
                <a:gd name="T16" fmla="*/ 968 w 1937"/>
                <a:gd name="T17" fmla="*/ 0 h 1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37" h="1937">
                  <a:moveTo>
                    <a:pt x="968" y="0"/>
                  </a:moveTo>
                  <a:lnTo>
                    <a:pt x="968" y="0"/>
                  </a:lnTo>
                  <a:cubicBezTo>
                    <a:pt x="1503" y="0"/>
                    <a:pt x="1936" y="433"/>
                    <a:pt x="1936" y="968"/>
                  </a:cubicBezTo>
                  <a:lnTo>
                    <a:pt x="1936" y="968"/>
                  </a:lnTo>
                  <a:cubicBezTo>
                    <a:pt x="1936" y="1502"/>
                    <a:pt x="1503" y="1936"/>
                    <a:pt x="968" y="1936"/>
                  </a:cubicBezTo>
                  <a:lnTo>
                    <a:pt x="968" y="1936"/>
                  </a:lnTo>
                  <a:cubicBezTo>
                    <a:pt x="433" y="1936"/>
                    <a:pt x="0" y="1502"/>
                    <a:pt x="0" y="968"/>
                  </a:cubicBezTo>
                  <a:lnTo>
                    <a:pt x="0" y="968"/>
                  </a:lnTo>
                  <a:cubicBezTo>
                    <a:pt x="0" y="433"/>
                    <a:pt x="433" y="0"/>
                    <a:pt x="968" y="0"/>
                  </a:cubicBezTo>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685663" rtl="0" eaLnBrk="1" fontAlgn="auto" latinLnBrk="0" hangingPunct="1">
                <a:lnSpc>
                  <a:spcPct val="100000"/>
                </a:lnSpc>
                <a:spcBef>
                  <a:spcPts val="0"/>
                </a:spcBef>
                <a:spcAft>
                  <a:spcPts val="0"/>
                </a:spcAft>
                <a:buClrTx/>
                <a:buSzTx/>
                <a:buFontTx/>
                <a:buNone/>
                <a:tabLst/>
                <a:defRPr/>
              </a:pPr>
              <a:endParaRPr kumimoji="0" lang="en-US" sz="2449" b="0" i="0" u="none" strike="noStrike" kern="1200" cap="none" spc="0" normalizeH="0" baseline="0" noProof="0">
                <a:ln>
                  <a:noFill/>
                </a:ln>
                <a:solidFill>
                  <a:srgbClr val="7F7F7F"/>
                </a:solidFill>
                <a:effectLst/>
                <a:uLnTx/>
                <a:uFillTx/>
                <a:latin typeface="Lato Light" panose="020F0502020204030203" pitchFamily="34" charset="0"/>
                <a:ea typeface="+mn-ea"/>
                <a:cs typeface="+mn-cs"/>
              </a:endParaRPr>
            </a:p>
          </p:txBody>
        </p:sp>
        <p:sp>
          <p:nvSpPr>
            <p:cNvPr id="11" name="Subtitle 2">
              <a:extLst>
                <a:ext uri="{FF2B5EF4-FFF2-40B4-BE49-F238E27FC236}">
                  <a16:creationId xmlns:a16="http://schemas.microsoft.com/office/drawing/2014/main" id="{98C6741B-7785-D9FD-12EF-FF9E3EEBE8C3}"/>
                </a:ext>
              </a:extLst>
            </p:cNvPr>
            <p:cNvSpPr txBox="1">
              <a:spLocks/>
            </p:cNvSpPr>
            <p:nvPr/>
          </p:nvSpPr>
          <p:spPr>
            <a:xfrm>
              <a:off x="744743" y="4129057"/>
              <a:ext cx="1994028" cy="1851789"/>
            </a:xfrm>
            <a:prstGeom prst="rect">
              <a:avLst/>
            </a:prstGeom>
          </p:spPr>
          <p:txBody>
            <a:bodyPr vert="horz" wrap="square" lIns="34290" tIns="17145" rIns="34290" bIns="17145"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407864" rtl="0" eaLnBrk="1" fontAlgn="auto" latinLnBrk="0" hangingPunct="1">
                <a:lnSpc>
                  <a:spcPct val="100000"/>
                </a:lnSpc>
                <a:spcBef>
                  <a:spcPct val="20000"/>
                </a:spcBef>
                <a:spcAft>
                  <a:spcPts val="0"/>
                </a:spcAft>
                <a:buClrTx/>
                <a:buSzTx/>
                <a:buFont typeface="Arial"/>
                <a:buNone/>
                <a:tabLst/>
                <a:defRPr/>
              </a:pPr>
              <a:r>
                <a:rPr kumimoji="0" lang="en-US" sz="1100" b="0" i="0" u="none" strike="noStrike" kern="1200" cap="none" spc="0" normalizeH="0" baseline="0" noProof="0">
                  <a:ln>
                    <a:noFill/>
                  </a:ln>
                  <a:solidFill>
                    <a:srgbClr val="000000"/>
                  </a:solidFill>
                  <a:effectLst/>
                  <a:uLnTx/>
                  <a:uFillTx/>
                  <a:latin typeface="Arial"/>
                  <a:ea typeface="Lato Light"/>
                  <a:cs typeface="Arial"/>
                </a:rPr>
                <a:t>Involve individuals from all relevant demographics in the identification of key concepts, development/selection of PRO measures and data collection.</a:t>
              </a:r>
            </a:p>
          </p:txBody>
        </p:sp>
        <p:sp>
          <p:nvSpPr>
            <p:cNvPr id="12" name="Subtitle 2">
              <a:extLst>
                <a:ext uri="{FF2B5EF4-FFF2-40B4-BE49-F238E27FC236}">
                  <a16:creationId xmlns:a16="http://schemas.microsoft.com/office/drawing/2014/main" id="{3DF5BFEC-186D-6503-7A56-C2C74C7DCD58}"/>
                </a:ext>
              </a:extLst>
            </p:cNvPr>
            <p:cNvSpPr txBox="1">
              <a:spLocks/>
            </p:cNvSpPr>
            <p:nvPr/>
          </p:nvSpPr>
          <p:spPr>
            <a:xfrm>
              <a:off x="970606" y="2743469"/>
              <a:ext cx="1719303" cy="1095771"/>
            </a:xfrm>
            <a:prstGeom prst="rect">
              <a:avLst/>
            </a:prstGeom>
          </p:spPr>
          <p:txBody>
            <a:bodyPr vert="horz" wrap="square" lIns="34290" tIns="17145" rIns="34290" bIns="17145"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ctr" defTabSz="407864" rtl="0" eaLnBrk="1" fontAlgn="auto" latinLnBrk="0" hangingPunct="1">
                <a:lnSpc>
                  <a:spcPts val="1313"/>
                </a:lnSpc>
                <a:spcBef>
                  <a:spcPct val="20000"/>
                </a:spcBef>
                <a:spcAft>
                  <a:spcPts val="0"/>
                </a:spcAft>
                <a:buClrTx/>
                <a:buSzTx/>
                <a:buFont typeface="Arial"/>
                <a:buNone/>
                <a:tabLst/>
                <a:defRPr/>
              </a:pPr>
              <a:r>
                <a:rPr kumimoji="0" lang="en-US" sz="900" b="1" i="0" u="none" strike="noStrike" kern="1200" cap="none" spc="0" normalizeH="0" baseline="0" noProof="0" dirty="0">
                  <a:ln>
                    <a:noFill/>
                  </a:ln>
                  <a:solidFill>
                    <a:srgbClr val="FFFFFF"/>
                  </a:solidFill>
                  <a:effectLst/>
                  <a:uLnTx/>
                  <a:uFillTx/>
                  <a:latin typeface="Arial" panose="020B0604020202020204" pitchFamily="34" charset="0"/>
                  <a:ea typeface="Lato Light" panose="020F0502020204030203" pitchFamily="34" charset="0"/>
                  <a:cs typeface="Arial" panose="020B0604020202020204" pitchFamily="34" charset="0"/>
                </a:rPr>
                <a:t>Diversity</a:t>
              </a:r>
            </a:p>
            <a:p>
              <a:pPr marL="0" marR="0" lvl="0" indent="0" algn="l" defTabSz="407864" rtl="0" eaLnBrk="1" fontAlgn="auto" latinLnBrk="0" hangingPunct="1">
                <a:lnSpc>
                  <a:spcPct val="100000"/>
                </a:lnSpc>
                <a:spcBef>
                  <a:spcPct val="20000"/>
                </a:spcBef>
                <a:spcAft>
                  <a:spcPts val="0"/>
                </a:spcAft>
                <a:buClrTx/>
                <a:buSzTx/>
                <a:buFont typeface="Arial"/>
                <a:buNone/>
                <a:tabLst/>
                <a:defRPr/>
              </a:pPr>
              <a:r>
                <a:rPr kumimoji="0" lang="en-US" sz="900" b="0" i="0" u="none" strike="noStrike" kern="1200" cap="none" spc="0" normalizeH="0" baseline="0" noProof="0" dirty="0">
                  <a:ln>
                    <a:noFill/>
                  </a:ln>
                  <a:solidFill>
                    <a:srgbClr val="FFFFFF"/>
                  </a:solidFill>
                  <a:effectLst/>
                  <a:uLnTx/>
                  <a:uFillTx/>
                  <a:latin typeface="Arial" panose="020B0604020202020204" pitchFamily="34" charset="0"/>
                  <a:ea typeface="Lato Light" panose="020F0502020204030203" pitchFamily="34" charset="0"/>
                  <a:cs typeface="Arial" panose="020B0604020202020204" pitchFamily="34" charset="0"/>
                </a:rPr>
                <a:t>Include individuals from all relevant demographics</a:t>
              </a:r>
              <a:endParaRPr kumimoji="0" lang="en-US" sz="900" b="1" i="0" u="none" strike="noStrike" kern="1200" cap="none" spc="0" normalizeH="0" baseline="0" noProof="0" dirty="0">
                <a:ln>
                  <a:noFill/>
                </a:ln>
                <a:solidFill>
                  <a:srgbClr val="FFFFFF"/>
                </a:solidFill>
                <a:effectLst/>
                <a:uLnTx/>
                <a:uFillTx/>
                <a:latin typeface="Arial" panose="020B0604020202020204" pitchFamily="34" charset="0"/>
                <a:ea typeface="Lato Light" panose="020F0502020204030203" pitchFamily="34" charset="0"/>
                <a:cs typeface="Arial" panose="020B0604020202020204" pitchFamily="34" charset="0"/>
              </a:endParaRPr>
            </a:p>
            <a:p>
              <a:pPr marL="0" marR="0" lvl="0" indent="0" algn="l" defTabSz="407864" rtl="0" eaLnBrk="1" fontAlgn="auto" latinLnBrk="0" hangingPunct="1">
                <a:lnSpc>
                  <a:spcPts val="1313"/>
                </a:lnSpc>
                <a:spcBef>
                  <a:spcPct val="20000"/>
                </a:spcBef>
                <a:spcAft>
                  <a:spcPts val="0"/>
                </a:spcAft>
                <a:buClrTx/>
                <a:buSzTx/>
                <a:buFont typeface="Arial"/>
                <a:buNone/>
                <a:tabLst/>
                <a:defRPr/>
              </a:pPr>
              <a:r>
                <a:rPr kumimoji="0" lang="en-US" sz="900" b="1" i="0" u="none" strike="noStrike" kern="1200" cap="none" spc="0" normalizeH="0" baseline="0" noProof="0" dirty="0">
                  <a:ln>
                    <a:noFill/>
                  </a:ln>
                  <a:solidFill>
                    <a:srgbClr val="FFFFFF"/>
                  </a:solidFill>
                  <a:effectLst/>
                  <a:uLnTx/>
                  <a:uFillTx/>
                  <a:latin typeface="Lato Light" panose="020F0502020204030203" pitchFamily="34" charset="0"/>
                  <a:ea typeface="Lato Light" panose="020F0502020204030203" pitchFamily="34" charset="0"/>
                  <a:cs typeface="Mukta ExtraLight" panose="020B0000000000000000" pitchFamily="34" charset="77"/>
                </a:rPr>
                <a:t> </a:t>
              </a:r>
            </a:p>
          </p:txBody>
        </p:sp>
        <p:sp>
          <p:nvSpPr>
            <p:cNvPr id="13" name="Subtitle 2">
              <a:extLst>
                <a:ext uri="{FF2B5EF4-FFF2-40B4-BE49-F238E27FC236}">
                  <a16:creationId xmlns:a16="http://schemas.microsoft.com/office/drawing/2014/main" id="{2DF99B73-44AD-4D23-2821-F1E2D0476CC8}"/>
                </a:ext>
              </a:extLst>
            </p:cNvPr>
            <p:cNvSpPr txBox="1">
              <a:spLocks/>
            </p:cNvSpPr>
            <p:nvPr/>
          </p:nvSpPr>
          <p:spPr>
            <a:xfrm>
              <a:off x="993676" y="3236585"/>
              <a:ext cx="1650059" cy="245624"/>
            </a:xfrm>
            <a:prstGeom prst="rect">
              <a:avLst/>
            </a:prstGeom>
          </p:spPr>
          <p:txBody>
            <a:bodyPr vert="horz" wrap="square" lIns="34290" tIns="17145" rIns="34290" bIns="17145"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407864" rtl="0" eaLnBrk="1" fontAlgn="auto" latinLnBrk="0" hangingPunct="1">
                <a:lnSpc>
                  <a:spcPts val="1313"/>
                </a:lnSpc>
                <a:spcBef>
                  <a:spcPct val="20000"/>
                </a:spcBef>
                <a:spcAft>
                  <a:spcPts val="0"/>
                </a:spcAft>
                <a:buClrTx/>
                <a:buSzTx/>
                <a:buFont typeface="Arial"/>
                <a:buNone/>
                <a:tabLst/>
                <a:defRPr/>
              </a:pPr>
              <a:r>
                <a:rPr kumimoji="0" lang="en-US" sz="900" b="1" i="0" u="none" strike="noStrike" kern="1200" cap="none" spc="0" normalizeH="0" baseline="0" noProof="0">
                  <a:ln>
                    <a:noFill/>
                  </a:ln>
                  <a:solidFill>
                    <a:srgbClr val="FFFFFF"/>
                  </a:solidFill>
                  <a:effectLst/>
                  <a:uLnTx/>
                  <a:uFillTx/>
                  <a:latin typeface="Lato Light" panose="020F0502020204030203" pitchFamily="34" charset="0"/>
                  <a:ea typeface="Lato Light" panose="020F0502020204030203" pitchFamily="34" charset="0"/>
                  <a:cs typeface="Mukta ExtraLight" panose="020B0000000000000000" pitchFamily="34" charset="77"/>
                </a:rPr>
                <a:t> </a:t>
              </a:r>
            </a:p>
          </p:txBody>
        </p:sp>
        <p:grpSp>
          <p:nvGrpSpPr>
            <p:cNvPr id="14" name="Group 13">
              <a:extLst>
                <a:ext uri="{FF2B5EF4-FFF2-40B4-BE49-F238E27FC236}">
                  <a16:creationId xmlns:a16="http://schemas.microsoft.com/office/drawing/2014/main" id="{FFC44829-6BAE-C0CA-72B6-9B06E3642AA5}"/>
                </a:ext>
              </a:extLst>
            </p:cNvPr>
            <p:cNvGrpSpPr/>
            <p:nvPr/>
          </p:nvGrpSpPr>
          <p:grpSpPr>
            <a:xfrm>
              <a:off x="41215" y="2404949"/>
              <a:ext cx="1368531" cy="4380665"/>
              <a:chOff x="4668572" y="59012"/>
              <a:chExt cx="2854856" cy="8987290"/>
            </a:xfrm>
          </p:grpSpPr>
          <p:sp>
            <p:nvSpPr>
              <p:cNvPr id="47" name="Freeform 9">
                <a:extLst>
                  <a:ext uri="{FF2B5EF4-FFF2-40B4-BE49-F238E27FC236}">
                    <a16:creationId xmlns:a16="http://schemas.microsoft.com/office/drawing/2014/main" id="{D7F809F9-F90B-D5E4-C4B1-3E6F211EE83A}"/>
                  </a:ext>
                </a:extLst>
              </p:cNvPr>
              <p:cNvSpPr>
                <a:spLocks noChangeArrowheads="1"/>
              </p:cNvSpPr>
              <p:nvPr/>
            </p:nvSpPr>
            <p:spPr bwMode="auto">
              <a:xfrm flipH="1">
                <a:off x="5962173" y="1310862"/>
                <a:ext cx="95373" cy="7367366"/>
              </a:xfrm>
              <a:custGeom>
                <a:avLst/>
                <a:gdLst>
                  <a:gd name="T0" fmla="*/ 0 w 53"/>
                  <a:gd name="T1" fmla="*/ 0 h 4261"/>
                  <a:gd name="T2" fmla="*/ 52 w 53"/>
                  <a:gd name="T3" fmla="*/ 0 h 4261"/>
                  <a:gd name="T4" fmla="*/ 52 w 53"/>
                  <a:gd name="T5" fmla="*/ 4260 h 4261"/>
                  <a:gd name="T6" fmla="*/ 0 w 53"/>
                  <a:gd name="T7" fmla="*/ 4260 h 4261"/>
                  <a:gd name="T8" fmla="*/ 0 w 53"/>
                  <a:gd name="T9" fmla="*/ 0 h 4261"/>
                </a:gdLst>
                <a:ahLst/>
                <a:cxnLst>
                  <a:cxn ang="0">
                    <a:pos x="T0" y="T1"/>
                  </a:cxn>
                  <a:cxn ang="0">
                    <a:pos x="T2" y="T3"/>
                  </a:cxn>
                  <a:cxn ang="0">
                    <a:pos x="T4" y="T5"/>
                  </a:cxn>
                  <a:cxn ang="0">
                    <a:pos x="T6" y="T7"/>
                  </a:cxn>
                  <a:cxn ang="0">
                    <a:pos x="T8" y="T9"/>
                  </a:cxn>
                </a:cxnLst>
                <a:rect l="0" t="0" r="r" b="b"/>
                <a:pathLst>
                  <a:path w="53" h="4261">
                    <a:moveTo>
                      <a:pt x="0" y="0"/>
                    </a:moveTo>
                    <a:lnTo>
                      <a:pt x="52" y="0"/>
                    </a:lnTo>
                    <a:lnTo>
                      <a:pt x="52" y="4260"/>
                    </a:lnTo>
                    <a:lnTo>
                      <a:pt x="0" y="4260"/>
                    </a:lnTo>
                    <a:lnTo>
                      <a:pt x="0" y="0"/>
                    </a:lnTo>
                  </a:path>
                </a:pathLst>
              </a:custGeom>
              <a:solidFill>
                <a:schemeClr val="accent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pPr marL="0" marR="0" lvl="0" indent="0" algn="l" defTabSz="1371326" rtl="0" eaLnBrk="1" fontAlgn="auto" latinLnBrk="0" hangingPunct="1">
                  <a:lnSpc>
                    <a:spcPct val="100000"/>
                  </a:lnSpc>
                  <a:spcBef>
                    <a:spcPts val="0"/>
                  </a:spcBef>
                  <a:spcAft>
                    <a:spcPts val="0"/>
                  </a:spcAft>
                  <a:buClrTx/>
                  <a:buSzTx/>
                  <a:buFontTx/>
                  <a:buNone/>
                  <a:tabLst/>
                  <a:defRPr/>
                </a:pPr>
                <a:endParaRPr kumimoji="0" lang="en-US" sz="4898" b="0" i="0" u="none" strike="noStrike" kern="1200" cap="none" spc="0" normalizeH="0" baseline="0" noProof="0">
                  <a:ln>
                    <a:noFill/>
                  </a:ln>
                  <a:solidFill>
                    <a:srgbClr val="7F7F7F"/>
                  </a:solidFill>
                  <a:effectLst/>
                  <a:uLnTx/>
                  <a:uFillTx/>
                  <a:latin typeface="Lato Light" panose="020F0502020204030203" pitchFamily="34" charset="0"/>
                  <a:ea typeface="+mn-ea"/>
                  <a:cs typeface="+mn-cs"/>
                </a:endParaRPr>
              </a:p>
            </p:txBody>
          </p:sp>
          <p:sp>
            <p:nvSpPr>
              <p:cNvPr id="48" name="Freeform 180">
                <a:extLst>
                  <a:ext uri="{FF2B5EF4-FFF2-40B4-BE49-F238E27FC236}">
                    <a16:creationId xmlns:a16="http://schemas.microsoft.com/office/drawing/2014/main" id="{A8EB20E9-3026-265F-9D16-B4A5895E16D6}"/>
                  </a:ext>
                </a:extLst>
              </p:cNvPr>
              <p:cNvSpPr>
                <a:spLocks noChangeArrowheads="1"/>
              </p:cNvSpPr>
              <p:nvPr/>
            </p:nvSpPr>
            <p:spPr bwMode="auto">
              <a:xfrm>
                <a:off x="5871197" y="8678228"/>
                <a:ext cx="368071" cy="368074"/>
              </a:xfrm>
              <a:custGeom>
                <a:avLst/>
                <a:gdLst>
                  <a:gd name="T0" fmla="*/ 148 w 297"/>
                  <a:gd name="T1" fmla="*/ 0 h 297"/>
                  <a:gd name="T2" fmla="*/ 148 w 297"/>
                  <a:gd name="T3" fmla="*/ 0 h 297"/>
                  <a:gd name="T4" fmla="*/ 296 w 297"/>
                  <a:gd name="T5" fmla="*/ 148 h 297"/>
                  <a:gd name="T6" fmla="*/ 296 w 297"/>
                  <a:gd name="T7" fmla="*/ 148 h 297"/>
                  <a:gd name="T8" fmla="*/ 148 w 297"/>
                  <a:gd name="T9" fmla="*/ 296 h 297"/>
                  <a:gd name="T10" fmla="*/ 148 w 297"/>
                  <a:gd name="T11" fmla="*/ 296 h 297"/>
                  <a:gd name="T12" fmla="*/ 0 w 297"/>
                  <a:gd name="T13" fmla="*/ 148 h 297"/>
                  <a:gd name="T14" fmla="*/ 0 w 297"/>
                  <a:gd name="T15" fmla="*/ 148 h 297"/>
                  <a:gd name="T16" fmla="*/ 148 w 297"/>
                  <a:gd name="T17" fmla="*/ 0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7" h="297">
                    <a:moveTo>
                      <a:pt x="148" y="0"/>
                    </a:moveTo>
                    <a:lnTo>
                      <a:pt x="148" y="0"/>
                    </a:lnTo>
                    <a:cubicBezTo>
                      <a:pt x="229" y="0"/>
                      <a:pt x="296" y="66"/>
                      <a:pt x="296" y="148"/>
                    </a:cubicBezTo>
                    <a:lnTo>
                      <a:pt x="296" y="148"/>
                    </a:lnTo>
                    <a:cubicBezTo>
                      <a:pt x="296" y="229"/>
                      <a:pt x="229" y="296"/>
                      <a:pt x="148" y="296"/>
                    </a:cubicBezTo>
                    <a:lnTo>
                      <a:pt x="148" y="296"/>
                    </a:lnTo>
                    <a:cubicBezTo>
                      <a:pt x="67" y="296"/>
                      <a:pt x="0" y="229"/>
                      <a:pt x="0" y="148"/>
                    </a:cubicBezTo>
                    <a:lnTo>
                      <a:pt x="0" y="148"/>
                    </a:lnTo>
                    <a:cubicBezTo>
                      <a:pt x="0" y="66"/>
                      <a:pt x="67" y="0"/>
                      <a:pt x="148" y="0"/>
                    </a:cubicBezTo>
                  </a:path>
                </a:pathLst>
              </a:custGeom>
              <a:solidFill>
                <a:schemeClr val="accent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pPr marL="0" marR="0" lvl="0" indent="0" algn="l" defTabSz="1371326" rtl="0" eaLnBrk="1" fontAlgn="auto" latinLnBrk="0" hangingPunct="1">
                  <a:lnSpc>
                    <a:spcPct val="100000"/>
                  </a:lnSpc>
                  <a:spcBef>
                    <a:spcPts val="0"/>
                  </a:spcBef>
                  <a:spcAft>
                    <a:spcPts val="0"/>
                  </a:spcAft>
                  <a:buClrTx/>
                  <a:buSzTx/>
                  <a:buFontTx/>
                  <a:buNone/>
                  <a:tabLst/>
                  <a:defRPr/>
                </a:pPr>
                <a:endParaRPr kumimoji="0" lang="en-US" sz="4898" b="0" i="0" u="none" strike="noStrike" kern="1200" cap="none" spc="0" normalizeH="0" baseline="0" noProof="0">
                  <a:ln>
                    <a:noFill/>
                  </a:ln>
                  <a:solidFill>
                    <a:srgbClr val="7F7F7F"/>
                  </a:solidFill>
                  <a:effectLst/>
                  <a:uLnTx/>
                  <a:uFillTx/>
                  <a:latin typeface="Lato Light" panose="020F0502020204030203" pitchFamily="34" charset="0"/>
                  <a:ea typeface="+mn-ea"/>
                  <a:cs typeface="+mn-cs"/>
                </a:endParaRPr>
              </a:p>
            </p:txBody>
          </p:sp>
          <p:sp>
            <p:nvSpPr>
              <p:cNvPr id="49" name="Freeform 6">
                <a:extLst>
                  <a:ext uri="{FF2B5EF4-FFF2-40B4-BE49-F238E27FC236}">
                    <a16:creationId xmlns:a16="http://schemas.microsoft.com/office/drawing/2014/main" id="{670F8A4B-B50B-6B58-439A-EE0F2E120631}"/>
                  </a:ext>
                </a:extLst>
              </p:cNvPr>
              <p:cNvSpPr>
                <a:spLocks noChangeArrowheads="1"/>
              </p:cNvSpPr>
              <p:nvPr/>
            </p:nvSpPr>
            <p:spPr bwMode="auto">
              <a:xfrm>
                <a:off x="4668572" y="59012"/>
                <a:ext cx="2854856" cy="2854856"/>
              </a:xfrm>
              <a:custGeom>
                <a:avLst/>
                <a:gdLst>
                  <a:gd name="T0" fmla="*/ 1376 w 2753"/>
                  <a:gd name="T1" fmla="*/ 0 h 2753"/>
                  <a:gd name="T2" fmla="*/ 1376 w 2753"/>
                  <a:gd name="T3" fmla="*/ 0 h 2753"/>
                  <a:gd name="T4" fmla="*/ 2752 w 2753"/>
                  <a:gd name="T5" fmla="*/ 1376 h 2753"/>
                  <a:gd name="T6" fmla="*/ 2752 w 2753"/>
                  <a:gd name="T7" fmla="*/ 1376 h 2753"/>
                  <a:gd name="T8" fmla="*/ 1376 w 2753"/>
                  <a:gd name="T9" fmla="*/ 2752 h 2753"/>
                  <a:gd name="T10" fmla="*/ 1376 w 2753"/>
                  <a:gd name="T11" fmla="*/ 2752 h 2753"/>
                  <a:gd name="T12" fmla="*/ 0 w 2753"/>
                  <a:gd name="T13" fmla="*/ 1376 h 2753"/>
                  <a:gd name="T14" fmla="*/ 0 w 2753"/>
                  <a:gd name="T15" fmla="*/ 1376 h 2753"/>
                  <a:gd name="T16" fmla="*/ 1376 w 2753"/>
                  <a:gd name="T17" fmla="*/ 0 h 27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53" h="2753">
                    <a:moveTo>
                      <a:pt x="1376" y="0"/>
                    </a:moveTo>
                    <a:lnTo>
                      <a:pt x="1376" y="0"/>
                    </a:lnTo>
                    <a:cubicBezTo>
                      <a:pt x="2136" y="0"/>
                      <a:pt x="2752" y="616"/>
                      <a:pt x="2752" y="1376"/>
                    </a:cubicBezTo>
                    <a:lnTo>
                      <a:pt x="2752" y="1376"/>
                    </a:lnTo>
                    <a:cubicBezTo>
                      <a:pt x="2752" y="2136"/>
                      <a:pt x="2136" y="2752"/>
                      <a:pt x="1376" y="2752"/>
                    </a:cubicBezTo>
                    <a:lnTo>
                      <a:pt x="1376" y="2752"/>
                    </a:lnTo>
                    <a:cubicBezTo>
                      <a:pt x="616" y="2752"/>
                      <a:pt x="0" y="2136"/>
                      <a:pt x="0" y="1376"/>
                    </a:cubicBezTo>
                    <a:lnTo>
                      <a:pt x="0" y="1376"/>
                    </a:lnTo>
                    <a:cubicBezTo>
                      <a:pt x="0" y="616"/>
                      <a:pt x="616" y="0"/>
                      <a:pt x="1376" y="0"/>
                    </a:cubicBezTo>
                  </a:path>
                </a:pathLst>
              </a:custGeom>
              <a:solidFill>
                <a:srgbClr val="193E7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pPr marL="0" marR="0" lvl="0" indent="0" algn="l" defTabSz="1371326" rtl="0" eaLnBrk="1" fontAlgn="auto" latinLnBrk="0" hangingPunct="1">
                  <a:lnSpc>
                    <a:spcPct val="100000"/>
                  </a:lnSpc>
                  <a:spcBef>
                    <a:spcPts val="0"/>
                  </a:spcBef>
                  <a:spcAft>
                    <a:spcPts val="0"/>
                  </a:spcAft>
                  <a:buClrTx/>
                  <a:buSzTx/>
                  <a:buFontTx/>
                  <a:buNone/>
                  <a:tabLst/>
                  <a:defRPr/>
                </a:pPr>
                <a:endParaRPr kumimoji="0" lang="en-US" sz="4898" b="0" i="0" u="none" strike="noStrike" kern="1200" cap="none" spc="0" normalizeH="0" baseline="0" noProof="0">
                  <a:ln>
                    <a:noFill/>
                  </a:ln>
                  <a:solidFill>
                    <a:srgbClr val="7F7F7F"/>
                  </a:solidFill>
                  <a:effectLst/>
                  <a:uLnTx/>
                  <a:uFillTx/>
                  <a:latin typeface="Lato Light" panose="020F0502020204030203" pitchFamily="34" charset="0"/>
                  <a:ea typeface="+mn-ea"/>
                  <a:cs typeface="+mn-cs"/>
                </a:endParaRPr>
              </a:p>
            </p:txBody>
          </p:sp>
          <p:sp>
            <p:nvSpPr>
              <p:cNvPr id="50" name="Freeform 7">
                <a:extLst>
                  <a:ext uri="{FF2B5EF4-FFF2-40B4-BE49-F238E27FC236}">
                    <a16:creationId xmlns:a16="http://schemas.microsoft.com/office/drawing/2014/main" id="{10523B3B-48C6-B84B-ACDD-AA72B3261E9A}"/>
                  </a:ext>
                </a:extLst>
              </p:cNvPr>
              <p:cNvSpPr>
                <a:spLocks noChangeArrowheads="1"/>
              </p:cNvSpPr>
              <p:nvPr/>
            </p:nvSpPr>
            <p:spPr bwMode="auto">
              <a:xfrm>
                <a:off x="4944804" y="407875"/>
                <a:ext cx="2316424" cy="2235128"/>
              </a:xfrm>
              <a:custGeom>
                <a:avLst/>
                <a:gdLst>
                  <a:gd name="T0" fmla="*/ 968 w 1938"/>
                  <a:gd name="T1" fmla="*/ 0 h 1937"/>
                  <a:gd name="T2" fmla="*/ 968 w 1938"/>
                  <a:gd name="T3" fmla="*/ 0 h 1937"/>
                  <a:gd name="T4" fmla="*/ 1937 w 1938"/>
                  <a:gd name="T5" fmla="*/ 968 h 1937"/>
                  <a:gd name="T6" fmla="*/ 1937 w 1938"/>
                  <a:gd name="T7" fmla="*/ 968 h 1937"/>
                  <a:gd name="T8" fmla="*/ 968 w 1938"/>
                  <a:gd name="T9" fmla="*/ 1936 h 1937"/>
                  <a:gd name="T10" fmla="*/ 968 w 1938"/>
                  <a:gd name="T11" fmla="*/ 1936 h 1937"/>
                  <a:gd name="T12" fmla="*/ 0 w 1938"/>
                  <a:gd name="T13" fmla="*/ 968 h 1937"/>
                  <a:gd name="T14" fmla="*/ 0 w 1938"/>
                  <a:gd name="T15" fmla="*/ 968 h 1937"/>
                  <a:gd name="T16" fmla="*/ 968 w 1938"/>
                  <a:gd name="T17" fmla="*/ 0 h 1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38" h="1937">
                    <a:moveTo>
                      <a:pt x="968" y="0"/>
                    </a:moveTo>
                    <a:lnTo>
                      <a:pt x="968" y="0"/>
                    </a:lnTo>
                    <a:cubicBezTo>
                      <a:pt x="1503" y="0"/>
                      <a:pt x="1937" y="433"/>
                      <a:pt x="1937" y="968"/>
                    </a:cubicBezTo>
                    <a:lnTo>
                      <a:pt x="1937" y="968"/>
                    </a:lnTo>
                    <a:cubicBezTo>
                      <a:pt x="1937" y="1502"/>
                      <a:pt x="1503" y="1936"/>
                      <a:pt x="968" y="1936"/>
                    </a:cubicBezTo>
                    <a:lnTo>
                      <a:pt x="968" y="1936"/>
                    </a:lnTo>
                    <a:cubicBezTo>
                      <a:pt x="433" y="1936"/>
                      <a:pt x="0" y="1502"/>
                      <a:pt x="0" y="968"/>
                    </a:cubicBezTo>
                    <a:lnTo>
                      <a:pt x="0" y="968"/>
                    </a:lnTo>
                    <a:cubicBezTo>
                      <a:pt x="0" y="433"/>
                      <a:pt x="433" y="0"/>
                      <a:pt x="968" y="0"/>
                    </a:cubicBezTo>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pPr marL="0" marR="0" lvl="0" indent="0" algn="l" defTabSz="1371326" rtl="0" eaLnBrk="1" fontAlgn="auto" latinLnBrk="0" hangingPunct="1">
                  <a:lnSpc>
                    <a:spcPct val="100000"/>
                  </a:lnSpc>
                  <a:spcBef>
                    <a:spcPts val="0"/>
                  </a:spcBef>
                  <a:spcAft>
                    <a:spcPts val="0"/>
                  </a:spcAft>
                  <a:buClrTx/>
                  <a:buSzTx/>
                  <a:buFontTx/>
                  <a:buNone/>
                  <a:tabLst/>
                  <a:defRPr/>
                </a:pPr>
                <a:endParaRPr kumimoji="0" lang="en-US" sz="4898" b="0" i="0" u="none" strike="noStrike" kern="1200" cap="none" spc="0" normalizeH="0" baseline="0" noProof="0">
                  <a:ln>
                    <a:noFill/>
                  </a:ln>
                  <a:solidFill>
                    <a:srgbClr val="7F7F7F"/>
                  </a:solidFill>
                  <a:effectLst/>
                  <a:uLnTx/>
                  <a:uFillTx/>
                  <a:latin typeface="Lato Light" panose="020F0502020204030203" pitchFamily="34" charset="0"/>
                  <a:ea typeface="+mn-ea"/>
                  <a:cs typeface="+mn-cs"/>
                </a:endParaRPr>
              </a:p>
            </p:txBody>
          </p:sp>
        </p:grpSp>
        <p:pic>
          <p:nvPicPr>
            <p:cNvPr id="15" name="Picture 14">
              <a:extLst>
                <a:ext uri="{FF2B5EF4-FFF2-40B4-BE49-F238E27FC236}">
                  <a16:creationId xmlns:a16="http://schemas.microsoft.com/office/drawing/2014/main" id="{67AD371C-356D-28A1-9199-CD06FD61B1F5}"/>
                </a:ext>
              </a:extLst>
            </p:cNvPr>
            <p:cNvPicPr>
              <a:picLocks noChangeAspect="1"/>
            </p:cNvPicPr>
            <p:nvPr/>
          </p:nvPicPr>
          <p:blipFill>
            <a:blip r:embed="rId2"/>
            <a:stretch>
              <a:fillRect/>
            </a:stretch>
          </p:blipFill>
          <p:spPr>
            <a:xfrm>
              <a:off x="330775" y="2729488"/>
              <a:ext cx="750327" cy="750327"/>
            </a:xfrm>
            <a:prstGeom prst="rect">
              <a:avLst/>
            </a:prstGeom>
          </p:spPr>
        </p:pic>
        <p:sp>
          <p:nvSpPr>
            <p:cNvPr id="16" name="TextBox 15">
              <a:extLst>
                <a:ext uri="{FF2B5EF4-FFF2-40B4-BE49-F238E27FC236}">
                  <a16:creationId xmlns:a16="http://schemas.microsoft.com/office/drawing/2014/main" id="{61BD65BE-AEF4-EB78-BC52-8E0E7140A798}"/>
                </a:ext>
              </a:extLst>
            </p:cNvPr>
            <p:cNvSpPr txBox="1"/>
            <p:nvPr/>
          </p:nvSpPr>
          <p:spPr>
            <a:xfrm>
              <a:off x="720414" y="3749077"/>
              <a:ext cx="1563015" cy="369332"/>
            </a:xfrm>
            <a:prstGeom prst="rect">
              <a:avLst/>
            </a:prstGeom>
            <a:noFill/>
          </p:spPr>
          <p:txBody>
            <a:bodyPr wrap="square" rtlCol="0" anchor="b" anchorCtr="0">
              <a:spAutoFit/>
            </a:bodyPr>
            <a:lstStyle/>
            <a:p>
              <a:pPr marL="0" marR="0" lvl="0" indent="0" algn="l" defTabSz="685663"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pitchFamily="34" charset="0"/>
                  <a:ea typeface="League Spartan" charset="0"/>
                  <a:cs typeface="Arial" panose="020B0604020202020204" pitchFamily="34" charset="0"/>
                </a:rPr>
                <a:t>Diversity</a:t>
              </a:r>
            </a:p>
          </p:txBody>
        </p:sp>
        <p:sp>
          <p:nvSpPr>
            <p:cNvPr id="17" name="TextBox 16">
              <a:extLst>
                <a:ext uri="{FF2B5EF4-FFF2-40B4-BE49-F238E27FC236}">
                  <a16:creationId xmlns:a16="http://schemas.microsoft.com/office/drawing/2014/main" id="{5395623B-BD40-562A-A008-9E18BF4DEFF0}"/>
                </a:ext>
              </a:extLst>
            </p:cNvPr>
            <p:cNvSpPr txBox="1"/>
            <p:nvPr/>
          </p:nvSpPr>
          <p:spPr>
            <a:xfrm>
              <a:off x="4830962" y="3642554"/>
              <a:ext cx="1799016" cy="615553"/>
            </a:xfrm>
            <a:prstGeom prst="rect">
              <a:avLst/>
            </a:prstGeom>
            <a:noFill/>
          </p:spPr>
          <p:txBody>
            <a:bodyPr wrap="square" rtlCol="0" anchor="b" anchorCtr="0">
              <a:spAutoFit/>
            </a:bodyPr>
            <a:lstStyle/>
            <a:p>
              <a:pPr marL="0" marR="0" lvl="0" indent="0" algn="l" defTabSz="685663"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pitchFamily="34" charset="0"/>
                  <a:ea typeface="League Spartan" charset="0"/>
                  <a:cs typeface="Arial" panose="020B0604020202020204" pitchFamily="34" charset="0"/>
                </a:rPr>
                <a:t>Cultural needs and languages</a:t>
              </a:r>
            </a:p>
          </p:txBody>
        </p:sp>
        <p:sp>
          <p:nvSpPr>
            <p:cNvPr id="18" name="Subtitle 2">
              <a:extLst>
                <a:ext uri="{FF2B5EF4-FFF2-40B4-BE49-F238E27FC236}">
                  <a16:creationId xmlns:a16="http://schemas.microsoft.com/office/drawing/2014/main" id="{6166740C-2469-7C29-50AF-EEAE42E21F6F}"/>
                </a:ext>
              </a:extLst>
            </p:cNvPr>
            <p:cNvSpPr txBox="1">
              <a:spLocks/>
            </p:cNvSpPr>
            <p:nvPr/>
          </p:nvSpPr>
          <p:spPr>
            <a:xfrm>
              <a:off x="4894184" y="4282981"/>
              <a:ext cx="1994028" cy="1523493"/>
            </a:xfrm>
            <a:prstGeom prst="rect">
              <a:avLst/>
            </a:prstGeom>
          </p:spPr>
          <p:txBody>
            <a:bodyPr vert="horz" wrap="square" lIns="34290" tIns="17145" rIns="34290" bIns="17145"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407864" rtl="0" eaLnBrk="1" fontAlgn="auto" latinLnBrk="0" hangingPunct="1">
                <a:lnSpc>
                  <a:spcPct val="100000"/>
                </a:lnSpc>
                <a:spcBef>
                  <a:spcPct val="20000"/>
                </a:spcBef>
                <a:spcAft>
                  <a:spcPts val="0"/>
                </a:spcAft>
                <a:buClrTx/>
                <a:buSzTx/>
                <a:buFont typeface="Arial"/>
                <a:buNone/>
                <a:tabLst/>
                <a:defRPr/>
              </a:pPr>
              <a:r>
                <a:rPr kumimoji="0" lang="en-US" sz="1200" b="0" i="0" u="none" strike="noStrike" kern="1200" cap="none" spc="0" normalizeH="0" baseline="0" noProof="0">
                  <a:ln>
                    <a:noFill/>
                  </a:ln>
                  <a:solidFill>
                    <a:srgbClr val="000000"/>
                  </a:solidFill>
                  <a:effectLst/>
                  <a:uLnTx/>
                  <a:uFillTx/>
                  <a:latin typeface="Arial"/>
                  <a:ea typeface="+mn-ea"/>
                  <a:cs typeface="Open Sans Light"/>
                </a:rPr>
                <a:t>Include individuals from relevant culture and languages within the target population to ensure results are generalizable.</a:t>
              </a:r>
            </a:p>
          </p:txBody>
        </p:sp>
        <p:sp>
          <p:nvSpPr>
            <p:cNvPr id="19" name="TextBox 18">
              <a:extLst>
                <a:ext uri="{FF2B5EF4-FFF2-40B4-BE49-F238E27FC236}">
                  <a16:creationId xmlns:a16="http://schemas.microsoft.com/office/drawing/2014/main" id="{9F529148-CA25-30E6-384C-E062EB979D40}"/>
                </a:ext>
              </a:extLst>
            </p:cNvPr>
            <p:cNvSpPr txBox="1"/>
            <p:nvPr/>
          </p:nvSpPr>
          <p:spPr>
            <a:xfrm>
              <a:off x="6829099" y="3618990"/>
              <a:ext cx="1707587" cy="615553"/>
            </a:xfrm>
            <a:prstGeom prst="rect">
              <a:avLst/>
            </a:prstGeom>
            <a:noFill/>
          </p:spPr>
          <p:txBody>
            <a:bodyPr wrap="square" rtlCol="0" anchor="b" anchorCtr="0">
              <a:spAutoFit/>
            </a:bodyPr>
            <a:lstStyle/>
            <a:p>
              <a:pPr marL="0" marR="0" lvl="0" indent="0" algn="l" defTabSz="685663"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pitchFamily="34" charset="0"/>
                  <a:ea typeface="League Spartan" charset="0"/>
                  <a:cs typeface="Arial" panose="020B0604020202020204" pitchFamily="34" charset="0"/>
                </a:rPr>
                <a:t>Literacy and health literacy</a:t>
              </a:r>
            </a:p>
          </p:txBody>
        </p:sp>
        <p:sp>
          <p:nvSpPr>
            <p:cNvPr id="20" name="Subtitle 2">
              <a:extLst>
                <a:ext uri="{FF2B5EF4-FFF2-40B4-BE49-F238E27FC236}">
                  <a16:creationId xmlns:a16="http://schemas.microsoft.com/office/drawing/2014/main" id="{7A3EF5C0-F77B-0627-026C-B627138AACAD}"/>
                </a:ext>
              </a:extLst>
            </p:cNvPr>
            <p:cNvSpPr txBox="1">
              <a:spLocks/>
            </p:cNvSpPr>
            <p:nvPr/>
          </p:nvSpPr>
          <p:spPr>
            <a:xfrm>
              <a:off x="6882241" y="4373723"/>
              <a:ext cx="1994028" cy="1277273"/>
            </a:xfrm>
            <a:prstGeom prst="rect">
              <a:avLst/>
            </a:prstGeom>
          </p:spPr>
          <p:txBody>
            <a:bodyPr vert="horz" wrap="square" lIns="34290" tIns="17145" rIns="34290" bIns="17145"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407864" rtl="0" eaLnBrk="1" fontAlgn="auto" latinLnBrk="0" hangingPunct="1">
                <a:lnSpc>
                  <a:spcPct val="100000"/>
                </a:lnSpc>
                <a:spcBef>
                  <a:spcPct val="20000"/>
                </a:spcBef>
                <a:spcAft>
                  <a:spcPts val="0"/>
                </a:spcAft>
                <a:buClrTx/>
                <a:buSzTx/>
                <a:buFont typeface="Arial"/>
                <a:buNone/>
                <a:tabLst/>
                <a:defRPr/>
              </a:pPr>
              <a:r>
                <a:rPr kumimoji="0" lang="en-US" sz="1200" b="0" i="0" u="none" strike="noStrike" kern="1200" cap="none" spc="0" normalizeH="0" baseline="0" noProof="0">
                  <a:ln>
                    <a:noFill/>
                  </a:ln>
                  <a:solidFill>
                    <a:srgbClr val="000000"/>
                  </a:solidFill>
                  <a:effectLst/>
                  <a:uLnTx/>
                  <a:uFillTx/>
                  <a:latin typeface="Arial"/>
                  <a:ea typeface="+mn-ea"/>
                  <a:cs typeface="Open Sans Light"/>
                </a:rPr>
                <a:t>Include individuals with all levels of reading, writing, problem solving abilities, if possible.</a:t>
              </a:r>
              <a:endParaRPr kumimoji="0" lang="en-US" sz="1200" b="0" i="0" u="none" strike="noStrike" kern="1200" cap="none" spc="0" normalizeH="0" baseline="0" noProof="0">
                <a:ln>
                  <a:noFill/>
                </a:ln>
                <a:solidFill>
                  <a:srgbClr val="7F7F7F">
                    <a:lumMod val="50000"/>
                  </a:srgbClr>
                </a:solidFill>
                <a:effectLst/>
                <a:uLnTx/>
                <a:uFillTx/>
                <a:latin typeface="Arial"/>
                <a:ea typeface="Lato Light" panose="020F0502020204030203" pitchFamily="34" charset="0"/>
                <a:cs typeface="Arial" panose="020B0604020202020204" pitchFamily="34" charset="0"/>
              </a:endParaRPr>
            </a:p>
          </p:txBody>
        </p:sp>
        <p:grpSp>
          <p:nvGrpSpPr>
            <p:cNvPr id="21" name="Group 20">
              <a:extLst>
                <a:ext uri="{FF2B5EF4-FFF2-40B4-BE49-F238E27FC236}">
                  <a16:creationId xmlns:a16="http://schemas.microsoft.com/office/drawing/2014/main" id="{B6370EAF-71FE-EBE6-5822-4B3DEDB6EF8E}"/>
                </a:ext>
              </a:extLst>
            </p:cNvPr>
            <p:cNvGrpSpPr/>
            <p:nvPr/>
          </p:nvGrpSpPr>
          <p:grpSpPr>
            <a:xfrm>
              <a:off x="4104772" y="2240768"/>
              <a:ext cx="1427428" cy="4549782"/>
              <a:chOff x="4123824" y="2240768"/>
              <a:chExt cx="1427428" cy="4549782"/>
            </a:xfrm>
            <a:solidFill>
              <a:schemeClr val="accent1">
                <a:lumMod val="75000"/>
              </a:schemeClr>
            </a:solidFill>
          </p:grpSpPr>
          <p:sp>
            <p:nvSpPr>
              <p:cNvPr id="44" name="Freeform 121">
                <a:extLst>
                  <a:ext uri="{FF2B5EF4-FFF2-40B4-BE49-F238E27FC236}">
                    <a16:creationId xmlns:a16="http://schemas.microsoft.com/office/drawing/2014/main" id="{FA909E21-E29F-0E1C-91EF-AFB36C5A8BB7}"/>
                  </a:ext>
                </a:extLst>
              </p:cNvPr>
              <p:cNvSpPr>
                <a:spLocks noChangeArrowheads="1"/>
              </p:cNvSpPr>
              <p:nvPr/>
            </p:nvSpPr>
            <p:spPr bwMode="auto">
              <a:xfrm>
                <a:off x="4832422" y="2909288"/>
                <a:ext cx="45719" cy="3747554"/>
              </a:xfrm>
              <a:custGeom>
                <a:avLst/>
                <a:gdLst>
                  <a:gd name="T0" fmla="*/ 0 w 51"/>
                  <a:gd name="T1" fmla="*/ 0 h 4261"/>
                  <a:gd name="T2" fmla="*/ 50 w 51"/>
                  <a:gd name="T3" fmla="*/ 0 h 4261"/>
                  <a:gd name="T4" fmla="*/ 50 w 51"/>
                  <a:gd name="T5" fmla="*/ 4260 h 4261"/>
                  <a:gd name="T6" fmla="*/ 0 w 51"/>
                  <a:gd name="T7" fmla="*/ 4260 h 4261"/>
                  <a:gd name="T8" fmla="*/ 0 w 51"/>
                  <a:gd name="T9" fmla="*/ 0 h 4261"/>
                </a:gdLst>
                <a:ahLst/>
                <a:cxnLst>
                  <a:cxn ang="0">
                    <a:pos x="T0" y="T1"/>
                  </a:cxn>
                  <a:cxn ang="0">
                    <a:pos x="T2" y="T3"/>
                  </a:cxn>
                  <a:cxn ang="0">
                    <a:pos x="T4" y="T5"/>
                  </a:cxn>
                  <a:cxn ang="0">
                    <a:pos x="T6" y="T7"/>
                  </a:cxn>
                  <a:cxn ang="0">
                    <a:pos x="T8" y="T9"/>
                  </a:cxn>
                </a:cxnLst>
                <a:rect l="0" t="0" r="r" b="b"/>
                <a:pathLst>
                  <a:path w="51" h="4261">
                    <a:moveTo>
                      <a:pt x="0" y="0"/>
                    </a:moveTo>
                    <a:lnTo>
                      <a:pt x="50" y="0"/>
                    </a:lnTo>
                    <a:lnTo>
                      <a:pt x="50" y="4260"/>
                    </a:lnTo>
                    <a:lnTo>
                      <a:pt x="0" y="426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685663" rtl="0" eaLnBrk="1" fontAlgn="auto" latinLnBrk="0" hangingPunct="1">
                  <a:lnSpc>
                    <a:spcPct val="100000"/>
                  </a:lnSpc>
                  <a:spcBef>
                    <a:spcPts val="0"/>
                  </a:spcBef>
                  <a:spcAft>
                    <a:spcPts val="0"/>
                  </a:spcAft>
                  <a:buClrTx/>
                  <a:buSzTx/>
                  <a:buFontTx/>
                  <a:buNone/>
                  <a:tabLst/>
                  <a:defRPr/>
                </a:pPr>
                <a:endParaRPr kumimoji="0" lang="en-US" sz="2449" b="0" i="0" u="none" strike="noStrike" kern="1200" cap="none" spc="0" normalizeH="0" baseline="0" noProof="0">
                  <a:ln>
                    <a:noFill/>
                  </a:ln>
                  <a:solidFill>
                    <a:srgbClr val="7F7F7F"/>
                  </a:solidFill>
                  <a:effectLst/>
                  <a:uLnTx/>
                  <a:uFillTx/>
                  <a:latin typeface="Lato Light" panose="020F0502020204030203" pitchFamily="34" charset="0"/>
                  <a:ea typeface="+mn-ea"/>
                  <a:cs typeface="+mn-cs"/>
                </a:endParaRPr>
              </a:p>
            </p:txBody>
          </p:sp>
          <p:sp>
            <p:nvSpPr>
              <p:cNvPr id="45" name="Freeform 178">
                <a:extLst>
                  <a:ext uri="{FF2B5EF4-FFF2-40B4-BE49-F238E27FC236}">
                    <a16:creationId xmlns:a16="http://schemas.microsoft.com/office/drawing/2014/main" id="{1DE97E8C-FF0B-6AE2-734C-67D6EEF61A6A}"/>
                  </a:ext>
                </a:extLst>
              </p:cNvPr>
              <p:cNvSpPr>
                <a:spLocks noChangeArrowheads="1"/>
              </p:cNvSpPr>
              <p:nvPr/>
            </p:nvSpPr>
            <p:spPr bwMode="auto">
              <a:xfrm>
                <a:off x="4749012" y="6606514"/>
                <a:ext cx="184037" cy="184036"/>
              </a:xfrm>
              <a:custGeom>
                <a:avLst/>
                <a:gdLst>
                  <a:gd name="T0" fmla="*/ 148 w 297"/>
                  <a:gd name="T1" fmla="*/ 0 h 296"/>
                  <a:gd name="T2" fmla="*/ 148 w 297"/>
                  <a:gd name="T3" fmla="*/ 0 h 296"/>
                  <a:gd name="T4" fmla="*/ 296 w 297"/>
                  <a:gd name="T5" fmla="*/ 147 h 296"/>
                  <a:gd name="T6" fmla="*/ 296 w 297"/>
                  <a:gd name="T7" fmla="*/ 147 h 296"/>
                  <a:gd name="T8" fmla="*/ 148 w 297"/>
                  <a:gd name="T9" fmla="*/ 295 h 296"/>
                  <a:gd name="T10" fmla="*/ 148 w 297"/>
                  <a:gd name="T11" fmla="*/ 295 h 296"/>
                  <a:gd name="T12" fmla="*/ 0 w 297"/>
                  <a:gd name="T13" fmla="*/ 147 h 296"/>
                  <a:gd name="T14" fmla="*/ 0 w 297"/>
                  <a:gd name="T15" fmla="*/ 147 h 296"/>
                  <a:gd name="T16" fmla="*/ 148 w 297"/>
                  <a:gd name="T17" fmla="*/ 0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7" h="296">
                    <a:moveTo>
                      <a:pt x="148" y="0"/>
                    </a:moveTo>
                    <a:lnTo>
                      <a:pt x="148" y="0"/>
                    </a:lnTo>
                    <a:cubicBezTo>
                      <a:pt x="230" y="0"/>
                      <a:pt x="296" y="66"/>
                      <a:pt x="296" y="147"/>
                    </a:cubicBezTo>
                    <a:lnTo>
                      <a:pt x="296" y="147"/>
                    </a:lnTo>
                    <a:cubicBezTo>
                      <a:pt x="296" y="229"/>
                      <a:pt x="230" y="295"/>
                      <a:pt x="148" y="295"/>
                    </a:cubicBezTo>
                    <a:lnTo>
                      <a:pt x="148" y="295"/>
                    </a:lnTo>
                    <a:cubicBezTo>
                      <a:pt x="66" y="295"/>
                      <a:pt x="0" y="229"/>
                      <a:pt x="0" y="147"/>
                    </a:cubicBezTo>
                    <a:lnTo>
                      <a:pt x="0" y="147"/>
                    </a:lnTo>
                    <a:cubicBezTo>
                      <a:pt x="0" y="66"/>
                      <a:pt x="66" y="0"/>
                      <a:pt x="148"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685663" rtl="0" eaLnBrk="1" fontAlgn="auto" latinLnBrk="0" hangingPunct="1">
                  <a:lnSpc>
                    <a:spcPct val="100000"/>
                  </a:lnSpc>
                  <a:spcBef>
                    <a:spcPts val="0"/>
                  </a:spcBef>
                  <a:spcAft>
                    <a:spcPts val="0"/>
                  </a:spcAft>
                  <a:buClrTx/>
                  <a:buSzTx/>
                  <a:buFontTx/>
                  <a:buNone/>
                  <a:tabLst/>
                  <a:defRPr/>
                </a:pPr>
                <a:endParaRPr kumimoji="0" lang="en-US" sz="2449" b="0" i="0" u="none" strike="noStrike" kern="1200" cap="none" spc="0" normalizeH="0" baseline="0" noProof="0">
                  <a:ln>
                    <a:noFill/>
                  </a:ln>
                  <a:solidFill>
                    <a:srgbClr val="7F7F7F"/>
                  </a:solidFill>
                  <a:effectLst/>
                  <a:uLnTx/>
                  <a:uFillTx/>
                  <a:latin typeface="Lato Light" panose="020F0502020204030203" pitchFamily="34" charset="0"/>
                  <a:ea typeface="+mn-ea"/>
                  <a:cs typeface="+mn-cs"/>
                </a:endParaRPr>
              </a:p>
            </p:txBody>
          </p:sp>
          <p:sp>
            <p:nvSpPr>
              <p:cNvPr id="46" name="Freeform 118">
                <a:extLst>
                  <a:ext uri="{FF2B5EF4-FFF2-40B4-BE49-F238E27FC236}">
                    <a16:creationId xmlns:a16="http://schemas.microsoft.com/office/drawing/2014/main" id="{49B77DE1-D561-B1AA-143D-BA9736C925DD}"/>
                  </a:ext>
                </a:extLst>
              </p:cNvPr>
              <p:cNvSpPr>
                <a:spLocks noChangeArrowheads="1"/>
              </p:cNvSpPr>
              <p:nvPr/>
            </p:nvSpPr>
            <p:spPr bwMode="auto">
              <a:xfrm>
                <a:off x="4123824" y="2240768"/>
                <a:ext cx="1427428" cy="1427428"/>
              </a:xfrm>
              <a:custGeom>
                <a:avLst/>
                <a:gdLst>
                  <a:gd name="T0" fmla="*/ 1376 w 2753"/>
                  <a:gd name="T1" fmla="*/ 0 h 2753"/>
                  <a:gd name="T2" fmla="*/ 1376 w 2753"/>
                  <a:gd name="T3" fmla="*/ 0 h 2753"/>
                  <a:gd name="T4" fmla="*/ 2752 w 2753"/>
                  <a:gd name="T5" fmla="*/ 1376 h 2753"/>
                  <a:gd name="T6" fmla="*/ 2752 w 2753"/>
                  <a:gd name="T7" fmla="*/ 1376 h 2753"/>
                  <a:gd name="T8" fmla="*/ 1376 w 2753"/>
                  <a:gd name="T9" fmla="*/ 2752 h 2753"/>
                  <a:gd name="T10" fmla="*/ 1376 w 2753"/>
                  <a:gd name="T11" fmla="*/ 2752 h 2753"/>
                  <a:gd name="T12" fmla="*/ 0 w 2753"/>
                  <a:gd name="T13" fmla="*/ 1376 h 2753"/>
                  <a:gd name="T14" fmla="*/ 0 w 2753"/>
                  <a:gd name="T15" fmla="*/ 1376 h 2753"/>
                  <a:gd name="T16" fmla="*/ 1376 w 2753"/>
                  <a:gd name="T17" fmla="*/ 0 h 27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53" h="2753">
                    <a:moveTo>
                      <a:pt x="1376" y="0"/>
                    </a:moveTo>
                    <a:lnTo>
                      <a:pt x="1376" y="0"/>
                    </a:lnTo>
                    <a:cubicBezTo>
                      <a:pt x="2136" y="0"/>
                      <a:pt x="2752" y="616"/>
                      <a:pt x="2752" y="1376"/>
                    </a:cubicBezTo>
                    <a:lnTo>
                      <a:pt x="2752" y="1376"/>
                    </a:lnTo>
                    <a:cubicBezTo>
                      <a:pt x="2752" y="2136"/>
                      <a:pt x="2136" y="2752"/>
                      <a:pt x="1376" y="2752"/>
                    </a:cubicBezTo>
                    <a:lnTo>
                      <a:pt x="1376" y="2752"/>
                    </a:lnTo>
                    <a:cubicBezTo>
                      <a:pt x="616" y="2752"/>
                      <a:pt x="0" y="2136"/>
                      <a:pt x="0" y="1376"/>
                    </a:cubicBezTo>
                    <a:lnTo>
                      <a:pt x="0" y="1376"/>
                    </a:lnTo>
                    <a:cubicBezTo>
                      <a:pt x="0" y="616"/>
                      <a:pt x="616" y="0"/>
                      <a:pt x="1376" y="0"/>
                    </a:cubicBezTo>
                  </a:path>
                </a:pathLst>
              </a:custGeom>
              <a:solidFill>
                <a:srgbClr val="193E7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685663" rtl="0" eaLnBrk="1" fontAlgn="auto" latinLnBrk="0" hangingPunct="1">
                  <a:lnSpc>
                    <a:spcPct val="100000"/>
                  </a:lnSpc>
                  <a:spcBef>
                    <a:spcPts val="0"/>
                  </a:spcBef>
                  <a:spcAft>
                    <a:spcPts val="0"/>
                  </a:spcAft>
                  <a:buClrTx/>
                  <a:buSzTx/>
                  <a:buFontTx/>
                  <a:buNone/>
                  <a:tabLst/>
                  <a:defRPr/>
                </a:pPr>
                <a:endParaRPr kumimoji="0" lang="en-US" sz="2449" b="0" i="0" u="none" strike="noStrike" kern="1200" cap="none" spc="0" normalizeH="0" baseline="0" noProof="0">
                  <a:ln>
                    <a:noFill/>
                  </a:ln>
                  <a:solidFill>
                    <a:srgbClr val="7F7F7F"/>
                  </a:solidFill>
                  <a:effectLst/>
                  <a:uLnTx/>
                  <a:uFillTx/>
                  <a:latin typeface="Lato Light" panose="020F0502020204030203" pitchFamily="34" charset="0"/>
                  <a:ea typeface="+mn-ea"/>
                  <a:cs typeface="+mn-cs"/>
                </a:endParaRPr>
              </a:p>
            </p:txBody>
          </p:sp>
        </p:grpSp>
        <p:sp>
          <p:nvSpPr>
            <p:cNvPr id="22" name="TextBox 21">
              <a:extLst>
                <a:ext uri="{FF2B5EF4-FFF2-40B4-BE49-F238E27FC236}">
                  <a16:creationId xmlns:a16="http://schemas.microsoft.com/office/drawing/2014/main" id="{47A0E20B-B890-04ED-A03C-35AE4940C8EE}"/>
                </a:ext>
              </a:extLst>
            </p:cNvPr>
            <p:cNvSpPr txBox="1"/>
            <p:nvPr/>
          </p:nvSpPr>
          <p:spPr>
            <a:xfrm>
              <a:off x="2687968" y="3602475"/>
              <a:ext cx="1688924" cy="615553"/>
            </a:xfrm>
            <a:prstGeom prst="rect">
              <a:avLst/>
            </a:prstGeom>
            <a:noFill/>
          </p:spPr>
          <p:txBody>
            <a:bodyPr wrap="none" rtlCol="0" anchor="b" anchorCtr="0">
              <a:spAutoFit/>
            </a:bodyPr>
            <a:lstStyle/>
            <a:p>
              <a:pPr marL="0" marR="0" lvl="0" indent="0" algn="l" defTabSz="685663"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pitchFamily="34" charset="0"/>
                  <a:ea typeface="League Spartan" charset="0"/>
                  <a:cs typeface="Arial" panose="020B0604020202020204" pitchFamily="34" charset="0"/>
                </a:rPr>
                <a:t>Clinical </a:t>
              </a:r>
              <a:br>
                <a:rPr kumimoji="0" lang="en-US" sz="1200" b="1" i="0" u="none" strike="noStrike" kern="1200" cap="none" spc="0" normalizeH="0" baseline="0" noProof="0">
                  <a:ln>
                    <a:noFill/>
                  </a:ln>
                  <a:solidFill>
                    <a:prstClr val="black"/>
                  </a:solidFill>
                  <a:effectLst/>
                  <a:uLnTx/>
                  <a:uFillTx/>
                  <a:latin typeface="Arial" panose="020B0604020202020204" pitchFamily="34" charset="0"/>
                  <a:ea typeface="League Spartan" charset="0"/>
                  <a:cs typeface="Arial" panose="020B0604020202020204" pitchFamily="34" charset="0"/>
                </a:rPr>
              </a:br>
              <a:r>
                <a:rPr kumimoji="0" lang="en-US" sz="1200" b="1" i="0" u="none" strike="noStrike" kern="1200" cap="none" spc="0" normalizeH="0" baseline="0" noProof="0">
                  <a:ln>
                    <a:noFill/>
                  </a:ln>
                  <a:solidFill>
                    <a:prstClr val="black"/>
                  </a:solidFill>
                  <a:effectLst/>
                  <a:uLnTx/>
                  <a:uFillTx/>
                  <a:latin typeface="Arial" panose="020B0604020202020204" pitchFamily="34" charset="0"/>
                  <a:ea typeface="League Spartan" charset="0"/>
                  <a:cs typeface="Arial" panose="020B0604020202020204" pitchFamily="34" charset="0"/>
                </a:rPr>
                <a:t>characteristics</a:t>
              </a:r>
            </a:p>
          </p:txBody>
        </p:sp>
        <p:sp>
          <p:nvSpPr>
            <p:cNvPr id="23" name="Subtitle 2">
              <a:extLst>
                <a:ext uri="{FF2B5EF4-FFF2-40B4-BE49-F238E27FC236}">
                  <a16:creationId xmlns:a16="http://schemas.microsoft.com/office/drawing/2014/main" id="{4F155265-52BE-BA8C-69EB-2C302436A022}"/>
                </a:ext>
              </a:extLst>
            </p:cNvPr>
            <p:cNvSpPr txBox="1">
              <a:spLocks/>
            </p:cNvSpPr>
            <p:nvPr/>
          </p:nvSpPr>
          <p:spPr>
            <a:xfrm>
              <a:off x="2746096" y="4279825"/>
              <a:ext cx="1994028" cy="1769715"/>
            </a:xfrm>
            <a:prstGeom prst="rect">
              <a:avLst/>
            </a:prstGeom>
          </p:spPr>
          <p:txBody>
            <a:bodyPr vert="horz" wrap="square" lIns="34290" tIns="17145" rIns="34290" bIns="17145"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407864" rtl="0" eaLnBrk="1" fontAlgn="auto" latinLnBrk="0" hangingPunct="1">
                <a:lnSpc>
                  <a:spcPct val="100000"/>
                </a:lnSpc>
                <a:spcBef>
                  <a:spcPct val="20000"/>
                </a:spcBef>
                <a:spcAft>
                  <a:spcPts val="0"/>
                </a:spcAft>
                <a:buClrTx/>
                <a:buSzTx/>
                <a:buFont typeface="Arial"/>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Open Sans Light"/>
                </a:rPr>
                <a:t>Consider range and severity of disease, symptoms and functional impact, comorbidities, physical and cognitive disabilities. </a:t>
              </a:r>
              <a:endParaRPr kumimoji="0" lang="en-US" sz="1200" b="0" i="0" u="none" strike="noStrike" kern="1200" cap="none" spc="0" normalizeH="0" baseline="0" noProof="0" dirty="0">
                <a:ln>
                  <a:noFill/>
                </a:ln>
                <a:solidFill>
                  <a:srgbClr val="7F7F7F">
                    <a:lumMod val="50000"/>
                  </a:srgbClr>
                </a:solidFill>
                <a:effectLst/>
                <a:uLnTx/>
                <a:uFillTx/>
                <a:latin typeface="Arial" panose="020B0604020202020204" pitchFamily="34" charset="0"/>
                <a:ea typeface="Lato Light" panose="020F0502020204030203" pitchFamily="34" charset="0"/>
                <a:cs typeface="Arial" panose="020B0604020202020204" pitchFamily="34" charset="0"/>
              </a:endParaRPr>
            </a:p>
          </p:txBody>
        </p:sp>
        <p:pic>
          <p:nvPicPr>
            <p:cNvPr id="24" name="Picture 23">
              <a:extLst>
                <a:ext uri="{FF2B5EF4-FFF2-40B4-BE49-F238E27FC236}">
                  <a16:creationId xmlns:a16="http://schemas.microsoft.com/office/drawing/2014/main" id="{C9038D31-468E-BAB2-F0B1-DAA6EEB76E8C}"/>
                </a:ext>
              </a:extLst>
            </p:cNvPr>
            <p:cNvPicPr>
              <a:picLocks noChangeAspect="1"/>
            </p:cNvPicPr>
            <p:nvPr/>
          </p:nvPicPr>
          <p:blipFill>
            <a:blip r:embed="rId3"/>
            <a:stretch>
              <a:fillRect/>
            </a:stretch>
          </p:blipFill>
          <p:spPr>
            <a:xfrm>
              <a:off x="2234782" y="1932151"/>
              <a:ext cx="893790" cy="893790"/>
            </a:xfrm>
            <a:prstGeom prst="rect">
              <a:avLst/>
            </a:prstGeom>
          </p:spPr>
        </p:pic>
        <p:sp>
          <p:nvSpPr>
            <p:cNvPr id="25" name="Freeform 60">
              <a:extLst>
                <a:ext uri="{FF2B5EF4-FFF2-40B4-BE49-F238E27FC236}">
                  <a16:creationId xmlns:a16="http://schemas.microsoft.com/office/drawing/2014/main" id="{E8E92CAC-8F47-0081-54AE-40A8678C9D12}"/>
                </a:ext>
              </a:extLst>
            </p:cNvPr>
            <p:cNvSpPr>
              <a:spLocks noChangeArrowheads="1"/>
            </p:cNvSpPr>
            <p:nvPr/>
          </p:nvSpPr>
          <p:spPr bwMode="auto">
            <a:xfrm>
              <a:off x="4267200" y="2408727"/>
              <a:ext cx="1129519" cy="1107392"/>
            </a:xfrm>
            <a:custGeom>
              <a:avLst/>
              <a:gdLst>
                <a:gd name="T0" fmla="*/ 968 w 1938"/>
                <a:gd name="T1" fmla="*/ 0 h 1937"/>
                <a:gd name="T2" fmla="*/ 968 w 1938"/>
                <a:gd name="T3" fmla="*/ 0 h 1937"/>
                <a:gd name="T4" fmla="*/ 1937 w 1938"/>
                <a:gd name="T5" fmla="*/ 968 h 1937"/>
                <a:gd name="T6" fmla="*/ 1937 w 1938"/>
                <a:gd name="T7" fmla="*/ 968 h 1937"/>
                <a:gd name="T8" fmla="*/ 968 w 1938"/>
                <a:gd name="T9" fmla="*/ 1936 h 1937"/>
                <a:gd name="T10" fmla="*/ 968 w 1938"/>
                <a:gd name="T11" fmla="*/ 1936 h 1937"/>
                <a:gd name="T12" fmla="*/ 0 w 1938"/>
                <a:gd name="T13" fmla="*/ 968 h 1937"/>
                <a:gd name="T14" fmla="*/ 0 w 1938"/>
                <a:gd name="T15" fmla="*/ 968 h 1937"/>
                <a:gd name="T16" fmla="*/ 968 w 1938"/>
                <a:gd name="T17" fmla="*/ 0 h 1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38" h="1937">
                  <a:moveTo>
                    <a:pt x="968" y="0"/>
                  </a:moveTo>
                  <a:lnTo>
                    <a:pt x="968" y="0"/>
                  </a:lnTo>
                  <a:cubicBezTo>
                    <a:pt x="1503" y="0"/>
                    <a:pt x="1937" y="433"/>
                    <a:pt x="1937" y="968"/>
                  </a:cubicBezTo>
                  <a:lnTo>
                    <a:pt x="1937" y="968"/>
                  </a:lnTo>
                  <a:cubicBezTo>
                    <a:pt x="1937" y="1502"/>
                    <a:pt x="1503" y="1936"/>
                    <a:pt x="968" y="1936"/>
                  </a:cubicBezTo>
                  <a:lnTo>
                    <a:pt x="968" y="1936"/>
                  </a:lnTo>
                  <a:cubicBezTo>
                    <a:pt x="434" y="1936"/>
                    <a:pt x="0" y="1502"/>
                    <a:pt x="0" y="968"/>
                  </a:cubicBezTo>
                  <a:lnTo>
                    <a:pt x="0" y="968"/>
                  </a:lnTo>
                  <a:cubicBezTo>
                    <a:pt x="0" y="433"/>
                    <a:pt x="434" y="0"/>
                    <a:pt x="968" y="0"/>
                  </a:cubicBezTo>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685663" rtl="0" eaLnBrk="1" fontAlgn="auto" latinLnBrk="0" hangingPunct="1">
                <a:lnSpc>
                  <a:spcPct val="100000"/>
                </a:lnSpc>
                <a:spcBef>
                  <a:spcPts val="0"/>
                </a:spcBef>
                <a:spcAft>
                  <a:spcPts val="0"/>
                </a:spcAft>
                <a:buClrTx/>
                <a:buSzTx/>
                <a:buFontTx/>
                <a:buNone/>
                <a:tabLst/>
                <a:defRPr/>
              </a:pPr>
              <a:endParaRPr kumimoji="0" lang="en-US" sz="2449" b="0" i="0" u="none" strike="noStrike" kern="1200" cap="none" spc="0" normalizeH="0" baseline="0" noProof="0">
                <a:ln>
                  <a:noFill/>
                </a:ln>
                <a:solidFill>
                  <a:srgbClr val="7F7F7F"/>
                </a:solidFill>
                <a:effectLst/>
                <a:uLnTx/>
                <a:uFillTx/>
                <a:latin typeface="Lato Light" panose="020F0502020204030203" pitchFamily="34" charset="0"/>
                <a:ea typeface="+mn-ea"/>
                <a:cs typeface="+mn-cs"/>
              </a:endParaRPr>
            </a:p>
          </p:txBody>
        </p:sp>
        <p:sp>
          <p:nvSpPr>
            <p:cNvPr id="26" name="TextBox 25">
              <a:extLst>
                <a:ext uri="{FF2B5EF4-FFF2-40B4-BE49-F238E27FC236}">
                  <a16:creationId xmlns:a16="http://schemas.microsoft.com/office/drawing/2014/main" id="{E5D372FF-F9B3-3785-A35D-08BDA5B7397F}"/>
                </a:ext>
              </a:extLst>
            </p:cNvPr>
            <p:cNvSpPr txBox="1"/>
            <p:nvPr/>
          </p:nvSpPr>
          <p:spPr>
            <a:xfrm>
              <a:off x="10534904" y="3625966"/>
              <a:ext cx="1500945" cy="615553"/>
            </a:xfrm>
            <a:prstGeom prst="rect">
              <a:avLst/>
            </a:prstGeom>
            <a:noFill/>
          </p:spPr>
          <p:txBody>
            <a:bodyPr wrap="square" rtlCol="0" anchor="b" anchorCtr="0">
              <a:spAutoFit/>
            </a:bodyPr>
            <a:lstStyle/>
            <a:p>
              <a:pPr marL="0" marR="0" lvl="0" indent="0" algn="l" defTabSz="685663"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pitchFamily="34" charset="0"/>
                  <a:ea typeface="League Spartan" charset="0"/>
                  <a:cs typeface="Arial" panose="020B0604020202020204" pitchFamily="34" charset="0"/>
                </a:rPr>
                <a:t>Regulatory engagement</a:t>
              </a:r>
            </a:p>
          </p:txBody>
        </p:sp>
        <p:grpSp>
          <p:nvGrpSpPr>
            <p:cNvPr id="27" name="Group 26">
              <a:extLst>
                <a:ext uri="{FF2B5EF4-FFF2-40B4-BE49-F238E27FC236}">
                  <a16:creationId xmlns:a16="http://schemas.microsoft.com/office/drawing/2014/main" id="{25ECC42A-B52B-A8B1-B72C-578E817A9CFE}"/>
                </a:ext>
              </a:extLst>
            </p:cNvPr>
            <p:cNvGrpSpPr/>
            <p:nvPr/>
          </p:nvGrpSpPr>
          <p:grpSpPr>
            <a:xfrm>
              <a:off x="8022103" y="2330560"/>
              <a:ext cx="1427428" cy="4442972"/>
              <a:chOff x="7964947" y="2330560"/>
              <a:chExt cx="1427428" cy="4442972"/>
            </a:xfrm>
            <a:solidFill>
              <a:schemeClr val="accent1">
                <a:lumMod val="60000"/>
                <a:lumOff val="40000"/>
              </a:schemeClr>
            </a:solidFill>
          </p:grpSpPr>
          <p:sp>
            <p:nvSpPr>
              <p:cNvPr id="40" name="Freeform 121">
                <a:extLst>
                  <a:ext uri="{FF2B5EF4-FFF2-40B4-BE49-F238E27FC236}">
                    <a16:creationId xmlns:a16="http://schemas.microsoft.com/office/drawing/2014/main" id="{6BBB439D-6AA9-F5C4-70C0-4FB8929E9A00}"/>
                  </a:ext>
                </a:extLst>
              </p:cNvPr>
              <p:cNvSpPr>
                <a:spLocks noChangeArrowheads="1"/>
              </p:cNvSpPr>
              <p:nvPr/>
            </p:nvSpPr>
            <p:spPr bwMode="auto">
              <a:xfrm>
                <a:off x="8645698" y="3024553"/>
                <a:ext cx="45719" cy="3581649"/>
              </a:xfrm>
              <a:custGeom>
                <a:avLst/>
                <a:gdLst>
                  <a:gd name="T0" fmla="*/ 0 w 51"/>
                  <a:gd name="T1" fmla="*/ 0 h 4261"/>
                  <a:gd name="T2" fmla="*/ 50 w 51"/>
                  <a:gd name="T3" fmla="*/ 0 h 4261"/>
                  <a:gd name="T4" fmla="*/ 50 w 51"/>
                  <a:gd name="T5" fmla="*/ 4260 h 4261"/>
                  <a:gd name="T6" fmla="*/ 0 w 51"/>
                  <a:gd name="T7" fmla="*/ 4260 h 4261"/>
                  <a:gd name="T8" fmla="*/ 0 w 51"/>
                  <a:gd name="T9" fmla="*/ 0 h 4261"/>
                </a:gdLst>
                <a:ahLst/>
                <a:cxnLst>
                  <a:cxn ang="0">
                    <a:pos x="T0" y="T1"/>
                  </a:cxn>
                  <a:cxn ang="0">
                    <a:pos x="T2" y="T3"/>
                  </a:cxn>
                  <a:cxn ang="0">
                    <a:pos x="T4" y="T5"/>
                  </a:cxn>
                  <a:cxn ang="0">
                    <a:pos x="T6" y="T7"/>
                  </a:cxn>
                  <a:cxn ang="0">
                    <a:pos x="T8" y="T9"/>
                  </a:cxn>
                </a:cxnLst>
                <a:rect l="0" t="0" r="r" b="b"/>
                <a:pathLst>
                  <a:path w="51" h="4261">
                    <a:moveTo>
                      <a:pt x="0" y="0"/>
                    </a:moveTo>
                    <a:lnTo>
                      <a:pt x="50" y="0"/>
                    </a:lnTo>
                    <a:lnTo>
                      <a:pt x="50" y="4260"/>
                    </a:lnTo>
                    <a:lnTo>
                      <a:pt x="0" y="4260"/>
                    </a:lnTo>
                    <a:lnTo>
                      <a:pt x="0" y="0"/>
                    </a:lnTo>
                  </a:path>
                </a:pathLst>
              </a:custGeom>
              <a:grpFill/>
              <a:ln>
                <a:noFill/>
              </a:ln>
              <a:effectLst/>
            </p:spPr>
            <p:txBody>
              <a:bodyPr wrap="none" anchor="ctr"/>
              <a:lstStyle/>
              <a:p>
                <a:pPr marL="0" marR="0" lvl="0" indent="0" algn="l" defTabSz="685663" rtl="0" eaLnBrk="1" fontAlgn="auto" latinLnBrk="0" hangingPunct="1">
                  <a:lnSpc>
                    <a:spcPct val="100000"/>
                  </a:lnSpc>
                  <a:spcBef>
                    <a:spcPts val="0"/>
                  </a:spcBef>
                  <a:spcAft>
                    <a:spcPts val="0"/>
                  </a:spcAft>
                  <a:buClrTx/>
                  <a:buSzTx/>
                  <a:buFontTx/>
                  <a:buNone/>
                  <a:tabLst/>
                  <a:defRPr/>
                </a:pPr>
                <a:endParaRPr kumimoji="0" lang="en-US" sz="2449" b="0" i="0" u="none" strike="noStrike" kern="1200" cap="none" spc="0" normalizeH="0" baseline="0" noProof="0">
                  <a:ln>
                    <a:noFill/>
                  </a:ln>
                  <a:solidFill>
                    <a:srgbClr val="7F7F7F"/>
                  </a:solidFill>
                  <a:effectLst/>
                  <a:uLnTx/>
                  <a:uFillTx/>
                  <a:latin typeface="Lato Light" panose="020F0502020204030203" pitchFamily="34" charset="0"/>
                  <a:ea typeface="+mn-ea"/>
                  <a:cs typeface="+mn-cs"/>
                </a:endParaRPr>
              </a:p>
            </p:txBody>
          </p:sp>
          <p:sp>
            <p:nvSpPr>
              <p:cNvPr id="41" name="Freeform 59">
                <a:extLst>
                  <a:ext uri="{FF2B5EF4-FFF2-40B4-BE49-F238E27FC236}">
                    <a16:creationId xmlns:a16="http://schemas.microsoft.com/office/drawing/2014/main" id="{4DBBA331-6651-73C1-EA03-F9F383473066}"/>
                  </a:ext>
                </a:extLst>
              </p:cNvPr>
              <p:cNvSpPr>
                <a:spLocks noChangeArrowheads="1"/>
              </p:cNvSpPr>
              <p:nvPr/>
            </p:nvSpPr>
            <p:spPr bwMode="auto">
              <a:xfrm>
                <a:off x="7964947" y="2330560"/>
                <a:ext cx="1427428" cy="1427428"/>
              </a:xfrm>
              <a:custGeom>
                <a:avLst/>
                <a:gdLst>
                  <a:gd name="T0" fmla="*/ 1376 w 2753"/>
                  <a:gd name="T1" fmla="*/ 0 h 2753"/>
                  <a:gd name="T2" fmla="*/ 1376 w 2753"/>
                  <a:gd name="T3" fmla="*/ 0 h 2753"/>
                  <a:gd name="T4" fmla="*/ 2752 w 2753"/>
                  <a:gd name="T5" fmla="*/ 1376 h 2753"/>
                  <a:gd name="T6" fmla="*/ 2752 w 2753"/>
                  <a:gd name="T7" fmla="*/ 1376 h 2753"/>
                  <a:gd name="T8" fmla="*/ 1376 w 2753"/>
                  <a:gd name="T9" fmla="*/ 2752 h 2753"/>
                  <a:gd name="T10" fmla="*/ 1376 w 2753"/>
                  <a:gd name="T11" fmla="*/ 2752 h 2753"/>
                  <a:gd name="T12" fmla="*/ 0 w 2753"/>
                  <a:gd name="T13" fmla="*/ 1376 h 2753"/>
                  <a:gd name="T14" fmla="*/ 0 w 2753"/>
                  <a:gd name="T15" fmla="*/ 1376 h 2753"/>
                  <a:gd name="T16" fmla="*/ 1376 w 2753"/>
                  <a:gd name="T17" fmla="*/ 0 h 27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53" h="2753">
                    <a:moveTo>
                      <a:pt x="1376" y="0"/>
                    </a:moveTo>
                    <a:lnTo>
                      <a:pt x="1376" y="0"/>
                    </a:lnTo>
                    <a:cubicBezTo>
                      <a:pt x="2136" y="0"/>
                      <a:pt x="2752" y="616"/>
                      <a:pt x="2752" y="1376"/>
                    </a:cubicBezTo>
                    <a:lnTo>
                      <a:pt x="2752" y="1376"/>
                    </a:lnTo>
                    <a:cubicBezTo>
                      <a:pt x="2752" y="2136"/>
                      <a:pt x="2136" y="2752"/>
                      <a:pt x="1376" y="2752"/>
                    </a:cubicBezTo>
                    <a:lnTo>
                      <a:pt x="1376" y="2752"/>
                    </a:lnTo>
                    <a:cubicBezTo>
                      <a:pt x="617" y="2752"/>
                      <a:pt x="0" y="2136"/>
                      <a:pt x="0" y="1376"/>
                    </a:cubicBezTo>
                    <a:lnTo>
                      <a:pt x="0" y="1376"/>
                    </a:lnTo>
                    <a:cubicBezTo>
                      <a:pt x="0" y="616"/>
                      <a:pt x="617" y="0"/>
                      <a:pt x="1376" y="0"/>
                    </a:cubicBezTo>
                  </a:path>
                </a:pathLst>
              </a:custGeom>
              <a:solidFill>
                <a:srgbClr val="193E72"/>
              </a:solidFill>
              <a:ln>
                <a:noFill/>
              </a:ln>
              <a:effectLst/>
            </p:spPr>
            <p:txBody>
              <a:bodyPr wrap="none" anchor="ctr"/>
              <a:lstStyle/>
              <a:p>
                <a:pPr marL="0" marR="0" lvl="0" indent="0" algn="l" defTabSz="685663" rtl="0" eaLnBrk="1" fontAlgn="auto" latinLnBrk="0" hangingPunct="1">
                  <a:lnSpc>
                    <a:spcPct val="100000"/>
                  </a:lnSpc>
                  <a:spcBef>
                    <a:spcPts val="0"/>
                  </a:spcBef>
                  <a:spcAft>
                    <a:spcPts val="0"/>
                  </a:spcAft>
                  <a:buClrTx/>
                  <a:buSzTx/>
                  <a:buFontTx/>
                  <a:buNone/>
                  <a:tabLst/>
                  <a:defRPr/>
                </a:pPr>
                <a:endParaRPr kumimoji="0" lang="en-US" sz="2449" b="0" i="0" u="none" strike="noStrike" kern="1200" cap="none" spc="0" normalizeH="0" baseline="0" noProof="0">
                  <a:ln>
                    <a:noFill/>
                  </a:ln>
                  <a:solidFill>
                    <a:srgbClr val="7F7F7F"/>
                  </a:solidFill>
                  <a:effectLst/>
                  <a:uLnTx/>
                  <a:uFillTx/>
                  <a:latin typeface="Lato Light" panose="020F0502020204030203" pitchFamily="34" charset="0"/>
                  <a:ea typeface="+mn-ea"/>
                  <a:cs typeface="+mn-cs"/>
                </a:endParaRPr>
              </a:p>
            </p:txBody>
          </p:sp>
          <p:sp>
            <p:nvSpPr>
              <p:cNvPr id="42" name="Freeform 180">
                <a:extLst>
                  <a:ext uri="{FF2B5EF4-FFF2-40B4-BE49-F238E27FC236}">
                    <a16:creationId xmlns:a16="http://schemas.microsoft.com/office/drawing/2014/main" id="{C5ACFDCF-B939-ECEB-BD59-30E58631A78B}"/>
                  </a:ext>
                </a:extLst>
              </p:cNvPr>
              <p:cNvSpPr>
                <a:spLocks noChangeArrowheads="1"/>
              </p:cNvSpPr>
              <p:nvPr/>
            </p:nvSpPr>
            <p:spPr bwMode="auto">
              <a:xfrm>
                <a:off x="8581872" y="6594122"/>
                <a:ext cx="176442" cy="179410"/>
              </a:xfrm>
              <a:custGeom>
                <a:avLst/>
                <a:gdLst>
                  <a:gd name="T0" fmla="*/ 148 w 297"/>
                  <a:gd name="T1" fmla="*/ 0 h 297"/>
                  <a:gd name="T2" fmla="*/ 148 w 297"/>
                  <a:gd name="T3" fmla="*/ 0 h 297"/>
                  <a:gd name="T4" fmla="*/ 296 w 297"/>
                  <a:gd name="T5" fmla="*/ 148 h 297"/>
                  <a:gd name="T6" fmla="*/ 296 w 297"/>
                  <a:gd name="T7" fmla="*/ 148 h 297"/>
                  <a:gd name="T8" fmla="*/ 148 w 297"/>
                  <a:gd name="T9" fmla="*/ 296 h 297"/>
                  <a:gd name="T10" fmla="*/ 148 w 297"/>
                  <a:gd name="T11" fmla="*/ 296 h 297"/>
                  <a:gd name="T12" fmla="*/ 0 w 297"/>
                  <a:gd name="T13" fmla="*/ 148 h 297"/>
                  <a:gd name="T14" fmla="*/ 0 w 297"/>
                  <a:gd name="T15" fmla="*/ 148 h 297"/>
                  <a:gd name="T16" fmla="*/ 148 w 297"/>
                  <a:gd name="T17" fmla="*/ 0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7" h="297">
                    <a:moveTo>
                      <a:pt x="148" y="0"/>
                    </a:moveTo>
                    <a:lnTo>
                      <a:pt x="148" y="0"/>
                    </a:lnTo>
                    <a:cubicBezTo>
                      <a:pt x="229" y="0"/>
                      <a:pt x="296" y="66"/>
                      <a:pt x="296" y="148"/>
                    </a:cubicBezTo>
                    <a:lnTo>
                      <a:pt x="296" y="148"/>
                    </a:lnTo>
                    <a:cubicBezTo>
                      <a:pt x="296" y="229"/>
                      <a:pt x="229" y="296"/>
                      <a:pt x="148" y="296"/>
                    </a:cubicBezTo>
                    <a:lnTo>
                      <a:pt x="148" y="296"/>
                    </a:lnTo>
                    <a:cubicBezTo>
                      <a:pt x="67" y="296"/>
                      <a:pt x="0" y="229"/>
                      <a:pt x="0" y="148"/>
                    </a:cubicBezTo>
                    <a:lnTo>
                      <a:pt x="0" y="148"/>
                    </a:lnTo>
                    <a:cubicBezTo>
                      <a:pt x="0" y="66"/>
                      <a:pt x="67" y="0"/>
                      <a:pt x="148" y="0"/>
                    </a:cubicBezTo>
                  </a:path>
                </a:pathLst>
              </a:custGeom>
              <a:grpFill/>
              <a:ln>
                <a:noFill/>
              </a:ln>
              <a:effectLst/>
            </p:spPr>
            <p:txBody>
              <a:bodyPr wrap="none" anchor="ctr"/>
              <a:ls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pPr marL="0" marR="0" lvl="0" indent="0" algn="l" defTabSz="1371326" rtl="0" eaLnBrk="1" fontAlgn="auto" latinLnBrk="0" hangingPunct="1">
                  <a:lnSpc>
                    <a:spcPct val="100000"/>
                  </a:lnSpc>
                  <a:spcBef>
                    <a:spcPts val="0"/>
                  </a:spcBef>
                  <a:spcAft>
                    <a:spcPts val="0"/>
                  </a:spcAft>
                  <a:buClrTx/>
                  <a:buSzTx/>
                  <a:buFontTx/>
                  <a:buNone/>
                  <a:tabLst/>
                  <a:defRPr/>
                </a:pPr>
                <a:endParaRPr kumimoji="0" lang="en-US" sz="4898" b="0" i="0" u="none" strike="noStrike" kern="1200" cap="none" spc="0" normalizeH="0" baseline="0" noProof="0">
                  <a:ln>
                    <a:noFill/>
                  </a:ln>
                  <a:solidFill>
                    <a:srgbClr val="7F7F7F"/>
                  </a:solidFill>
                  <a:effectLst/>
                  <a:uLnTx/>
                  <a:uFillTx/>
                  <a:latin typeface="Lato Light" panose="020F0502020204030203" pitchFamily="34" charset="0"/>
                  <a:ea typeface="+mn-ea"/>
                  <a:cs typeface="+mn-cs"/>
                </a:endParaRPr>
              </a:p>
            </p:txBody>
          </p:sp>
          <p:sp>
            <p:nvSpPr>
              <p:cNvPr id="43" name="Freeform 119">
                <a:extLst>
                  <a:ext uri="{FF2B5EF4-FFF2-40B4-BE49-F238E27FC236}">
                    <a16:creationId xmlns:a16="http://schemas.microsoft.com/office/drawing/2014/main" id="{DA90E0DD-CA49-2A03-09A3-A567E1E05F59}"/>
                  </a:ext>
                </a:extLst>
              </p:cNvPr>
              <p:cNvSpPr>
                <a:spLocks noChangeArrowheads="1"/>
              </p:cNvSpPr>
              <p:nvPr/>
            </p:nvSpPr>
            <p:spPr bwMode="auto">
              <a:xfrm>
                <a:off x="8122687" y="2489445"/>
                <a:ext cx="1108421" cy="1134818"/>
              </a:xfrm>
              <a:custGeom>
                <a:avLst/>
                <a:gdLst>
                  <a:gd name="T0" fmla="*/ 968 w 1937"/>
                  <a:gd name="T1" fmla="*/ 0 h 1937"/>
                  <a:gd name="T2" fmla="*/ 968 w 1937"/>
                  <a:gd name="T3" fmla="*/ 0 h 1937"/>
                  <a:gd name="T4" fmla="*/ 1936 w 1937"/>
                  <a:gd name="T5" fmla="*/ 968 h 1937"/>
                  <a:gd name="T6" fmla="*/ 1936 w 1937"/>
                  <a:gd name="T7" fmla="*/ 968 h 1937"/>
                  <a:gd name="T8" fmla="*/ 968 w 1937"/>
                  <a:gd name="T9" fmla="*/ 1936 h 1937"/>
                  <a:gd name="T10" fmla="*/ 968 w 1937"/>
                  <a:gd name="T11" fmla="*/ 1936 h 1937"/>
                  <a:gd name="T12" fmla="*/ 0 w 1937"/>
                  <a:gd name="T13" fmla="*/ 968 h 1937"/>
                  <a:gd name="T14" fmla="*/ 0 w 1937"/>
                  <a:gd name="T15" fmla="*/ 968 h 1937"/>
                  <a:gd name="T16" fmla="*/ 968 w 1937"/>
                  <a:gd name="T17" fmla="*/ 0 h 1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37" h="1937">
                    <a:moveTo>
                      <a:pt x="968" y="0"/>
                    </a:moveTo>
                    <a:lnTo>
                      <a:pt x="968" y="0"/>
                    </a:lnTo>
                    <a:cubicBezTo>
                      <a:pt x="1503" y="0"/>
                      <a:pt x="1936" y="433"/>
                      <a:pt x="1936" y="968"/>
                    </a:cubicBezTo>
                    <a:lnTo>
                      <a:pt x="1936" y="968"/>
                    </a:lnTo>
                    <a:cubicBezTo>
                      <a:pt x="1936" y="1502"/>
                      <a:pt x="1503" y="1936"/>
                      <a:pt x="968" y="1936"/>
                    </a:cubicBezTo>
                    <a:lnTo>
                      <a:pt x="968" y="1936"/>
                    </a:lnTo>
                    <a:cubicBezTo>
                      <a:pt x="433" y="1936"/>
                      <a:pt x="0" y="1502"/>
                      <a:pt x="0" y="968"/>
                    </a:cubicBezTo>
                    <a:lnTo>
                      <a:pt x="0" y="968"/>
                    </a:lnTo>
                    <a:cubicBezTo>
                      <a:pt x="0" y="433"/>
                      <a:pt x="433" y="0"/>
                      <a:pt x="968" y="0"/>
                    </a:cubicBezTo>
                  </a:path>
                </a:pathLst>
              </a:custGeom>
              <a:solidFill>
                <a:schemeClr val="bg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685663" rtl="0" eaLnBrk="1" fontAlgn="auto" latinLnBrk="0" hangingPunct="1">
                  <a:lnSpc>
                    <a:spcPct val="100000"/>
                  </a:lnSpc>
                  <a:spcBef>
                    <a:spcPts val="0"/>
                  </a:spcBef>
                  <a:spcAft>
                    <a:spcPts val="0"/>
                  </a:spcAft>
                  <a:buClrTx/>
                  <a:buSzTx/>
                  <a:buFontTx/>
                  <a:buNone/>
                  <a:tabLst/>
                  <a:defRPr/>
                </a:pPr>
                <a:endParaRPr kumimoji="0" lang="en-US" sz="2449" b="0" i="0" u="none" strike="noStrike" kern="1200" cap="none" spc="0" normalizeH="0" baseline="0" noProof="0">
                  <a:ln>
                    <a:noFill/>
                  </a:ln>
                  <a:solidFill>
                    <a:srgbClr val="7F7F7F"/>
                  </a:solidFill>
                  <a:effectLst/>
                  <a:uLnTx/>
                  <a:uFillTx/>
                  <a:latin typeface="Lato Light" panose="020F0502020204030203" pitchFamily="34" charset="0"/>
                  <a:ea typeface="+mn-ea"/>
                  <a:cs typeface="+mn-cs"/>
                </a:endParaRPr>
              </a:p>
            </p:txBody>
          </p:sp>
        </p:grpSp>
        <p:sp>
          <p:nvSpPr>
            <p:cNvPr id="28" name="Subtitle 2">
              <a:extLst>
                <a:ext uri="{FF2B5EF4-FFF2-40B4-BE49-F238E27FC236}">
                  <a16:creationId xmlns:a16="http://schemas.microsoft.com/office/drawing/2014/main" id="{01CDE39C-3491-92F2-A926-D2AB968D79EA}"/>
                </a:ext>
              </a:extLst>
            </p:cNvPr>
            <p:cNvSpPr txBox="1">
              <a:spLocks/>
            </p:cNvSpPr>
            <p:nvPr/>
          </p:nvSpPr>
          <p:spPr>
            <a:xfrm>
              <a:off x="10573325" y="4287975"/>
              <a:ext cx="1380780" cy="1523493"/>
            </a:xfrm>
            <a:prstGeom prst="rect">
              <a:avLst/>
            </a:prstGeom>
          </p:spPr>
          <p:txBody>
            <a:bodyPr vert="horz" wrap="square" lIns="34290" tIns="17145" rIns="34290" bIns="17145"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407864" rtl="0" eaLnBrk="1" fontAlgn="auto" latinLnBrk="0" hangingPunct="1">
                <a:lnSpc>
                  <a:spcPct val="100000"/>
                </a:lnSpc>
                <a:spcBef>
                  <a:spcPct val="20000"/>
                </a:spcBef>
                <a:spcAft>
                  <a:spcPts val="0"/>
                </a:spcAft>
                <a:buClrTx/>
                <a:buSzTx/>
                <a:buFont typeface="Arial"/>
                <a:buNone/>
                <a:tabLst/>
                <a:defRPr/>
              </a:pPr>
              <a:r>
                <a:rPr kumimoji="0" lang="en-US" sz="1200" b="0" i="0" u="none" strike="noStrike" kern="1200" cap="none" spc="0" normalizeH="0" baseline="0" noProof="0">
                  <a:ln>
                    <a:noFill/>
                  </a:ln>
                  <a:solidFill>
                    <a:srgbClr val="000000"/>
                  </a:solidFill>
                  <a:effectLst/>
                  <a:uLnTx/>
                  <a:uFillTx/>
                  <a:latin typeface="Arial"/>
                  <a:ea typeface="+mn-ea"/>
                  <a:cs typeface="Open Sans Light"/>
                </a:rPr>
                <a:t>Engage early with regulators to seek advice on PRO and DEI strategy</a:t>
              </a:r>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Lato Light" panose="020F0502020204030203" pitchFamily="34" charset="0"/>
                <a:cs typeface="Open Sans Light"/>
              </a:endParaRPr>
            </a:p>
          </p:txBody>
        </p:sp>
        <p:sp>
          <p:nvSpPr>
            <p:cNvPr id="29" name="TextBox 28">
              <a:extLst>
                <a:ext uri="{FF2B5EF4-FFF2-40B4-BE49-F238E27FC236}">
                  <a16:creationId xmlns:a16="http://schemas.microsoft.com/office/drawing/2014/main" id="{ECCDB1BA-4045-6E1E-319A-43C345E4222A}"/>
                </a:ext>
              </a:extLst>
            </p:cNvPr>
            <p:cNvSpPr txBox="1"/>
            <p:nvPr/>
          </p:nvSpPr>
          <p:spPr>
            <a:xfrm>
              <a:off x="8704744" y="3796210"/>
              <a:ext cx="1836400" cy="369332"/>
            </a:xfrm>
            <a:prstGeom prst="rect">
              <a:avLst/>
            </a:prstGeom>
            <a:noFill/>
          </p:spPr>
          <p:txBody>
            <a:bodyPr wrap="none" rtlCol="0" anchor="b" anchorCtr="0">
              <a:spAutoFit/>
            </a:bodyPr>
            <a:lstStyle/>
            <a:p>
              <a:pPr marL="0" marR="0" lvl="0" indent="0" algn="l" defTabSz="685663"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pitchFamily="34" charset="0"/>
                  <a:ea typeface="League Spartan" charset="0"/>
                  <a:cs typeface="Arial" panose="020B0604020202020204" pitchFamily="34" charset="0"/>
                </a:rPr>
                <a:t>Digital inclusion</a:t>
              </a:r>
            </a:p>
          </p:txBody>
        </p:sp>
        <p:pic>
          <p:nvPicPr>
            <p:cNvPr id="30" name="Picture 2" descr="Languages Icon #419471 - Free Icons Library">
              <a:extLst>
                <a:ext uri="{FF2B5EF4-FFF2-40B4-BE49-F238E27FC236}">
                  <a16:creationId xmlns:a16="http://schemas.microsoft.com/office/drawing/2014/main" id="{0F9668A5-CAB7-D842-A71B-085984E735D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74096" y="2485690"/>
              <a:ext cx="895767" cy="895767"/>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Group 30">
              <a:extLst>
                <a:ext uri="{FF2B5EF4-FFF2-40B4-BE49-F238E27FC236}">
                  <a16:creationId xmlns:a16="http://schemas.microsoft.com/office/drawing/2014/main" id="{6485190D-430C-4A30-DC10-F0C7C6B4D322}"/>
                </a:ext>
              </a:extLst>
            </p:cNvPr>
            <p:cNvGrpSpPr/>
            <p:nvPr/>
          </p:nvGrpSpPr>
          <p:grpSpPr>
            <a:xfrm>
              <a:off x="9855226" y="1726642"/>
              <a:ext cx="1427428" cy="5042483"/>
              <a:chOff x="7199609" y="1731565"/>
              <a:chExt cx="1427428" cy="5042483"/>
            </a:xfrm>
            <a:solidFill>
              <a:schemeClr val="accent4">
                <a:lumMod val="60000"/>
                <a:lumOff val="40000"/>
              </a:schemeClr>
            </a:solidFill>
          </p:grpSpPr>
          <p:sp>
            <p:nvSpPr>
              <p:cNvPr id="37" name="Freeform 121">
                <a:extLst>
                  <a:ext uri="{FF2B5EF4-FFF2-40B4-BE49-F238E27FC236}">
                    <a16:creationId xmlns:a16="http://schemas.microsoft.com/office/drawing/2014/main" id="{C615143A-0625-7B6D-A503-FAE80981495E}"/>
                  </a:ext>
                </a:extLst>
              </p:cNvPr>
              <p:cNvSpPr>
                <a:spLocks noChangeArrowheads="1"/>
              </p:cNvSpPr>
              <p:nvPr/>
            </p:nvSpPr>
            <p:spPr bwMode="auto">
              <a:xfrm>
                <a:off x="7851089" y="2960185"/>
                <a:ext cx="61696" cy="3650941"/>
              </a:xfrm>
              <a:custGeom>
                <a:avLst/>
                <a:gdLst>
                  <a:gd name="T0" fmla="*/ 0 w 51"/>
                  <a:gd name="T1" fmla="*/ 0 h 4261"/>
                  <a:gd name="T2" fmla="*/ 50 w 51"/>
                  <a:gd name="T3" fmla="*/ 0 h 4261"/>
                  <a:gd name="T4" fmla="*/ 50 w 51"/>
                  <a:gd name="T5" fmla="*/ 4260 h 4261"/>
                  <a:gd name="T6" fmla="*/ 0 w 51"/>
                  <a:gd name="T7" fmla="*/ 4260 h 4261"/>
                  <a:gd name="T8" fmla="*/ 0 w 51"/>
                  <a:gd name="T9" fmla="*/ 0 h 4261"/>
                </a:gdLst>
                <a:ahLst/>
                <a:cxnLst>
                  <a:cxn ang="0">
                    <a:pos x="T0" y="T1"/>
                  </a:cxn>
                  <a:cxn ang="0">
                    <a:pos x="T2" y="T3"/>
                  </a:cxn>
                  <a:cxn ang="0">
                    <a:pos x="T4" y="T5"/>
                  </a:cxn>
                  <a:cxn ang="0">
                    <a:pos x="T6" y="T7"/>
                  </a:cxn>
                  <a:cxn ang="0">
                    <a:pos x="T8" y="T9"/>
                  </a:cxn>
                </a:cxnLst>
                <a:rect l="0" t="0" r="r" b="b"/>
                <a:pathLst>
                  <a:path w="51" h="4261">
                    <a:moveTo>
                      <a:pt x="0" y="0"/>
                    </a:moveTo>
                    <a:lnTo>
                      <a:pt x="50" y="0"/>
                    </a:lnTo>
                    <a:lnTo>
                      <a:pt x="50" y="4260"/>
                    </a:lnTo>
                    <a:lnTo>
                      <a:pt x="0" y="4260"/>
                    </a:lnTo>
                    <a:lnTo>
                      <a:pt x="0"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685663" rtl="0" eaLnBrk="1" fontAlgn="auto" latinLnBrk="0" hangingPunct="1">
                  <a:lnSpc>
                    <a:spcPct val="100000"/>
                  </a:lnSpc>
                  <a:spcBef>
                    <a:spcPts val="0"/>
                  </a:spcBef>
                  <a:spcAft>
                    <a:spcPts val="0"/>
                  </a:spcAft>
                  <a:buClrTx/>
                  <a:buSzTx/>
                  <a:buFontTx/>
                  <a:buNone/>
                  <a:tabLst/>
                  <a:defRPr/>
                </a:pPr>
                <a:endParaRPr kumimoji="0" lang="en-US" sz="2449" b="0" i="0" u="none" strike="noStrike" kern="1200" cap="none" spc="0" normalizeH="0" baseline="0" noProof="0">
                  <a:ln>
                    <a:noFill/>
                  </a:ln>
                  <a:solidFill>
                    <a:srgbClr val="7F7F7F"/>
                  </a:solidFill>
                  <a:effectLst/>
                  <a:uLnTx/>
                  <a:uFillTx/>
                  <a:latin typeface="Lato Light" panose="020F0502020204030203" pitchFamily="34" charset="0"/>
                  <a:ea typeface="+mn-ea"/>
                  <a:cs typeface="+mn-cs"/>
                </a:endParaRPr>
              </a:p>
            </p:txBody>
          </p:sp>
          <p:sp>
            <p:nvSpPr>
              <p:cNvPr id="38" name="Freeform 178">
                <a:extLst>
                  <a:ext uri="{FF2B5EF4-FFF2-40B4-BE49-F238E27FC236}">
                    <a16:creationId xmlns:a16="http://schemas.microsoft.com/office/drawing/2014/main" id="{46DC3D02-9D16-F676-3E5F-F5B16BC5C494}"/>
                  </a:ext>
                </a:extLst>
              </p:cNvPr>
              <p:cNvSpPr>
                <a:spLocks noChangeArrowheads="1"/>
              </p:cNvSpPr>
              <p:nvPr/>
            </p:nvSpPr>
            <p:spPr bwMode="auto">
              <a:xfrm>
                <a:off x="7797714" y="6590012"/>
                <a:ext cx="184037" cy="184036"/>
              </a:xfrm>
              <a:custGeom>
                <a:avLst/>
                <a:gdLst>
                  <a:gd name="T0" fmla="*/ 148 w 297"/>
                  <a:gd name="T1" fmla="*/ 0 h 296"/>
                  <a:gd name="T2" fmla="*/ 148 w 297"/>
                  <a:gd name="T3" fmla="*/ 0 h 296"/>
                  <a:gd name="T4" fmla="*/ 296 w 297"/>
                  <a:gd name="T5" fmla="*/ 147 h 296"/>
                  <a:gd name="T6" fmla="*/ 296 w 297"/>
                  <a:gd name="T7" fmla="*/ 147 h 296"/>
                  <a:gd name="T8" fmla="*/ 148 w 297"/>
                  <a:gd name="T9" fmla="*/ 295 h 296"/>
                  <a:gd name="T10" fmla="*/ 148 w 297"/>
                  <a:gd name="T11" fmla="*/ 295 h 296"/>
                  <a:gd name="T12" fmla="*/ 0 w 297"/>
                  <a:gd name="T13" fmla="*/ 147 h 296"/>
                  <a:gd name="T14" fmla="*/ 0 w 297"/>
                  <a:gd name="T15" fmla="*/ 147 h 296"/>
                  <a:gd name="T16" fmla="*/ 148 w 297"/>
                  <a:gd name="T17" fmla="*/ 0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7" h="296">
                    <a:moveTo>
                      <a:pt x="148" y="0"/>
                    </a:moveTo>
                    <a:lnTo>
                      <a:pt x="148" y="0"/>
                    </a:lnTo>
                    <a:cubicBezTo>
                      <a:pt x="230" y="0"/>
                      <a:pt x="296" y="66"/>
                      <a:pt x="296" y="147"/>
                    </a:cubicBezTo>
                    <a:lnTo>
                      <a:pt x="296" y="147"/>
                    </a:lnTo>
                    <a:cubicBezTo>
                      <a:pt x="296" y="229"/>
                      <a:pt x="230" y="295"/>
                      <a:pt x="148" y="295"/>
                    </a:cubicBezTo>
                    <a:lnTo>
                      <a:pt x="148" y="295"/>
                    </a:lnTo>
                    <a:cubicBezTo>
                      <a:pt x="66" y="295"/>
                      <a:pt x="0" y="229"/>
                      <a:pt x="0" y="147"/>
                    </a:cubicBezTo>
                    <a:lnTo>
                      <a:pt x="0" y="147"/>
                    </a:lnTo>
                    <a:cubicBezTo>
                      <a:pt x="0" y="66"/>
                      <a:pt x="66" y="0"/>
                      <a:pt x="148"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685663" rtl="0" eaLnBrk="1" fontAlgn="auto" latinLnBrk="0" hangingPunct="1">
                  <a:lnSpc>
                    <a:spcPct val="100000"/>
                  </a:lnSpc>
                  <a:spcBef>
                    <a:spcPts val="0"/>
                  </a:spcBef>
                  <a:spcAft>
                    <a:spcPts val="0"/>
                  </a:spcAft>
                  <a:buClrTx/>
                  <a:buSzTx/>
                  <a:buFontTx/>
                  <a:buNone/>
                  <a:tabLst/>
                  <a:defRPr/>
                </a:pPr>
                <a:endParaRPr kumimoji="0" lang="en-US" sz="2449" b="0" i="0" u="none" strike="noStrike" kern="1200" cap="none" spc="0" normalizeH="0" baseline="0" noProof="0">
                  <a:ln>
                    <a:noFill/>
                  </a:ln>
                  <a:solidFill>
                    <a:srgbClr val="7F7F7F"/>
                  </a:solidFill>
                  <a:effectLst/>
                  <a:uLnTx/>
                  <a:uFillTx/>
                  <a:latin typeface="Lato Light" panose="020F0502020204030203" pitchFamily="34" charset="0"/>
                  <a:ea typeface="+mn-ea"/>
                  <a:cs typeface="+mn-cs"/>
                </a:endParaRPr>
              </a:p>
            </p:txBody>
          </p:sp>
          <p:sp>
            <p:nvSpPr>
              <p:cNvPr id="39" name="Freeform 118">
                <a:extLst>
                  <a:ext uri="{FF2B5EF4-FFF2-40B4-BE49-F238E27FC236}">
                    <a16:creationId xmlns:a16="http://schemas.microsoft.com/office/drawing/2014/main" id="{A5199DAF-B42E-0A04-3A44-C420466ADC8E}"/>
                  </a:ext>
                </a:extLst>
              </p:cNvPr>
              <p:cNvSpPr>
                <a:spLocks noChangeArrowheads="1"/>
              </p:cNvSpPr>
              <p:nvPr/>
            </p:nvSpPr>
            <p:spPr bwMode="auto">
              <a:xfrm>
                <a:off x="7199609" y="1731565"/>
                <a:ext cx="1427428" cy="1427428"/>
              </a:xfrm>
              <a:custGeom>
                <a:avLst/>
                <a:gdLst>
                  <a:gd name="T0" fmla="*/ 1376 w 2753"/>
                  <a:gd name="T1" fmla="*/ 0 h 2753"/>
                  <a:gd name="T2" fmla="*/ 1376 w 2753"/>
                  <a:gd name="T3" fmla="*/ 0 h 2753"/>
                  <a:gd name="T4" fmla="*/ 2752 w 2753"/>
                  <a:gd name="T5" fmla="*/ 1376 h 2753"/>
                  <a:gd name="T6" fmla="*/ 2752 w 2753"/>
                  <a:gd name="T7" fmla="*/ 1376 h 2753"/>
                  <a:gd name="T8" fmla="*/ 1376 w 2753"/>
                  <a:gd name="T9" fmla="*/ 2752 h 2753"/>
                  <a:gd name="T10" fmla="*/ 1376 w 2753"/>
                  <a:gd name="T11" fmla="*/ 2752 h 2753"/>
                  <a:gd name="T12" fmla="*/ 0 w 2753"/>
                  <a:gd name="T13" fmla="*/ 1376 h 2753"/>
                  <a:gd name="T14" fmla="*/ 0 w 2753"/>
                  <a:gd name="T15" fmla="*/ 1376 h 2753"/>
                  <a:gd name="T16" fmla="*/ 1376 w 2753"/>
                  <a:gd name="T17" fmla="*/ 0 h 27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53" h="2753">
                    <a:moveTo>
                      <a:pt x="1376" y="0"/>
                    </a:moveTo>
                    <a:lnTo>
                      <a:pt x="1376" y="0"/>
                    </a:lnTo>
                    <a:cubicBezTo>
                      <a:pt x="2136" y="0"/>
                      <a:pt x="2752" y="616"/>
                      <a:pt x="2752" y="1376"/>
                    </a:cubicBezTo>
                    <a:lnTo>
                      <a:pt x="2752" y="1376"/>
                    </a:lnTo>
                    <a:cubicBezTo>
                      <a:pt x="2752" y="2136"/>
                      <a:pt x="2136" y="2752"/>
                      <a:pt x="1376" y="2752"/>
                    </a:cubicBezTo>
                    <a:lnTo>
                      <a:pt x="1376" y="2752"/>
                    </a:lnTo>
                    <a:cubicBezTo>
                      <a:pt x="616" y="2752"/>
                      <a:pt x="0" y="2136"/>
                      <a:pt x="0" y="1376"/>
                    </a:cubicBezTo>
                    <a:lnTo>
                      <a:pt x="0" y="1376"/>
                    </a:lnTo>
                    <a:cubicBezTo>
                      <a:pt x="0" y="616"/>
                      <a:pt x="616" y="0"/>
                      <a:pt x="1376" y="0"/>
                    </a:cubicBezTo>
                  </a:path>
                </a:pathLst>
              </a:custGeom>
              <a:solidFill>
                <a:srgbClr val="EA5D4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685663" rtl="0" eaLnBrk="1" fontAlgn="auto" latinLnBrk="0" hangingPunct="1">
                  <a:lnSpc>
                    <a:spcPct val="100000"/>
                  </a:lnSpc>
                  <a:spcBef>
                    <a:spcPts val="0"/>
                  </a:spcBef>
                  <a:spcAft>
                    <a:spcPts val="0"/>
                  </a:spcAft>
                  <a:buClrTx/>
                  <a:buSzTx/>
                  <a:buFontTx/>
                  <a:buNone/>
                  <a:tabLst/>
                  <a:defRPr/>
                </a:pPr>
                <a:endParaRPr kumimoji="0" lang="en-US" sz="2449" b="0" i="0" u="none" strike="noStrike" kern="1200" cap="none" spc="0" normalizeH="0" baseline="0" noProof="0">
                  <a:ln>
                    <a:noFill/>
                  </a:ln>
                  <a:solidFill>
                    <a:srgbClr val="7F7F7F"/>
                  </a:solidFill>
                  <a:effectLst/>
                  <a:uLnTx/>
                  <a:uFillTx/>
                  <a:latin typeface="Lato Light" panose="020F0502020204030203" pitchFamily="34" charset="0"/>
                  <a:ea typeface="+mn-ea"/>
                  <a:cs typeface="+mn-cs"/>
                </a:endParaRPr>
              </a:p>
            </p:txBody>
          </p:sp>
        </p:grpSp>
        <p:sp>
          <p:nvSpPr>
            <p:cNvPr id="32" name="Freeform 119">
              <a:extLst>
                <a:ext uri="{FF2B5EF4-FFF2-40B4-BE49-F238E27FC236}">
                  <a16:creationId xmlns:a16="http://schemas.microsoft.com/office/drawing/2014/main" id="{B85233EC-654E-287E-9609-A5D5CB53CFBB}"/>
                </a:ext>
              </a:extLst>
            </p:cNvPr>
            <p:cNvSpPr>
              <a:spLocks noChangeArrowheads="1"/>
            </p:cNvSpPr>
            <p:nvPr/>
          </p:nvSpPr>
          <p:spPr bwMode="auto">
            <a:xfrm>
              <a:off x="10030431" y="1882117"/>
              <a:ext cx="1092234" cy="1133148"/>
            </a:xfrm>
            <a:custGeom>
              <a:avLst/>
              <a:gdLst>
                <a:gd name="T0" fmla="*/ 968 w 1937"/>
                <a:gd name="T1" fmla="*/ 0 h 1937"/>
                <a:gd name="T2" fmla="*/ 968 w 1937"/>
                <a:gd name="T3" fmla="*/ 0 h 1937"/>
                <a:gd name="T4" fmla="*/ 1936 w 1937"/>
                <a:gd name="T5" fmla="*/ 968 h 1937"/>
                <a:gd name="T6" fmla="*/ 1936 w 1937"/>
                <a:gd name="T7" fmla="*/ 968 h 1937"/>
                <a:gd name="T8" fmla="*/ 968 w 1937"/>
                <a:gd name="T9" fmla="*/ 1936 h 1937"/>
                <a:gd name="T10" fmla="*/ 968 w 1937"/>
                <a:gd name="T11" fmla="*/ 1936 h 1937"/>
                <a:gd name="T12" fmla="*/ 0 w 1937"/>
                <a:gd name="T13" fmla="*/ 968 h 1937"/>
                <a:gd name="T14" fmla="*/ 0 w 1937"/>
                <a:gd name="T15" fmla="*/ 968 h 1937"/>
                <a:gd name="T16" fmla="*/ 968 w 1937"/>
                <a:gd name="T17" fmla="*/ 0 h 1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37" h="1937">
                  <a:moveTo>
                    <a:pt x="968" y="0"/>
                  </a:moveTo>
                  <a:lnTo>
                    <a:pt x="968" y="0"/>
                  </a:lnTo>
                  <a:cubicBezTo>
                    <a:pt x="1503" y="0"/>
                    <a:pt x="1936" y="433"/>
                    <a:pt x="1936" y="968"/>
                  </a:cubicBezTo>
                  <a:lnTo>
                    <a:pt x="1936" y="968"/>
                  </a:lnTo>
                  <a:cubicBezTo>
                    <a:pt x="1936" y="1502"/>
                    <a:pt x="1503" y="1936"/>
                    <a:pt x="968" y="1936"/>
                  </a:cubicBezTo>
                  <a:lnTo>
                    <a:pt x="968" y="1936"/>
                  </a:lnTo>
                  <a:cubicBezTo>
                    <a:pt x="433" y="1936"/>
                    <a:pt x="0" y="1502"/>
                    <a:pt x="0" y="968"/>
                  </a:cubicBezTo>
                  <a:lnTo>
                    <a:pt x="0" y="968"/>
                  </a:lnTo>
                  <a:cubicBezTo>
                    <a:pt x="0" y="433"/>
                    <a:pt x="433" y="0"/>
                    <a:pt x="968" y="0"/>
                  </a:cubicBezTo>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685663" rtl="0" eaLnBrk="1" fontAlgn="auto" latinLnBrk="0" hangingPunct="1">
                <a:lnSpc>
                  <a:spcPct val="100000"/>
                </a:lnSpc>
                <a:spcBef>
                  <a:spcPts val="0"/>
                </a:spcBef>
                <a:spcAft>
                  <a:spcPts val="0"/>
                </a:spcAft>
                <a:buClrTx/>
                <a:buSzTx/>
                <a:buFontTx/>
                <a:buNone/>
                <a:tabLst/>
                <a:defRPr/>
              </a:pPr>
              <a:endParaRPr kumimoji="0" lang="en-US" sz="2449" b="0" i="0" u="none" strike="noStrike" kern="1200" cap="none" spc="0" normalizeH="0" baseline="0" noProof="0">
                <a:ln>
                  <a:noFill/>
                </a:ln>
                <a:solidFill>
                  <a:srgbClr val="7F7F7F"/>
                </a:solidFill>
                <a:effectLst/>
                <a:uLnTx/>
                <a:uFillTx/>
                <a:latin typeface="Lato Light" panose="020F0502020204030203" pitchFamily="34" charset="0"/>
                <a:ea typeface="+mn-ea"/>
                <a:cs typeface="+mn-cs"/>
              </a:endParaRPr>
            </a:p>
          </p:txBody>
        </p:sp>
        <p:pic>
          <p:nvPicPr>
            <p:cNvPr id="33" name="Picture 32">
              <a:extLst>
                <a:ext uri="{FF2B5EF4-FFF2-40B4-BE49-F238E27FC236}">
                  <a16:creationId xmlns:a16="http://schemas.microsoft.com/office/drawing/2014/main" id="{8FBD629E-70F3-2C0C-00A2-8B05BE82BC8A}"/>
                </a:ext>
              </a:extLst>
            </p:cNvPr>
            <p:cNvPicPr>
              <a:picLocks noChangeAspect="1"/>
            </p:cNvPicPr>
            <p:nvPr/>
          </p:nvPicPr>
          <p:blipFill>
            <a:blip r:embed="rId5"/>
            <a:stretch>
              <a:fillRect/>
            </a:stretch>
          </p:blipFill>
          <p:spPr>
            <a:xfrm>
              <a:off x="10068342" y="1907270"/>
              <a:ext cx="1012252" cy="1026883"/>
            </a:xfrm>
            <a:prstGeom prst="rect">
              <a:avLst/>
            </a:prstGeom>
          </p:spPr>
        </p:pic>
        <p:pic>
          <p:nvPicPr>
            <p:cNvPr id="34" name="Picture 33">
              <a:extLst>
                <a:ext uri="{FF2B5EF4-FFF2-40B4-BE49-F238E27FC236}">
                  <a16:creationId xmlns:a16="http://schemas.microsoft.com/office/drawing/2014/main" id="{C6D548A0-0781-6D80-8677-D38A96278372}"/>
                </a:ext>
              </a:extLst>
            </p:cNvPr>
            <p:cNvPicPr>
              <a:picLocks noChangeAspect="1"/>
            </p:cNvPicPr>
            <p:nvPr/>
          </p:nvPicPr>
          <p:blipFill rotWithShape="1">
            <a:blip r:embed="rId6"/>
            <a:srcRect b="16095"/>
            <a:stretch/>
          </p:blipFill>
          <p:spPr>
            <a:xfrm>
              <a:off x="8240499" y="2606601"/>
              <a:ext cx="1005440" cy="843618"/>
            </a:xfrm>
            <a:prstGeom prst="rect">
              <a:avLst/>
            </a:prstGeom>
          </p:spPr>
        </p:pic>
        <p:sp>
          <p:nvSpPr>
            <p:cNvPr id="35" name="Subtitle 2">
              <a:extLst>
                <a:ext uri="{FF2B5EF4-FFF2-40B4-BE49-F238E27FC236}">
                  <a16:creationId xmlns:a16="http://schemas.microsoft.com/office/drawing/2014/main" id="{8AF3E5AE-8E90-17D6-AB8C-73FBC164DAD4}"/>
                </a:ext>
              </a:extLst>
            </p:cNvPr>
            <p:cNvSpPr txBox="1">
              <a:spLocks/>
            </p:cNvSpPr>
            <p:nvPr/>
          </p:nvSpPr>
          <p:spPr>
            <a:xfrm>
              <a:off x="8761841" y="4331389"/>
              <a:ext cx="1731897" cy="1523493"/>
            </a:xfrm>
            <a:prstGeom prst="rect">
              <a:avLst/>
            </a:prstGeom>
          </p:spPr>
          <p:txBody>
            <a:bodyPr vert="horz" wrap="square" lIns="34290" tIns="17145" rIns="34290" bIns="17145"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407864" rtl="0" eaLnBrk="1" fontAlgn="auto" latinLnBrk="0" hangingPunct="1">
                <a:lnSpc>
                  <a:spcPct val="100000"/>
                </a:lnSpc>
                <a:spcBef>
                  <a:spcPct val="20000"/>
                </a:spcBef>
                <a:spcAft>
                  <a:spcPts val="0"/>
                </a:spcAft>
                <a:buClrTx/>
                <a:buSzTx/>
                <a:buFont typeface="Arial"/>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Open Sans Light"/>
                </a:rPr>
                <a:t>Consider participants needs, including access to and technological needs</a:t>
              </a:r>
            </a:p>
          </p:txBody>
        </p:sp>
        <p:pic>
          <p:nvPicPr>
            <p:cNvPr id="36" name="Picture 35">
              <a:extLst>
                <a:ext uri="{FF2B5EF4-FFF2-40B4-BE49-F238E27FC236}">
                  <a16:creationId xmlns:a16="http://schemas.microsoft.com/office/drawing/2014/main" id="{72D8FD42-5C98-3A4D-F18B-2C8FFEE43964}"/>
                </a:ext>
              </a:extLst>
            </p:cNvPr>
            <p:cNvPicPr>
              <a:picLocks noChangeAspect="1"/>
            </p:cNvPicPr>
            <p:nvPr/>
          </p:nvPicPr>
          <p:blipFill rotWithShape="1">
            <a:blip r:embed="rId7"/>
            <a:srcRect b="21899"/>
            <a:stretch/>
          </p:blipFill>
          <p:spPr>
            <a:xfrm>
              <a:off x="6295933" y="1957491"/>
              <a:ext cx="1138143" cy="888897"/>
            </a:xfrm>
            <a:prstGeom prst="rect">
              <a:avLst/>
            </a:prstGeom>
          </p:spPr>
        </p:pic>
      </p:grpSp>
      <p:sp>
        <p:nvSpPr>
          <p:cNvPr id="58" name="TextBox 57">
            <a:extLst>
              <a:ext uri="{FF2B5EF4-FFF2-40B4-BE49-F238E27FC236}">
                <a16:creationId xmlns:a16="http://schemas.microsoft.com/office/drawing/2014/main" id="{F15EE1A0-1246-DF82-5C0D-02C9B2D750EF}"/>
              </a:ext>
            </a:extLst>
          </p:cNvPr>
          <p:cNvSpPr txBox="1"/>
          <p:nvPr/>
        </p:nvSpPr>
        <p:spPr>
          <a:xfrm>
            <a:off x="6622377" y="5907527"/>
            <a:ext cx="4372271" cy="830997"/>
          </a:xfrm>
          <a:prstGeom prst="rect">
            <a:avLst/>
          </a:prstGeom>
          <a:noFill/>
        </p:spPr>
        <p:txBody>
          <a:bodyPr wrap="square" rtlCol="0">
            <a:spAutoFit/>
          </a:bodyPr>
          <a:lstStyle/>
          <a:p>
            <a:r>
              <a:rPr lang="en-GB" sz="1200" dirty="0"/>
              <a:t>Calvert, M.J., Cruz Rivera, S., Retzer, A. </a:t>
            </a:r>
            <a:r>
              <a:rPr lang="en-GB" sz="1200" i="1" dirty="0"/>
              <a:t>et al.</a:t>
            </a:r>
            <a:r>
              <a:rPr lang="en-GB" sz="1200" dirty="0"/>
              <a:t> Patient reported outcome assessment must be inclusive and equitable. </a:t>
            </a:r>
            <a:r>
              <a:rPr lang="en-GB" sz="1200" i="1" dirty="0"/>
              <a:t>Nat Med</a:t>
            </a:r>
            <a:r>
              <a:rPr lang="en-GB" sz="1200" dirty="0"/>
              <a:t> </a:t>
            </a:r>
            <a:r>
              <a:rPr lang="en-GB" sz="1200" b="1" dirty="0"/>
              <a:t>28</a:t>
            </a:r>
            <a:r>
              <a:rPr lang="en-GB" sz="1200" dirty="0"/>
              <a:t>, 1120–1124 (2022). https://doi.org/10.1038/s41591-022-01781-8</a:t>
            </a:r>
          </a:p>
        </p:txBody>
      </p:sp>
    </p:spTree>
    <p:extLst>
      <p:ext uri="{BB962C8B-B14F-4D97-AF65-F5344CB8AC3E}">
        <p14:creationId xmlns:p14="http://schemas.microsoft.com/office/powerpoint/2010/main" val="29130234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F9E1FB-7FB3-8E7C-90A6-D5C2D024BDC8}"/>
            </a:ext>
          </a:extLst>
        </p:cNvPr>
        <p:cNvGrpSpPr/>
        <p:nvPr/>
      </p:nvGrpSpPr>
      <p:grpSpPr>
        <a:xfrm>
          <a:off x="0" y="0"/>
          <a:ext cx="0" cy="0"/>
          <a:chOff x="0" y="0"/>
          <a:chExt cx="0" cy="0"/>
        </a:xfrm>
      </p:grpSpPr>
      <p:sp>
        <p:nvSpPr>
          <p:cNvPr id="57" name="Title 56">
            <a:extLst>
              <a:ext uri="{FF2B5EF4-FFF2-40B4-BE49-F238E27FC236}">
                <a16:creationId xmlns:a16="http://schemas.microsoft.com/office/drawing/2014/main" id="{D60A3A1F-7B89-4BAF-B3D1-3068FDA50192}"/>
              </a:ext>
            </a:extLst>
          </p:cNvPr>
          <p:cNvSpPr>
            <a:spLocks noGrp="1"/>
          </p:cNvSpPr>
          <p:nvPr>
            <p:ph type="title"/>
          </p:nvPr>
        </p:nvSpPr>
        <p:spPr>
          <a:xfrm>
            <a:off x="494162" y="399689"/>
            <a:ext cx="11203675" cy="865467"/>
          </a:xfrm>
        </p:spPr>
        <p:txBody>
          <a:bodyPr>
            <a:normAutofit/>
          </a:bodyPr>
          <a:lstStyle/>
          <a:p>
            <a:r>
              <a:rPr lang="en-GB" dirty="0"/>
              <a:t>New approaches</a:t>
            </a:r>
          </a:p>
        </p:txBody>
      </p:sp>
      <p:sp>
        <p:nvSpPr>
          <p:cNvPr id="6" name="Content Placeholder 5">
            <a:extLst>
              <a:ext uri="{FF2B5EF4-FFF2-40B4-BE49-F238E27FC236}">
                <a16:creationId xmlns:a16="http://schemas.microsoft.com/office/drawing/2014/main" id="{A51EB11C-FAA9-7AFF-2746-0BB8EB04C0A4}"/>
              </a:ext>
            </a:extLst>
          </p:cNvPr>
          <p:cNvSpPr>
            <a:spLocks noGrp="1"/>
          </p:cNvSpPr>
          <p:nvPr>
            <p:ph idx="1"/>
          </p:nvPr>
        </p:nvSpPr>
        <p:spPr>
          <a:xfrm>
            <a:off x="469711" y="1446572"/>
            <a:ext cx="4225119" cy="4256453"/>
          </a:xfrm>
        </p:spPr>
        <p:txBody>
          <a:bodyPr>
            <a:normAutofit fontScale="92500"/>
          </a:bodyPr>
          <a:lstStyle/>
          <a:p>
            <a:r>
              <a:rPr lang="en-GB" dirty="0"/>
              <a:t>Item banking, Computer Adaptive Testing and Artificial Intelligence</a:t>
            </a:r>
          </a:p>
          <a:p>
            <a:pPr lvl="1"/>
            <a:r>
              <a:rPr lang="en-GB" dirty="0"/>
              <a:t>Measure design</a:t>
            </a:r>
          </a:p>
          <a:p>
            <a:pPr lvl="1"/>
            <a:r>
              <a:rPr lang="en-GB" dirty="0"/>
              <a:t>Measure administration</a:t>
            </a:r>
          </a:p>
          <a:p>
            <a:pPr lvl="1"/>
            <a:r>
              <a:rPr lang="en-GB" dirty="0"/>
              <a:t>Measure interpretation</a:t>
            </a:r>
          </a:p>
          <a:p>
            <a:pPr lvl="1"/>
            <a:r>
              <a:rPr lang="en-GB" dirty="0"/>
              <a:t>Donation support</a:t>
            </a:r>
          </a:p>
          <a:p>
            <a:r>
              <a:rPr lang="en-GB" dirty="0"/>
              <a:t>Live Donation story telling project -</a:t>
            </a:r>
            <a:r>
              <a:rPr lang="en-GB" dirty="0">
                <a:hlinkClick r:id="rId3"/>
              </a:rPr>
              <a:t> The Living Donation Storytelling Project – Hear real-life stories…and share your own!</a:t>
            </a:r>
            <a:endParaRPr lang="en-GB" dirty="0"/>
          </a:p>
          <a:p>
            <a:pPr marL="457189" lvl="1" indent="0">
              <a:buNone/>
            </a:pPr>
            <a:endParaRPr lang="en-GB" dirty="0"/>
          </a:p>
        </p:txBody>
      </p:sp>
      <p:pic>
        <p:nvPicPr>
          <p:cNvPr id="3" name="Picture 2">
            <a:extLst>
              <a:ext uri="{FF2B5EF4-FFF2-40B4-BE49-F238E27FC236}">
                <a16:creationId xmlns:a16="http://schemas.microsoft.com/office/drawing/2014/main" id="{19EE8C0F-1E16-46B5-A5CE-9195C5F384BA}"/>
              </a:ext>
            </a:extLst>
          </p:cNvPr>
          <p:cNvPicPr>
            <a:picLocks noChangeAspect="1"/>
          </p:cNvPicPr>
          <p:nvPr/>
        </p:nvPicPr>
        <p:blipFill>
          <a:blip r:embed="rId4"/>
          <a:srcRect l="22623" t="27375" r="19097" b="19344"/>
          <a:stretch>
            <a:fillRect/>
          </a:stretch>
        </p:blipFill>
        <p:spPr>
          <a:xfrm>
            <a:off x="5794911" y="3194970"/>
            <a:ext cx="5736310" cy="2949935"/>
          </a:xfrm>
          <a:prstGeom prst="rect">
            <a:avLst/>
          </a:prstGeom>
          <a:ln>
            <a:solidFill>
              <a:schemeClr val="tx1"/>
            </a:solidFill>
          </a:ln>
        </p:spPr>
      </p:pic>
      <p:pic>
        <p:nvPicPr>
          <p:cNvPr id="10" name="Picture 9">
            <a:extLst>
              <a:ext uri="{FF2B5EF4-FFF2-40B4-BE49-F238E27FC236}">
                <a16:creationId xmlns:a16="http://schemas.microsoft.com/office/drawing/2014/main" id="{AA2B052C-E3ED-EB40-31C0-D02653D47A22}"/>
              </a:ext>
            </a:extLst>
          </p:cNvPr>
          <p:cNvPicPr>
            <a:picLocks noChangeAspect="1"/>
          </p:cNvPicPr>
          <p:nvPr/>
        </p:nvPicPr>
        <p:blipFill>
          <a:blip r:embed="rId5"/>
          <a:srcRect l="21828" t="25672" r="21754" b="43682"/>
          <a:stretch>
            <a:fillRect/>
          </a:stretch>
        </p:blipFill>
        <p:spPr>
          <a:xfrm>
            <a:off x="4843817" y="673546"/>
            <a:ext cx="6878472" cy="2101756"/>
          </a:xfrm>
          <a:prstGeom prst="rect">
            <a:avLst/>
          </a:prstGeom>
          <a:ln>
            <a:solidFill>
              <a:schemeClr val="tx2"/>
            </a:solidFill>
          </a:ln>
        </p:spPr>
      </p:pic>
    </p:spTree>
    <p:extLst>
      <p:ext uri="{BB962C8B-B14F-4D97-AF65-F5344CB8AC3E}">
        <p14:creationId xmlns:p14="http://schemas.microsoft.com/office/powerpoint/2010/main" val="17531270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7FD491-0EC5-D07F-4593-1FD4501FA3D1}"/>
            </a:ext>
          </a:extLst>
        </p:cNvPr>
        <p:cNvGrpSpPr/>
        <p:nvPr/>
      </p:nvGrpSpPr>
      <p:grpSpPr>
        <a:xfrm>
          <a:off x="0" y="0"/>
          <a:ext cx="0" cy="0"/>
          <a:chOff x="0" y="0"/>
          <a:chExt cx="0" cy="0"/>
        </a:xfrm>
      </p:grpSpPr>
      <p:sp>
        <p:nvSpPr>
          <p:cNvPr id="57" name="Title 56">
            <a:extLst>
              <a:ext uri="{FF2B5EF4-FFF2-40B4-BE49-F238E27FC236}">
                <a16:creationId xmlns:a16="http://schemas.microsoft.com/office/drawing/2014/main" id="{DDBE4C0F-9AFD-4D3B-C867-255F661D6C69}"/>
              </a:ext>
            </a:extLst>
          </p:cNvPr>
          <p:cNvSpPr>
            <a:spLocks noGrp="1"/>
          </p:cNvSpPr>
          <p:nvPr>
            <p:ph type="title"/>
          </p:nvPr>
        </p:nvSpPr>
        <p:spPr/>
        <p:txBody>
          <a:bodyPr/>
          <a:lstStyle/>
          <a:p>
            <a:r>
              <a:rPr lang="en-GB" dirty="0"/>
              <a:t>Conclusions</a:t>
            </a:r>
          </a:p>
        </p:txBody>
      </p:sp>
      <p:sp>
        <p:nvSpPr>
          <p:cNvPr id="5" name="TextBox 4">
            <a:extLst>
              <a:ext uri="{FF2B5EF4-FFF2-40B4-BE49-F238E27FC236}">
                <a16:creationId xmlns:a16="http://schemas.microsoft.com/office/drawing/2014/main" id="{B4CAECE2-1BCE-4222-2DAC-912B0F0A102D}"/>
              </a:ext>
            </a:extLst>
          </p:cNvPr>
          <p:cNvSpPr txBox="1"/>
          <p:nvPr/>
        </p:nvSpPr>
        <p:spPr>
          <a:xfrm>
            <a:off x="1339294" y="1151453"/>
            <a:ext cx="4273753" cy="4924425"/>
          </a:xfrm>
          <a:prstGeom prst="rect">
            <a:avLst/>
          </a:prstGeom>
          <a:noFill/>
        </p:spPr>
        <p:txBody>
          <a:bodyPr wrap="square">
            <a:spAutoFit/>
          </a:bodyPr>
          <a:lstStyle/>
          <a:p>
            <a:pPr marL="495300" indent="-342900">
              <a:spcBef>
                <a:spcPts val="0"/>
              </a:spcBef>
            </a:pPr>
            <a:endParaRPr lang="en-GB" dirty="0"/>
          </a:p>
          <a:p>
            <a:pPr marL="495300" indent="-342900">
              <a:spcBef>
                <a:spcPts val="0"/>
              </a:spcBef>
            </a:pPr>
            <a:endParaRPr lang="en-GB" sz="800" dirty="0"/>
          </a:p>
          <a:p>
            <a:pPr marL="495300" indent="-342900">
              <a:spcBef>
                <a:spcPts val="0"/>
              </a:spcBef>
              <a:buFont typeface="Arial" panose="020B0604020202020204" pitchFamily="34" charset="0"/>
              <a:buChar char="•"/>
            </a:pPr>
            <a:r>
              <a:rPr lang="en-GB" sz="2400" dirty="0"/>
              <a:t>The routine and systematic use of DROMs/DREMs could support person-centred care in living donor transplant settings</a:t>
            </a:r>
            <a:br>
              <a:rPr lang="en-GB" sz="2400" dirty="0"/>
            </a:br>
            <a:endParaRPr lang="en-GB" sz="2400" dirty="0"/>
          </a:p>
          <a:p>
            <a:pPr marL="495300" indent="-342900">
              <a:spcBef>
                <a:spcPts val="0"/>
              </a:spcBef>
              <a:buFont typeface="Arial" panose="020B0604020202020204" pitchFamily="34" charset="0"/>
              <a:buChar char="•"/>
            </a:pPr>
            <a:r>
              <a:rPr lang="en-GB" sz="2400" dirty="0"/>
              <a:t>However, various elements have to be addressed to maximise the benefits</a:t>
            </a:r>
          </a:p>
          <a:p>
            <a:pPr marL="152400" indent="0">
              <a:spcBef>
                <a:spcPts val="0"/>
              </a:spcBef>
              <a:buNone/>
            </a:pPr>
            <a:endParaRPr lang="en-GB" sz="2400" dirty="0"/>
          </a:p>
        </p:txBody>
      </p:sp>
      <p:graphicFrame>
        <p:nvGraphicFramePr>
          <p:cNvPr id="6" name="Diagram 5">
            <a:extLst>
              <a:ext uri="{FF2B5EF4-FFF2-40B4-BE49-F238E27FC236}">
                <a16:creationId xmlns:a16="http://schemas.microsoft.com/office/drawing/2014/main" id="{506F81E4-5955-5678-4BF6-1A1ED2655BD8}"/>
              </a:ext>
            </a:extLst>
          </p:cNvPr>
          <p:cNvGraphicFramePr/>
          <p:nvPr>
            <p:extLst>
              <p:ext uri="{D42A27DB-BD31-4B8C-83A1-F6EECF244321}">
                <p14:modId xmlns:p14="http://schemas.microsoft.com/office/powerpoint/2010/main" val="2238729368"/>
              </p:ext>
            </p:extLst>
          </p:nvPr>
        </p:nvGraphicFramePr>
        <p:xfrm>
          <a:off x="5832375" y="2666450"/>
          <a:ext cx="4557927" cy="31736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Oval 6">
            <a:extLst>
              <a:ext uri="{FF2B5EF4-FFF2-40B4-BE49-F238E27FC236}">
                <a16:creationId xmlns:a16="http://schemas.microsoft.com/office/drawing/2014/main" id="{6A62721A-BCD4-1134-458A-4BC670B9F0FD}"/>
              </a:ext>
            </a:extLst>
          </p:cNvPr>
          <p:cNvSpPr/>
          <p:nvPr/>
        </p:nvSpPr>
        <p:spPr>
          <a:xfrm>
            <a:off x="8601204" y="523207"/>
            <a:ext cx="1556133" cy="1484467"/>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GB" dirty="0"/>
              <a:t>PROMS</a:t>
            </a:r>
          </a:p>
        </p:txBody>
      </p:sp>
      <p:sp>
        <p:nvSpPr>
          <p:cNvPr id="9" name="Oval 8">
            <a:extLst>
              <a:ext uri="{FF2B5EF4-FFF2-40B4-BE49-F238E27FC236}">
                <a16:creationId xmlns:a16="http://schemas.microsoft.com/office/drawing/2014/main" id="{84080DB7-89E9-FFD7-5EDD-B7672DEF45D4}"/>
              </a:ext>
            </a:extLst>
          </p:cNvPr>
          <p:cNvSpPr/>
          <p:nvPr/>
        </p:nvSpPr>
        <p:spPr>
          <a:xfrm>
            <a:off x="10263394" y="2382727"/>
            <a:ext cx="1556133" cy="1484467"/>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GB" dirty="0"/>
              <a:t>PREMS</a:t>
            </a:r>
          </a:p>
        </p:txBody>
      </p:sp>
      <p:sp>
        <p:nvSpPr>
          <p:cNvPr id="10" name="Arrow: Left-Right 9">
            <a:extLst>
              <a:ext uri="{FF2B5EF4-FFF2-40B4-BE49-F238E27FC236}">
                <a16:creationId xmlns:a16="http://schemas.microsoft.com/office/drawing/2014/main" id="{5391E56F-14DC-F9A7-D646-703BECFC1DDE}"/>
              </a:ext>
              <a:ext uri="{C183D7F6-B498-43B3-948B-1728B52AA6E4}">
                <adec:decorative xmlns:adec="http://schemas.microsoft.com/office/drawing/2017/decorative" val="1"/>
              </a:ext>
            </a:extLst>
          </p:cNvPr>
          <p:cNvSpPr/>
          <p:nvPr/>
        </p:nvSpPr>
        <p:spPr>
          <a:xfrm rot="6785966">
            <a:off x="8007688" y="1882723"/>
            <a:ext cx="805218" cy="382137"/>
          </a:xfrm>
          <a:prstGeom prst="leftRigh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11" name="Arrow: Left-Right 10">
            <a:extLst>
              <a:ext uri="{FF2B5EF4-FFF2-40B4-BE49-F238E27FC236}">
                <a16:creationId xmlns:a16="http://schemas.microsoft.com/office/drawing/2014/main" id="{C8D20ACF-034E-B016-E166-FF795289CC38}"/>
              </a:ext>
              <a:ext uri="{C183D7F6-B498-43B3-948B-1728B52AA6E4}">
                <adec:decorative xmlns:adec="http://schemas.microsoft.com/office/drawing/2017/decorative" val="1"/>
              </a:ext>
            </a:extLst>
          </p:cNvPr>
          <p:cNvSpPr/>
          <p:nvPr/>
        </p:nvSpPr>
        <p:spPr>
          <a:xfrm rot="2902844">
            <a:off x="9675105" y="2075860"/>
            <a:ext cx="805218" cy="382137"/>
          </a:xfrm>
          <a:prstGeom prst="leftRigh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12" name="Arrow: Left-Right 11">
            <a:extLst>
              <a:ext uri="{FF2B5EF4-FFF2-40B4-BE49-F238E27FC236}">
                <a16:creationId xmlns:a16="http://schemas.microsoft.com/office/drawing/2014/main" id="{53D66B31-FB3B-7616-B68F-EC6958794992}"/>
              </a:ext>
              <a:ext uri="{C183D7F6-B498-43B3-948B-1728B52AA6E4}">
                <adec:decorative xmlns:adec="http://schemas.microsoft.com/office/drawing/2017/decorative" val="1"/>
              </a:ext>
            </a:extLst>
          </p:cNvPr>
          <p:cNvSpPr/>
          <p:nvPr/>
        </p:nvSpPr>
        <p:spPr>
          <a:xfrm rot="20263861">
            <a:off x="9675105" y="3732821"/>
            <a:ext cx="805218" cy="382137"/>
          </a:xfrm>
          <a:prstGeom prst="leftRigh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221348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F2A2B-D2FC-0409-2F22-86E48C4DEF1F}"/>
              </a:ext>
            </a:extLst>
          </p:cNvPr>
          <p:cNvSpPr>
            <a:spLocks noGrp="1"/>
          </p:cNvSpPr>
          <p:nvPr>
            <p:ph type="title"/>
          </p:nvPr>
        </p:nvSpPr>
        <p:spPr/>
        <p:txBody>
          <a:bodyPr/>
          <a:lstStyle/>
          <a:p>
            <a:r>
              <a:rPr lang="en-GB" dirty="0"/>
              <a:t>Disclaimer</a:t>
            </a:r>
          </a:p>
        </p:txBody>
      </p:sp>
      <p:sp>
        <p:nvSpPr>
          <p:cNvPr id="3" name="Content Placeholder 2">
            <a:extLst>
              <a:ext uri="{FF2B5EF4-FFF2-40B4-BE49-F238E27FC236}">
                <a16:creationId xmlns:a16="http://schemas.microsoft.com/office/drawing/2014/main" id="{7CCD2E30-307C-D39C-2A03-203DD312FFB2}"/>
              </a:ext>
            </a:extLst>
          </p:cNvPr>
          <p:cNvSpPr>
            <a:spLocks noGrp="1"/>
          </p:cNvSpPr>
          <p:nvPr>
            <p:ph idx="1"/>
          </p:nvPr>
        </p:nvSpPr>
        <p:spPr/>
        <p:txBody>
          <a:bodyPr>
            <a:normAutofit/>
          </a:bodyPr>
          <a:lstStyle/>
          <a:p>
            <a:pPr marL="0" indent="0">
              <a:buNone/>
            </a:pPr>
            <a:r>
              <a:rPr lang="en-GB" i="1" dirty="0"/>
              <a:t>.</a:t>
            </a:r>
            <a:r>
              <a:rPr lang="en-GB" b="1" dirty="0"/>
              <a:t>Funder</a:t>
            </a:r>
            <a:br>
              <a:rPr lang="en-GB" b="1" dirty="0"/>
            </a:br>
            <a:r>
              <a:rPr lang="en-GB" i="1" dirty="0"/>
              <a:t>Nicola Anderson is funded by the National Institute for Health and Care Research (NIHR) Birmingham Biomedical Research Centre (BRC) and declares personal fees from GSK, Hansa Pharmaceuticals and Takeda UK. </a:t>
            </a:r>
          </a:p>
          <a:p>
            <a:pPr marL="0" indent="0">
              <a:buNone/>
            </a:pPr>
            <a:endParaRPr lang="en-GB" i="1" dirty="0"/>
          </a:p>
          <a:p>
            <a:pPr marL="0" indent="0">
              <a:buNone/>
            </a:pPr>
            <a:endParaRPr lang="en-GB" i="1" dirty="0"/>
          </a:p>
          <a:p>
            <a:pPr marL="0" indent="0">
              <a:buNone/>
            </a:pPr>
            <a:r>
              <a:rPr lang="en-GB" i="1" dirty="0"/>
              <a:t>The views expressed are those of the author(s) and not necessarily those of the NIHR or the Department of Health and Social Care.</a:t>
            </a:r>
          </a:p>
          <a:p>
            <a:pPr marL="0" indent="0">
              <a:buNone/>
            </a:pPr>
            <a:endParaRPr lang="en-GB" i="1" dirty="0"/>
          </a:p>
          <a:p>
            <a:pPr marL="0" indent="0">
              <a:buNone/>
            </a:pPr>
            <a:endParaRPr lang="en-GB" i="1" dirty="0"/>
          </a:p>
          <a:p>
            <a:endParaRPr lang="en-GB" dirty="0"/>
          </a:p>
        </p:txBody>
      </p:sp>
    </p:spTree>
    <p:extLst>
      <p:ext uri="{BB962C8B-B14F-4D97-AF65-F5344CB8AC3E}">
        <p14:creationId xmlns:p14="http://schemas.microsoft.com/office/powerpoint/2010/main" val="18701917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2257" y="2825086"/>
            <a:ext cx="9403080" cy="4032914"/>
          </a:xfrm>
        </p:spPr>
        <p:txBody>
          <a:bodyPr/>
          <a:lstStyle/>
          <a:p>
            <a:r>
              <a:rPr lang="en-US" sz="2000" b="1" dirty="0"/>
              <a:t>Centre for Patient-reported Outcomes Research (CPROR) </a:t>
            </a:r>
            <a:r>
              <a:rPr lang="en-US" sz="2000" dirty="0">
                <a:hlinkClick r:id="rId2"/>
              </a:rPr>
              <a:t>https://www.birmingham.ac.uk/research/centres-institutes/patient-reported-outcomes</a:t>
            </a:r>
            <a:br>
              <a:rPr lang="en-US" sz="2000" dirty="0"/>
            </a:br>
            <a:br>
              <a:rPr lang="en-US" sz="2000" dirty="0"/>
            </a:br>
            <a:r>
              <a:rPr lang="en-US" sz="2000" dirty="0"/>
              <a:t>Professor Melanie Calvert, Professor Devin Peipert</a:t>
            </a:r>
            <a:br>
              <a:rPr lang="en-US" sz="2000" dirty="0"/>
            </a:br>
            <a:r>
              <a:rPr lang="en-US" sz="2000" dirty="0"/>
              <a:t>	Professor Olalekan Lee Aiyegbusi</a:t>
            </a:r>
            <a:br>
              <a:rPr lang="en-US" sz="2000" dirty="0"/>
            </a:br>
            <a:br>
              <a:rPr lang="en-US" sz="2000" dirty="0"/>
            </a:br>
            <a:r>
              <a:rPr lang="en-US" sz="2000" dirty="0"/>
              <a:t>Contact: </a:t>
            </a:r>
            <a:r>
              <a:rPr lang="en-US" sz="2000" dirty="0">
                <a:hlinkClick r:id="rId3"/>
              </a:rPr>
              <a:t>n.e.anderson.1@bham.ac.uk</a:t>
            </a:r>
            <a:br>
              <a:rPr lang="en-US" sz="2000" dirty="0"/>
            </a:br>
            <a:br>
              <a:rPr lang="en-US" sz="2000" dirty="0"/>
            </a:br>
            <a:br>
              <a:rPr lang="en-US" sz="2000" dirty="0"/>
            </a:br>
            <a:br>
              <a:rPr lang="en-GB" i="1" dirty="0"/>
            </a:br>
            <a:endParaRPr lang="en-GB" dirty="0"/>
          </a:p>
        </p:txBody>
      </p:sp>
      <p:sp>
        <p:nvSpPr>
          <p:cNvPr id="4" name="TextBox 3">
            <a:extLst>
              <a:ext uri="{FF2B5EF4-FFF2-40B4-BE49-F238E27FC236}">
                <a16:creationId xmlns:a16="http://schemas.microsoft.com/office/drawing/2014/main" id="{3BCB1636-45C1-9B43-2D32-84A8D935CD29}"/>
              </a:ext>
            </a:extLst>
          </p:cNvPr>
          <p:cNvSpPr txBox="1"/>
          <p:nvPr/>
        </p:nvSpPr>
        <p:spPr>
          <a:xfrm>
            <a:off x="440139" y="1357532"/>
            <a:ext cx="8635621" cy="584775"/>
          </a:xfrm>
          <a:prstGeom prst="rect">
            <a:avLst/>
          </a:prstGeom>
          <a:noFill/>
        </p:spPr>
        <p:txBody>
          <a:bodyPr wrap="square">
            <a:spAutoFit/>
          </a:bodyPr>
          <a:lstStyle/>
          <a:p>
            <a:r>
              <a:rPr lang="en-GB" sz="3200" dirty="0">
                <a:solidFill>
                  <a:schemeClr val="bg1"/>
                </a:solidFill>
              </a:rPr>
              <a:t>Thank you and Acknowledgments </a:t>
            </a:r>
          </a:p>
        </p:txBody>
      </p:sp>
    </p:spTree>
    <p:extLst>
      <p:ext uri="{BB962C8B-B14F-4D97-AF65-F5344CB8AC3E}">
        <p14:creationId xmlns:p14="http://schemas.microsoft.com/office/powerpoint/2010/main" val="40981608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BC853-291E-F4BF-4F6E-A92F563260ED}"/>
              </a:ext>
            </a:extLst>
          </p:cNvPr>
          <p:cNvSpPr>
            <a:spLocks noGrp="1"/>
          </p:cNvSpPr>
          <p:nvPr>
            <p:ph type="title"/>
          </p:nvPr>
        </p:nvSpPr>
        <p:spPr/>
        <p:txBody>
          <a:bodyPr/>
          <a:lstStyle/>
          <a:p>
            <a:r>
              <a:rPr lang="en-GB" dirty="0"/>
              <a:t>Types of Patient Experience Data</a:t>
            </a:r>
          </a:p>
        </p:txBody>
      </p:sp>
      <p:graphicFrame>
        <p:nvGraphicFramePr>
          <p:cNvPr id="4" name="Content Placeholder 3">
            <a:extLst>
              <a:ext uri="{FF2B5EF4-FFF2-40B4-BE49-F238E27FC236}">
                <a16:creationId xmlns:a16="http://schemas.microsoft.com/office/drawing/2014/main" id="{3389A54A-D081-892A-A6D6-31C3BFB90C0F}"/>
              </a:ext>
            </a:extLst>
          </p:cNvPr>
          <p:cNvGraphicFramePr>
            <a:graphicFrameLocks noGrp="1"/>
          </p:cNvGraphicFramePr>
          <p:nvPr>
            <p:ph idx="1"/>
            <p:extLst>
              <p:ext uri="{D42A27DB-BD31-4B8C-83A1-F6EECF244321}">
                <p14:modId xmlns:p14="http://schemas.microsoft.com/office/powerpoint/2010/main" val="3263646027"/>
              </p:ext>
            </p:extLst>
          </p:nvPr>
        </p:nvGraphicFramePr>
        <p:xfrm>
          <a:off x="2871717" y="706222"/>
          <a:ext cx="11353800" cy="57866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9BA520B7-EF60-E36D-E1E6-8F364E78689E}"/>
              </a:ext>
            </a:extLst>
          </p:cNvPr>
          <p:cNvSpPr txBox="1"/>
          <p:nvPr/>
        </p:nvSpPr>
        <p:spPr>
          <a:xfrm>
            <a:off x="838199" y="2101755"/>
            <a:ext cx="4484427" cy="3323987"/>
          </a:xfrm>
          <a:prstGeom prst="rect">
            <a:avLst/>
          </a:prstGeom>
          <a:noFill/>
        </p:spPr>
        <p:txBody>
          <a:bodyPr wrap="square" rtlCol="0">
            <a:spAutoFit/>
          </a:bodyPr>
          <a:lstStyle/>
          <a:p>
            <a:r>
              <a:rPr lang="en-GB" sz="2400" dirty="0"/>
              <a:t>Data can be collected using</a:t>
            </a:r>
          </a:p>
          <a:p>
            <a:pPr marL="285750" indent="-285750">
              <a:buFont typeface="Arial" panose="020B0604020202020204" pitchFamily="34" charset="0"/>
              <a:buChar char="•"/>
            </a:pPr>
            <a:r>
              <a:rPr lang="en-GB" sz="2400" dirty="0"/>
              <a:t>Quantitative methods </a:t>
            </a:r>
            <a:r>
              <a:rPr lang="en-GB" sz="2400" dirty="0" err="1"/>
              <a:t>i.e</a:t>
            </a:r>
            <a:r>
              <a:rPr lang="en-GB" sz="2400" dirty="0"/>
              <a:t>, surveys, PROMs, PREMs</a:t>
            </a:r>
            <a:br>
              <a:rPr lang="en-GB" sz="2400" dirty="0"/>
            </a:br>
            <a:endParaRPr lang="en-GB" sz="2400" dirty="0"/>
          </a:p>
          <a:p>
            <a:pPr marL="285750" indent="-285750">
              <a:buFont typeface="Arial" panose="020B0604020202020204" pitchFamily="34" charset="0"/>
              <a:buChar char="•"/>
            </a:pPr>
            <a:r>
              <a:rPr lang="en-GB" sz="2400" dirty="0"/>
              <a:t>Qualitative methods i.e., interviews and focus groups</a:t>
            </a:r>
            <a:br>
              <a:rPr lang="en-GB" sz="2400" dirty="0"/>
            </a:br>
            <a:endParaRPr lang="en-GB" sz="2400" dirty="0"/>
          </a:p>
          <a:p>
            <a:pPr marL="285750" indent="-285750">
              <a:buFont typeface="Arial" panose="020B0604020202020204" pitchFamily="34" charset="0"/>
              <a:buChar char="•"/>
            </a:pPr>
            <a:r>
              <a:rPr lang="en-GB" sz="2400" dirty="0"/>
              <a:t>Complaints, social media</a:t>
            </a:r>
          </a:p>
          <a:p>
            <a:endParaRPr lang="en-GB" dirty="0"/>
          </a:p>
        </p:txBody>
      </p:sp>
      <p:pic>
        <p:nvPicPr>
          <p:cNvPr id="6" name="Picture 5">
            <a:extLst>
              <a:ext uri="{FF2B5EF4-FFF2-40B4-BE49-F238E27FC236}">
                <a16:creationId xmlns:a16="http://schemas.microsoft.com/office/drawing/2014/main" id="{72337E60-412F-FCD3-534C-CBC15538F45C}"/>
              </a:ext>
            </a:extLst>
          </p:cNvPr>
          <p:cNvPicPr>
            <a:picLocks noChangeAspect="1"/>
          </p:cNvPicPr>
          <p:nvPr/>
        </p:nvPicPr>
        <p:blipFill>
          <a:blip r:embed="rId8"/>
          <a:stretch>
            <a:fillRect/>
          </a:stretch>
        </p:blipFill>
        <p:spPr>
          <a:xfrm>
            <a:off x="7260610" y="2311540"/>
            <a:ext cx="2674960" cy="2674960"/>
          </a:xfrm>
          <a:prstGeom prst="rect">
            <a:avLst/>
          </a:prstGeom>
        </p:spPr>
      </p:pic>
    </p:spTree>
    <p:extLst>
      <p:ext uri="{BB962C8B-B14F-4D97-AF65-F5344CB8AC3E}">
        <p14:creationId xmlns:p14="http://schemas.microsoft.com/office/powerpoint/2010/main" val="7914795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56487B-A3EB-A5DA-964E-A0205B46491A}"/>
            </a:ext>
          </a:extLst>
        </p:cNvPr>
        <p:cNvGrpSpPr/>
        <p:nvPr/>
      </p:nvGrpSpPr>
      <p:grpSpPr>
        <a:xfrm>
          <a:off x="0" y="0"/>
          <a:ext cx="0" cy="0"/>
          <a:chOff x="0" y="0"/>
          <a:chExt cx="0" cy="0"/>
        </a:xfrm>
      </p:grpSpPr>
      <p:sp>
        <p:nvSpPr>
          <p:cNvPr id="57" name="Title 56">
            <a:extLst>
              <a:ext uri="{FF2B5EF4-FFF2-40B4-BE49-F238E27FC236}">
                <a16:creationId xmlns:a16="http://schemas.microsoft.com/office/drawing/2014/main" id="{FDD0567C-7F1E-59C3-15C0-359B0856F504}"/>
              </a:ext>
            </a:extLst>
          </p:cNvPr>
          <p:cNvSpPr>
            <a:spLocks noGrp="1"/>
          </p:cNvSpPr>
          <p:nvPr>
            <p:ph type="title"/>
          </p:nvPr>
        </p:nvSpPr>
        <p:spPr/>
        <p:txBody>
          <a:bodyPr/>
          <a:lstStyle/>
          <a:p>
            <a:r>
              <a:rPr lang="en-GB" dirty="0">
                <a:solidFill>
                  <a:schemeClr val="tx1"/>
                </a:solidFill>
              </a:rPr>
              <a:t>What are Patient-Reported Outcomes (PROs)? </a:t>
            </a:r>
            <a:endParaRPr lang="en-GB" dirty="0"/>
          </a:p>
        </p:txBody>
      </p:sp>
      <p:sp>
        <p:nvSpPr>
          <p:cNvPr id="2" name="Text Placeholder 3">
            <a:extLst>
              <a:ext uri="{FF2B5EF4-FFF2-40B4-BE49-F238E27FC236}">
                <a16:creationId xmlns:a16="http://schemas.microsoft.com/office/drawing/2014/main" id="{59AB79C8-15BE-E659-6BBB-28324A8A1167}"/>
              </a:ext>
            </a:extLst>
          </p:cNvPr>
          <p:cNvSpPr txBox="1">
            <a:spLocks/>
          </p:cNvSpPr>
          <p:nvPr/>
        </p:nvSpPr>
        <p:spPr>
          <a:xfrm>
            <a:off x="915629" y="1268128"/>
            <a:ext cx="10360742" cy="2293856"/>
          </a:xfrm>
          <a:prstGeom prst="roundRect">
            <a:avLst/>
          </a:prstGeom>
          <a:solidFill>
            <a:srgbClr val="6666FF"/>
          </a:solidFill>
          <a:ln w="9525" cap="flat" cmpd="sng" algn="ctr">
            <a:solidFill>
              <a:schemeClr val="bg1"/>
            </a:solidFill>
            <a:prstDash val="solid"/>
          </a:ln>
          <a:effectLst>
            <a:glow rad="228600">
              <a:schemeClr val="accent2">
                <a:satMod val="175000"/>
                <a:alpha val="40000"/>
              </a:schemeClr>
            </a:glow>
            <a:outerShdw blurRad="40000" dist="23000" dir="5400000" rotWithShape="0">
              <a:srgbClr val="000000">
                <a:alpha val="35000"/>
              </a:srgbClr>
            </a:outerShdw>
          </a:effectLst>
        </p:spPr>
        <p:txBody>
          <a:bodyPr vert="horz" lIns="90952" tIns="45477" rIns="90952" bIns="45477" rtlCol="0" anchor="ctr">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400" kern="1200">
                <a:solidFill>
                  <a:srgbClr val="193E72"/>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Clr>
                <a:srgbClr val="C00000"/>
              </a:buClr>
              <a:buFont typeface="Arial" panose="020B0604020202020204" pitchFamily="34" charset="0"/>
              <a:buNone/>
              <a:defRPr/>
            </a:pPr>
            <a:r>
              <a:rPr lang="en-GB" sz="3200" b="1" kern="0" dirty="0">
                <a:solidFill>
                  <a:schemeClr val="bg1"/>
                </a:solidFill>
                <a:latin typeface="Arial" panose="020B0604020202020204" pitchFamily="34" charset="0"/>
                <a:ea typeface="MS PGothic" panose="020B0600070205080204" pitchFamily="34" charset="-128"/>
                <a:cs typeface="Arial" panose="020B0604020202020204" pitchFamily="34" charset="0"/>
              </a:rPr>
              <a:t>‘A PRO is any report of the status of a patient’s health condition that comes directly from the patient, without interpretation of the patient’s response by a clinician or anyone else.’ </a:t>
            </a:r>
          </a:p>
          <a:p>
            <a:pPr marL="0" lvl="1" indent="0">
              <a:buClr>
                <a:srgbClr val="C00000"/>
              </a:buClr>
              <a:buFont typeface="Arial" panose="020B0604020202020204" pitchFamily="34" charset="0"/>
              <a:buNone/>
              <a:defRPr/>
            </a:pPr>
            <a:endParaRPr lang="en-GB" sz="1400" b="1" kern="0" dirty="0">
              <a:solidFill>
                <a:schemeClr val="bg1"/>
              </a:solidFill>
              <a:latin typeface="Arial" panose="020B0604020202020204" pitchFamily="34" charset="0"/>
              <a:ea typeface="MS PGothic" panose="020B0600070205080204" pitchFamily="34" charset="-128"/>
              <a:cs typeface="Arial" panose="020B0604020202020204" pitchFamily="34" charset="0"/>
            </a:endParaRPr>
          </a:p>
        </p:txBody>
      </p:sp>
      <p:sp>
        <p:nvSpPr>
          <p:cNvPr id="8" name="TextBox 7">
            <a:extLst>
              <a:ext uri="{FF2B5EF4-FFF2-40B4-BE49-F238E27FC236}">
                <a16:creationId xmlns:a16="http://schemas.microsoft.com/office/drawing/2014/main" id="{0D2AE67B-3853-A1DC-B5BB-0EEA936848A0}"/>
              </a:ext>
            </a:extLst>
          </p:cNvPr>
          <p:cNvSpPr txBox="1"/>
          <p:nvPr/>
        </p:nvSpPr>
        <p:spPr>
          <a:xfrm>
            <a:off x="993058" y="4827115"/>
            <a:ext cx="10360742" cy="830997"/>
          </a:xfrm>
          <a:prstGeom prst="rect">
            <a:avLst/>
          </a:prstGeom>
          <a:noFill/>
        </p:spPr>
        <p:txBody>
          <a:bodyPr wrap="square">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PROs may be collected using </a:t>
            </a:r>
            <a:r>
              <a:rPr kumimoji="0" lang="en-GB" sz="2400" b="1" i="0" u="sng" strike="noStrike" kern="1200" cap="none" spc="0" normalizeH="0" baseline="0" noProof="0" dirty="0">
                <a:ln>
                  <a:noFill/>
                </a:ln>
                <a:solidFill>
                  <a:srgbClr val="000000"/>
                </a:solidFill>
                <a:effectLst/>
                <a:uLnTx/>
                <a:uFillTx/>
                <a:latin typeface="Arial" panose="020B0604020202020204" pitchFamily="34" charset="0"/>
                <a:ea typeface="+mn-ea"/>
                <a:cs typeface="Arial" pitchFamily="34" charset="0"/>
              </a:rPr>
              <a:t>self-reported </a:t>
            </a:r>
            <a:r>
              <a:rPr kumimoji="0" lang="en-GB"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validated measures or questionnaires known as patient-reported outcome measures (PROMs)</a:t>
            </a:r>
          </a:p>
        </p:txBody>
      </p:sp>
      <p:sp>
        <p:nvSpPr>
          <p:cNvPr id="4" name="TextBox 3">
            <a:extLst>
              <a:ext uri="{FF2B5EF4-FFF2-40B4-BE49-F238E27FC236}">
                <a16:creationId xmlns:a16="http://schemas.microsoft.com/office/drawing/2014/main" id="{504C1858-2007-F256-A084-9991C58F81A4}"/>
              </a:ext>
            </a:extLst>
          </p:cNvPr>
          <p:cNvSpPr txBox="1"/>
          <p:nvPr/>
        </p:nvSpPr>
        <p:spPr>
          <a:xfrm>
            <a:off x="915629" y="3665540"/>
            <a:ext cx="10438171" cy="1015663"/>
          </a:xfrm>
          <a:prstGeom prst="rect">
            <a:avLst/>
          </a:prstGeom>
          <a:noFill/>
        </p:spPr>
        <p:txBody>
          <a:bodyPr wrap="square">
            <a:spAutoFit/>
          </a:bodyPr>
          <a:lstStyle/>
          <a:p>
            <a:pPr marL="0" lvl="1" indent="0">
              <a:buClr>
                <a:srgbClr val="C00000"/>
              </a:buClr>
              <a:buFont typeface="Arial" panose="020B0604020202020204" pitchFamily="34" charset="0"/>
              <a:buNone/>
              <a:defRPr/>
            </a:pPr>
            <a:r>
              <a:rPr lang="en-GB" sz="1400" b="1" kern="0" dirty="0">
                <a:solidFill>
                  <a:srgbClr val="1B1B1B"/>
                </a:solidFill>
                <a:latin typeface="Arial" panose="020B0604020202020204" pitchFamily="34" charset="0"/>
                <a:ea typeface="MS PGothic" panose="020B0600070205080204" pitchFamily="34" charset="-128"/>
                <a:cs typeface="Arial" panose="020B0604020202020204" pitchFamily="34" charset="0"/>
              </a:rPr>
              <a:t>FDA guidance: Guidance for Industry, Patient-Reported Outcome Measures: Use in Medical Product Development to Support </a:t>
            </a:r>
            <a:r>
              <a:rPr lang="en-GB" sz="1400" b="1" kern="0" dirty="0" err="1">
                <a:solidFill>
                  <a:srgbClr val="1B1B1B"/>
                </a:solidFill>
                <a:latin typeface="Arial" panose="020B0604020202020204" pitchFamily="34" charset="0"/>
                <a:ea typeface="MS PGothic" panose="020B0600070205080204" pitchFamily="34" charset="-128"/>
                <a:cs typeface="Arial" panose="020B0604020202020204" pitchFamily="34" charset="0"/>
              </a:rPr>
              <a:t>Labeling</a:t>
            </a:r>
            <a:r>
              <a:rPr lang="en-GB" sz="1400" b="1" kern="0" dirty="0">
                <a:solidFill>
                  <a:srgbClr val="1B1B1B"/>
                </a:solidFill>
                <a:latin typeface="Arial" panose="020B0604020202020204" pitchFamily="34" charset="0"/>
                <a:ea typeface="MS PGothic" panose="020B0600070205080204" pitchFamily="34" charset="-128"/>
                <a:cs typeface="Arial" panose="020B0604020202020204" pitchFamily="34" charset="0"/>
              </a:rPr>
              <a:t> Claims. 2009 </a:t>
            </a:r>
            <a:r>
              <a:rPr lang="en-GB" sz="1400" b="1" kern="0" dirty="0">
                <a:solidFill>
                  <a:srgbClr val="1B1B1B"/>
                </a:solidFill>
                <a:latin typeface="Arial" panose="020B0604020202020204" pitchFamily="34" charset="0"/>
                <a:ea typeface="MS PGothic" panose="020B0600070205080204" pitchFamily="34" charset="-128"/>
                <a:cs typeface="Arial" panose="020B0604020202020204" pitchFamily="34" charset="0"/>
                <a:hlinkClick r:id="rId3"/>
              </a:rPr>
              <a:t>https://www.fda.gov/regulatory-information/search-fda-guidance-documents/patient-reported-outcome-measures-use-medical-product-development-support-labeling-claims</a:t>
            </a:r>
            <a:endParaRPr lang="en-GB" sz="1400" b="1" kern="0" dirty="0">
              <a:solidFill>
                <a:srgbClr val="1B1B1B"/>
              </a:solidFill>
              <a:latin typeface="Arial" panose="020B0604020202020204" pitchFamily="34" charset="0"/>
              <a:ea typeface="MS PGothic" panose="020B0600070205080204" pitchFamily="34" charset="-128"/>
              <a:cs typeface="Arial" panose="020B0604020202020204" pitchFamily="34" charset="0"/>
            </a:endParaRPr>
          </a:p>
          <a:p>
            <a:pPr marL="0" lvl="1" indent="0">
              <a:buClr>
                <a:srgbClr val="C00000"/>
              </a:buClr>
              <a:buFont typeface="Arial" panose="020B0604020202020204" pitchFamily="34" charset="0"/>
              <a:buNone/>
              <a:defRPr/>
            </a:pPr>
            <a:endParaRPr lang="en-GB" sz="1800" b="1" kern="0" dirty="0">
              <a:solidFill>
                <a:srgbClr val="1B1B1B"/>
              </a:solidFill>
              <a:latin typeface="Arial" panose="020B0604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9956992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531F8-2419-3579-20EE-ADD1518D1188}"/>
              </a:ext>
            </a:extLst>
          </p:cNvPr>
          <p:cNvSpPr>
            <a:spLocks noGrp="1"/>
          </p:cNvSpPr>
          <p:nvPr>
            <p:ph type="title"/>
          </p:nvPr>
        </p:nvSpPr>
        <p:spPr/>
        <p:txBody>
          <a:bodyPr/>
          <a:lstStyle/>
          <a:p>
            <a:r>
              <a:rPr lang="en-GB" dirty="0"/>
              <a:t>PROMs data capture – common constructs</a:t>
            </a:r>
          </a:p>
        </p:txBody>
      </p:sp>
      <p:graphicFrame>
        <p:nvGraphicFramePr>
          <p:cNvPr id="4" name="Content Placeholder 3">
            <a:extLst>
              <a:ext uri="{FF2B5EF4-FFF2-40B4-BE49-F238E27FC236}">
                <a16:creationId xmlns:a16="http://schemas.microsoft.com/office/drawing/2014/main" id="{9B061784-B110-32BC-8873-3F272D4EC7E4}"/>
              </a:ext>
            </a:extLst>
          </p:cNvPr>
          <p:cNvGraphicFramePr>
            <a:graphicFrameLocks noGrp="1"/>
          </p:cNvGraphicFramePr>
          <p:nvPr>
            <p:ph idx="1"/>
            <p:extLst>
              <p:ext uri="{D42A27DB-BD31-4B8C-83A1-F6EECF244321}">
                <p14:modId xmlns:p14="http://schemas.microsoft.com/office/powerpoint/2010/main" val="1202122723"/>
              </p:ext>
            </p:extLst>
          </p:nvPr>
        </p:nvGraphicFramePr>
        <p:xfrm>
          <a:off x="838200" y="1535113"/>
          <a:ext cx="10515600" cy="41417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333103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5B1EC0-5C6D-7482-8F57-BE4740FDC5BE}"/>
            </a:ext>
          </a:extLst>
        </p:cNvPr>
        <p:cNvGrpSpPr/>
        <p:nvPr/>
      </p:nvGrpSpPr>
      <p:grpSpPr>
        <a:xfrm>
          <a:off x="0" y="0"/>
          <a:ext cx="0" cy="0"/>
          <a:chOff x="0" y="0"/>
          <a:chExt cx="0" cy="0"/>
        </a:xfrm>
      </p:grpSpPr>
      <p:sp>
        <p:nvSpPr>
          <p:cNvPr id="57" name="Title 56">
            <a:extLst>
              <a:ext uri="{FF2B5EF4-FFF2-40B4-BE49-F238E27FC236}">
                <a16:creationId xmlns:a16="http://schemas.microsoft.com/office/drawing/2014/main" id="{5734B3F2-7935-7F15-03F1-3B37CF3730AF}"/>
              </a:ext>
            </a:extLst>
          </p:cNvPr>
          <p:cNvSpPr>
            <a:spLocks noGrp="1"/>
          </p:cNvSpPr>
          <p:nvPr>
            <p:ph type="title"/>
          </p:nvPr>
        </p:nvSpPr>
        <p:spPr/>
        <p:txBody>
          <a:bodyPr>
            <a:normAutofit fontScale="90000"/>
          </a:bodyPr>
          <a:lstStyle/>
          <a:p>
            <a:r>
              <a:rPr lang="en-GB" dirty="0"/>
              <a:t>What are Patient-Reported Experience Measures (PREMs)?</a:t>
            </a:r>
          </a:p>
        </p:txBody>
      </p:sp>
      <p:pic>
        <p:nvPicPr>
          <p:cNvPr id="2" name="Picture 1">
            <a:extLst>
              <a:ext uri="{FF2B5EF4-FFF2-40B4-BE49-F238E27FC236}">
                <a16:creationId xmlns:a16="http://schemas.microsoft.com/office/drawing/2014/main" id="{6602FB13-27D5-1F56-572E-46A22D5F4F78}"/>
              </a:ext>
            </a:extLst>
          </p:cNvPr>
          <p:cNvPicPr>
            <a:picLocks noChangeAspect="1"/>
          </p:cNvPicPr>
          <p:nvPr/>
        </p:nvPicPr>
        <p:blipFill>
          <a:blip r:embed="rId3"/>
          <a:srcRect l="26076" t="36148" r="27616" b="15504"/>
          <a:stretch>
            <a:fillRect/>
          </a:stretch>
        </p:blipFill>
        <p:spPr>
          <a:xfrm>
            <a:off x="5677469" y="3108184"/>
            <a:ext cx="4693700" cy="2756505"/>
          </a:xfrm>
          <a:prstGeom prst="rect">
            <a:avLst/>
          </a:prstGeom>
          <a:solidFill>
            <a:srgbClr val="1B1B1B"/>
          </a:solidFill>
          <a:ln>
            <a:solidFill>
              <a:schemeClr val="tx1"/>
            </a:solidFill>
          </a:ln>
        </p:spPr>
      </p:pic>
      <p:sp>
        <p:nvSpPr>
          <p:cNvPr id="4" name="Text Placeholder 3">
            <a:extLst>
              <a:ext uri="{FF2B5EF4-FFF2-40B4-BE49-F238E27FC236}">
                <a16:creationId xmlns:a16="http://schemas.microsoft.com/office/drawing/2014/main" id="{0924C788-CE1A-3410-FB45-2B81F486CB13}"/>
              </a:ext>
            </a:extLst>
          </p:cNvPr>
          <p:cNvSpPr txBox="1">
            <a:spLocks/>
          </p:cNvSpPr>
          <p:nvPr/>
        </p:nvSpPr>
        <p:spPr>
          <a:xfrm>
            <a:off x="913354" y="1166844"/>
            <a:ext cx="10360742" cy="1679529"/>
          </a:xfrm>
          <a:prstGeom prst="roundRect">
            <a:avLst/>
          </a:prstGeom>
          <a:solidFill>
            <a:srgbClr val="6666FF"/>
          </a:solidFill>
          <a:ln w="9525" cap="flat" cmpd="sng" algn="ctr">
            <a:solidFill>
              <a:schemeClr val="bg1"/>
            </a:solidFill>
            <a:prstDash val="solid"/>
          </a:ln>
          <a:effectLst>
            <a:glow rad="228600">
              <a:schemeClr val="accent2">
                <a:satMod val="175000"/>
                <a:alpha val="40000"/>
              </a:schemeClr>
            </a:glow>
            <a:outerShdw blurRad="40000" dist="23000" dir="5400000" rotWithShape="0">
              <a:srgbClr val="000000">
                <a:alpha val="35000"/>
              </a:srgbClr>
            </a:outerShdw>
          </a:effectLst>
        </p:spPr>
        <p:txBody>
          <a:bodyPr vert="horz" lIns="90952" tIns="45477" rIns="90952" bIns="45477" rtlCol="0" anchor="ctr">
            <a:normAutofit fontScale="77500" lnSpcReduction="20000"/>
          </a:bodyPr>
          <a:lstStyle>
            <a:lvl1pPr marL="228594" indent="-228594" algn="l" defTabSz="914377" rtl="0" eaLnBrk="1" latinLnBrk="0" hangingPunct="1">
              <a:lnSpc>
                <a:spcPct val="90000"/>
              </a:lnSpc>
              <a:spcBef>
                <a:spcPts val="1000"/>
              </a:spcBef>
              <a:buFont typeface="Arial" panose="020B0604020202020204" pitchFamily="34" charset="0"/>
              <a:buChar char="•"/>
              <a:defRPr sz="2400" kern="1200">
                <a:solidFill>
                  <a:srgbClr val="193E72"/>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Clr>
                <a:srgbClr val="C00000"/>
              </a:buClr>
              <a:buFont typeface="Arial" panose="020B0604020202020204" pitchFamily="34" charset="0"/>
              <a:buNone/>
              <a:defRPr/>
            </a:pPr>
            <a:br>
              <a:rPr lang="en-GB" sz="3200" b="1" kern="0" dirty="0">
                <a:solidFill>
                  <a:schemeClr val="bg1"/>
                </a:solidFill>
                <a:latin typeface="Arial" panose="020B0604020202020204" pitchFamily="34" charset="0"/>
                <a:ea typeface="MS PGothic" panose="020B0600070205080204" pitchFamily="34" charset="-128"/>
                <a:cs typeface="Arial" panose="020B0604020202020204" pitchFamily="34" charset="0"/>
              </a:rPr>
            </a:br>
            <a:r>
              <a:rPr lang="en-GB" sz="3200" b="1" kern="0" dirty="0">
                <a:solidFill>
                  <a:schemeClr val="bg1"/>
                </a:solidFill>
                <a:latin typeface="Arial" panose="020B0604020202020204" pitchFamily="34" charset="0"/>
                <a:ea typeface="MS PGothic" panose="020B0600070205080204" pitchFamily="34" charset="-128"/>
                <a:cs typeface="Arial" panose="020B0604020202020204" pitchFamily="34" charset="0"/>
              </a:rPr>
              <a:t>A PREM is designed to capture the patient's direct perspective on their interaction with the healthcare system: specifically the patient's perception of what happened during their care encounter and how it happened</a:t>
            </a:r>
          </a:p>
          <a:p>
            <a:pPr marL="0" lvl="1" indent="0">
              <a:buClr>
                <a:srgbClr val="C00000"/>
              </a:buClr>
              <a:buFont typeface="Arial" panose="020B0604020202020204" pitchFamily="34" charset="0"/>
              <a:buNone/>
              <a:defRPr/>
            </a:pPr>
            <a:endParaRPr lang="en-GB" sz="3200" b="1" kern="0" dirty="0">
              <a:solidFill>
                <a:schemeClr val="bg1"/>
              </a:solidFill>
              <a:latin typeface="Arial" panose="020B0604020202020204" pitchFamily="34" charset="0"/>
              <a:ea typeface="MS PGothic" panose="020B0600070205080204" pitchFamily="34" charset="-128"/>
              <a:cs typeface="Arial" panose="020B0604020202020204" pitchFamily="34" charset="0"/>
            </a:endParaRPr>
          </a:p>
        </p:txBody>
      </p:sp>
      <p:sp>
        <p:nvSpPr>
          <p:cNvPr id="8" name="TextBox 7">
            <a:extLst>
              <a:ext uri="{FF2B5EF4-FFF2-40B4-BE49-F238E27FC236}">
                <a16:creationId xmlns:a16="http://schemas.microsoft.com/office/drawing/2014/main" id="{1D8AF60A-D3D1-A008-4665-BAFCA6BE887C}"/>
              </a:ext>
            </a:extLst>
          </p:cNvPr>
          <p:cNvSpPr txBox="1"/>
          <p:nvPr/>
        </p:nvSpPr>
        <p:spPr>
          <a:xfrm>
            <a:off x="672154" y="3217369"/>
            <a:ext cx="4486701" cy="2031325"/>
          </a:xfrm>
          <a:prstGeom prst="rect">
            <a:avLst/>
          </a:prstGeom>
          <a:noFill/>
        </p:spPr>
        <p:txBody>
          <a:bodyPr wrap="square">
            <a:spAutoFit/>
          </a:bodyPr>
          <a:lstStyle/>
          <a:p>
            <a:r>
              <a:rPr lang="en-GB" b="0" i="0" dirty="0">
                <a:solidFill>
                  <a:srgbClr val="343A40"/>
                </a:solidFill>
                <a:effectLst/>
                <a:latin typeface="-apple-system"/>
              </a:rPr>
              <a:t>The Kidney PREM is led by The UK Kidney Association in partnership with </a:t>
            </a:r>
            <a:r>
              <a:rPr lang="en-GB" b="0" i="0" u="sng" dirty="0">
                <a:solidFill>
                  <a:srgbClr val="691533"/>
                </a:solidFill>
                <a:effectLst/>
                <a:latin typeface="-apple-system"/>
                <a:hlinkClick r:id="rId4"/>
              </a:rPr>
              <a:t>Kidney Care UK.</a:t>
            </a:r>
            <a:endParaRPr lang="en-GB" b="0" i="0" u="sng" dirty="0">
              <a:solidFill>
                <a:srgbClr val="691533"/>
              </a:solidFill>
              <a:effectLst/>
              <a:latin typeface="-apple-system"/>
            </a:endParaRPr>
          </a:p>
          <a:p>
            <a:endParaRPr lang="en-GB" u="sng" dirty="0">
              <a:solidFill>
                <a:srgbClr val="691533"/>
              </a:solidFill>
              <a:latin typeface="-apple-system"/>
            </a:endParaRPr>
          </a:p>
          <a:p>
            <a:endParaRPr lang="en-GB" u="sng" dirty="0">
              <a:solidFill>
                <a:srgbClr val="691533"/>
              </a:solidFill>
              <a:latin typeface="-apple-system"/>
            </a:endParaRPr>
          </a:p>
          <a:p>
            <a:endParaRPr lang="en-GB" u="sng" dirty="0">
              <a:solidFill>
                <a:srgbClr val="691533"/>
              </a:solidFill>
              <a:latin typeface="-apple-system"/>
            </a:endParaRPr>
          </a:p>
          <a:p>
            <a:r>
              <a:rPr lang="en-GB" u="sng" dirty="0">
                <a:solidFill>
                  <a:srgbClr val="691533"/>
                </a:solidFill>
                <a:latin typeface="-apple-system"/>
              </a:rPr>
              <a:t>DISTIGUISH EXPERIENCE AND SATISFACTION</a:t>
            </a:r>
            <a:endParaRPr lang="en-GB" dirty="0"/>
          </a:p>
        </p:txBody>
      </p:sp>
      <p:sp>
        <p:nvSpPr>
          <p:cNvPr id="5" name="TextBox 4">
            <a:extLst>
              <a:ext uri="{FF2B5EF4-FFF2-40B4-BE49-F238E27FC236}">
                <a16:creationId xmlns:a16="http://schemas.microsoft.com/office/drawing/2014/main" id="{C03D6F41-FB6B-094C-8650-426DA79F8C35}"/>
              </a:ext>
            </a:extLst>
          </p:cNvPr>
          <p:cNvSpPr txBox="1"/>
          <p:nvPr/>
        </p:nvSpPr>
        <p:spPr>
          <a:xfrm>
            <a:off x="5158855" y="5912519"/>
            <a:ext cx="6093724" cy="646331"/>
          </a:xfrm>
          <a:prstGeom prst="rect">
            <a:avLst/>
          </a:prstGeom>
          <a:noFill/>
        </p:spPr>
        <p:txBody>
          <a:bodyPr wrap="square">
            <a:spAutoFit/>
          </a:bodyPr>
          <a:lstStyle/>
          <a:p>
            <a:r>
              <a:rPr lang="en-GB" sz="1200" dirty="0"/>
              <a:t>Munro Wild H, Busby A, Mackintosh L, </a:t>
            </a:r>
            <a:r>
              <a:rPr lang="en-GB" sz="1200" dirty="0" err="1"/>
              <a:t>Wellsted</a:t>
            </a:r>
            <a:r>
              <a:rPr lang="en-GB" sz="1200" dirty="0"/>
              <a:t> D, Patient-Reported Experience Measures to Evaluate and Improve the Quality of Care in Nephrology (2024) Seminars in Nephrology, 44 (3-4) </a:t>
            </a:r>
            <a:r>
              <a:rPr lang="en-GB" sz="1200" dirty="0">
                <a:hlinkClick r:id="rId5"/>
              </a:rPr>
              <a:t>https://doi.org/10.1016/j.semnephrol.2024.151551</a:t>
            </a:r>
            <a:endParaRPr lang="en-GB" sz="1200" dirty="0"/>
          </a:p>
        </p:txBody>
      </p:sp>
    </p:spTree>
    <p:extLst>
      <p:ext uri="{BB962C8B-B14F-4D97-AF65-F5344CB8AC3E}">
        <p14:creationId xmlns:p14="http://schemas.microsoft.com/office/powerpoint/2010/main" val="11904825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0F7C94-61B2-CA78-2D80-3BEF24AFFC8E}"/>
            </a:ext>
          </a:extLst>
        </p:cNvPr>
        <p:cNvGrpSpPr/>
        <p:nvPr/>
      </p:nvGrpSpPr>
      <p:grpSpPr>
        <a:xfrm>
          <a:off x="0" y="0"/>
          <a:ext cx="0" cy="0"/>
          <a:chOff x="0" y="0"/>
          <a:chExt cx="0" cy="0"/>
        </a:xfrm>
      </p:grpSpPr>
      <p:sp>
        <p:nvSpPr>
          <p:cNvPr id="57" name="Title 56">
            <a:extLst>
              <a:ext uri="{FF2B5EF4-FFF2-40B4-BE49-F238E27FC236}">
                <a16:creationId xmlns:a16="http://schemas.microsoft.com/office/drawing/2014/main" id="{05615A68-70DB-84B1-AA2D-1DA6D127C443}"/>
              </a:ext>
            </a:extLst>
          </p:cNvPr>
          <p:cNvSpPr>
            <a:spLocks noGrp="1"/>
          </p:cNvSpPr>
          <p:nvPr>
            <p:ph type="title"/>
          </p:nvPr>
        </p:nvSpPr>
        <p:spPr/>
        <p:txBody>
          <a:bodyPr/>
          <a:lstStyle/>
          <a:p>
            <a:r>
              <a:rPr lang="en-US" altLang="en-US" dirty="0"/>
              <a:t>Multiple uses and why this data is important</a:t>
            </a:r>
            <a:endParaRPr lang="en-GB" dirty="0"/>
          </a:p>
        </p:txBody>
      </p:sp>
      <p:pic>
        <p:nvPicPr>
          <p:cNvPr id="2" name="Content Placeholder 3">
            <a:extLst>
              <a:ext uri="{FF2B5EF4-FFF2-40B4-BE49-F238E27FC236}">
                <a16:creationId xmlns:a16="http://schemas.microsoft.com/office/drawing/2014/main" id="{EF05562C-0C97-9A5F-42E1-598081A2C67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398106" y="1142244"/>
            <a:ext cx="8717680" cy="4780883"/>
          </a:xfrm>
          <a:prstGeom prst="rect">
            <a:avLst/>
          </a:prstGeom>
          <a:noFill/>
          <a:ln w="9525">
            <a:solidFill>
              <a:srgbClr val="FFFFFF"/>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TextBox 3">
            <a:extLst>
              <a:ext uri="{FF2B5EF4-FFF2-40B4-BE49-F238E27FC236}">
                <a16:creationId xmlns:a16="http://schemas.microsoft.com/office/drawing/2014/main" id="{3AEEAB44-333C-E291-1CBF-A17066B663C1}"/>
              </a:ext>
            </a:extLst>
          </p:cNvPr>
          <p:cNvSpPr txBox="1"/>
          <p:nvPr/>
        </p:nvSpPr>
        <p:spPr>
          <a:xfrm>
            <a:off x="7219666" y="5227093"/>
            <a:ext cx="4476465" cy="954107"/>
          </a:xfrm>
          <a:prstGeom prst="rect">
            <a:avLst/>
          </a:prstGeom>
          <a:noFill/>
        </p:spPr>
        <p:txBody>
          <a:bodyPr wrap="square" rtlCol="0">
            <a:spAutoFit/>
          </a:bodyPr>
          <a:lstStyle/>
          <a:p>
            <a:r>
              <a:rPr lang="en-GB" sz="1400" b="1" dirty="0"/>
              <a:t>Calvert et al </a:t>
            </a:r>
            <a:r>
              <a:rPr lang="en-GB" sz="1400" b="1" i="1" dirty="0"/>
              <a:t>BMJ </a:t>
            </a:r>
            <a:r>
              <a:rPr lang="en-GB" sz="1400" b="1" dirty="0"/>
              <a:t>2019 </a:t>
            </a:r>
            <a:r>
              <a:rPr lang="en-GB" sz="1400" dirty="0"/>
              <a:t>;364:k5267</a:t>
            </a:r>
          </a:p>
          <a:p>
            <a:pPr fontAlgn="base"/>
            <a:r>
              <a:rPr lang="en-GB" sz="1400" b="1" dirty="0"/>
              <a:t>Maximising the impact of patient reported outcome assessment for patients and society </a:t>
            </a:r>
            <a:r>
              <a:rPr lang="en-GB" sz="1400" dirty="0">
                <a:hlinkClick r:id="rId4"/>
              </a:rPr>
              <a:t>https://doi.org/10.1136/bmj.k5267</a:t>
            </a:r>
            <a:r>
              <a:rPr lang="en-GB" sz="1400" dirty="0"/>
              <a:t> </a:t>
            </a:r>
            <a:endParaRPr lang="en-GB" sz="1400" b="1" dirty="0"/>
          </a:p>
        </p:txBody>
      </p:sp>
    </p:spTree>
    <p:extLst>
      <p:ext uri="{BB962C8B-B14F-4D97-AF65-F5344CB8AC3E}">
        <p14:creationId xmlns:p14="http://schemas.microsoft.com/office/powerpoint/2010/main" val="4931791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0FD0D7-EAD5-1B35-16F2-546A0E655FDA}"/>
            </a:ext>
          </a:extLst>
        </p:cNvPr>
        <p:cNvGrpSpPr/>
        <p:nvPr/>
      </p:nvGrpSpPr>
      <p:grpSpPr>
        <a:xfrm>
          <a:off x="0" y="0"/>
          <a:ext cx="0" cy="0"/>
          <a:chOff x="0" y="0"/>
          <a:chExt cx="0" cy="0"/>
        </a:xfrm>
      </p:grpSpPr>
      <p:sp>
        <p:nvSpPr>
          <p:cNvPr id="57" name="Title 56">
            <a:extLst>
              <a:ext uri="{FF2B5EF4-FFF2-40B4-BE49-F238E27FC236}">
                <a16:creationId xmlns:a16="http://schemas.microsoft.com/office/drawing/2014/main" id="{84A0CB66-B0E1-7148-F47A-38687E6F62D4}"/>
              </a:ext>
            </a:extLst>
          </p:cNvPr>
          <p:cNvSpPr>
            <a:spLocks noGrp="1"/>
          </p:cNvSpPr>
          <p:nvPr>
            <p:ph type="title"/>
          </p:nvPr>
        </p:nvSpPr>
        <p:spPr/>
        <p:txBody>
          <a:bodyPr/>
          <a:lstStyle/>
          <a:p>
            <a:r>
              <a:rPr lang="en-GB" dirty="0"/>
              <a:t>What outcomes (PROs)?</a:t>
            </a:r>
          </a:p>
        </p:txBody>
      </p:sp>
      <p:sp>
        <p:nvSpPr>
          <p:cNvPr id="6" name="Content Placeholder 5">
            <a:extLst>
              <a:ext uri="{FF2B5EF4-FFF2-40B4-BE49-F238E27FC236}">
                <a16:creationId xmlns:a16="http://schemas.microsoft.com/office/drawing/2014/main" id="{9DDCA137-1228-EB53-33E8-81D315237D69}"/>
              </a:ext>
            </a:extLst>
          </p:cNvPr>
          <p:cNvSpPr>
            <a:spLocks noGrp="1"/>
          </p:cNvSpPr>
          <p:nvPr>
            <p:ph idx="1"/>
          </p:nvPr>
        </p:nvSpPr>
        <p:spPr>
          <a:xfrm>
            <a:off x="414418" y="1548713"/>
            <a:ext cx="3652616" cy="4490422"/>
          </a:xfrm>
        </p:spPr>
        <p:txBody>
          <a:bodyPr>
            <a:normAutofit/>
          </a:bodyPr>
          <a:lstStyle/>
          <a:p>
            <a:r>
              <a:rPr lang="en-GB" dirty="0"/>
              <a:t>Core outcome set (+ recommendations for outcome measures)</a:t>
            </a:r>
            <a:br>
              <a:rPr lang="en-GB" dirty="0"/>
            </a:br>
            <a:endParaRPr lang="en-GB" dirty="0"/>
          </a:p>
          <a:p>
            <a:pPr lvl="1"/>
            <a:r>
              <a:rPr lang="en-GB" sz="2000" dirty="0"/>
              <a:t>SONG Tx (for clinical research/clinical trials)</a:t>
            </a:r>
            <a:br>
              <a:rPr lang="en-GB" sz="2000" dirty="0"/>
            </a:br>
            <a:endParaRPr lang="en-GB" sz="2000" dirty="0"/>
          </a:p>
          <a:p>
            <a:pPr lvl="1"/>
            <a:r>
              <a:rPr lang="en-GB" sz="2000" dirty="0"/>
              <a:t>International Consortium for Health Outcomes Measurement (ICHOM) – (for values -based health care)</a:t>
            </a:r>
          </a:p>
          <a:p>
            <a:pPr lvl="1"/>
            <a:endParaRPr lang="en-GB" dirty="0"/>
          </a:p>
          <a:p>
            <a:pPr lvl="1"/>
            <a:endParaRPr lang="en-GB" dirty="0"/>
          </a:p>
          <a:p>
            <a:pPr marL="457189" lvl="1" indent="0">
              <a:buNone/>
            </a:pPr>
            <a:endParaRPr lang="en-GB" dirty="0"/>
          </a:p>
        </p:txBody>
      </p:sp>
      <p:pic>
        <p:nvPicPr>
          <p:cNvPr id="3" name="Picture 2">
            <a:extLst>
              <a:ext uri="{FF2B5EF4-FFF2-40B4-BE49-F238E27FC236}">
                <a16:creationId xmlns:a16="http://schemas.microsoft.com/office/drawing/2014/main" id="{F1AC5D17-7DF9-CB4A-8CFB-3D02962373FF}"/>
              </a:ext>
            </a:extLst>
          </p:cNvPr>
          <p:cNvPicPr>
            <a:picLocks noChangeAspect="1"/>
          </p:cNvPicPr>
          <p:nvPr/>
        </p:nvPicPr>
        <p:blipFill>
          <a:blip r:embed="rId3"/>
          <a:srcRect l="12315" t="12139" r="13749" b="7065"/>
          <a:stretch>
            <a:fillRect/>
          </a:stretch>
        </p:blipFill>
        <p:spPr>
          <a:xfrm>
            <a:off x="4472354" y="1230594"/>
            <a:ext cx="7305229" cy="4490422"/>
          </a:xfrm>
          <a:prstGeom prst="rect">
            <a:avLst/>
          </a:prstGeom>
          <a:ln>
            <a:solidFill>
              <a:schemeClr val="tx2"/>
            </a:solidFill>
          </a:ln>
        </p:spPr>
      </p:pic>
    </p:spTree>
    <p:extLst>
      <p:ext uri="{BB962C8B-B14F-4D97-AF65-F5344CB8AC3E}">
        <p14:creationId xmlns:p14="http://schemas.microsoft.com/office/powerpoint/2010/main" val="42150992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AA9C0-01B3-DB13-9A0B-7E0A01E58FD0}"/>
              </a:ext>
            </a:extLst>
          </p:cNvPr>
          <p:cNvSpPr>
            <a:spLocks noGrp="1"/>
          </p:cNvSpPr>
          <p:nvPr>
            <p:ph type="title"/>
          </p:nvPr>
        </p:nvSpPr>
        <p:spPr/>
        <p:txBody>
          <a:bodyPr/>
          <a:lstStyle/>
          <a:p>
            <a:r>
              <a:rPr lang="en-GB" dirty="0"/>
              <a:t>What measures (PROMs) and key considerations</a:t>
            </a:r>
          </a:p>
        </p:txBody>
      </p:sp>
      <p:sp>
        <p:nvSpPr>
          <p:cNvPr id="3" name="Content Placeholder 2">
            <a:extLst>
              <a:ext uri="{FF2B5EF4-FFF2-40B4-BE49-F238E27FC236}">
                <a16:creationId xmlns:a16="http://schemas.microsoft.com/office/drawing/2014/main" id="{24288ADA-9E03-6772-651F-63E96BC9D583}"/>
              </a:ext>
            </a:extLst>
          </p:cNvPr>
          <p:cNvSpPr>
            <a:spLocks noGrp="1"/>
          </p:cNvSpPr>
          <p:nvPr>
            <p:ph idx="1"/>
          </p:nvPr>
        </p:nvSpPr>
        <p:spPr>
          <a:xfrm>
            <a:off x="838200" y="1030973"/>
            <a:ext cx="10515600" cy="4141835"/>
          </a:xfrm>
        </p:spPr>
        <p:txBody>
          <a:bodyPr>
            <a:normAutofit/>
          </a:bodyPr>
          <a:lstStyle/>
          <a:p>
            <a:r>
              <a:rPr lang="en-GB" dirty="0"/>
              <a:t>Generic (e.g., EQ-5D, SF-36, PROMIS 29/57, GHQ, HADS)</a:t>
            </a:r>
          </a:p>
          <a:p>
            <a:r>
              <a:rPr lang="en-GB" dirty="0"/>
              <a:t>Population, Disease or treatment specific</a:t>
            </a:r>
          </a:p>
          <a:p>
            <a:pPr lvl="1"/>
            <a:r>
              <a:rPr lang="en-GB" sz="2000" dirty="0"/>
              <a:t>Kidney Donor Quality of Life </a:t>
            </a:r>
            <a:r>
              <a:rPr lang="en-GB" sz="2000"/>
              <a:t>(KDQOL</a:t>
            </a:r>
            <a:r>
              <a:rPr lang="en-GB" sz="2000" dirty="0"/>
              <a:t>) It measures various dimensions, including physical health, emotional well-being, and social functioning.</a:t>
            </a:r>
          </a:p>
          <a:p>
            <a:pPr lvl="1"/>
            <a:r>
              <a:rPr lang="en-GB" sz="2000" dirty="0"/>
              <a:t>End Stage Renal Disease-Symptom Checklist Transplantation Module (ESRD-SCLTM) KDQOL 36, KTQ – for transplantation recipients </a:t>
            </a:r>
          </a:p>
          <a:p>
            <a:pPr marL="457189" lvl="1" indent="0">
              <a:buNone/>
            </a:pPr>
            <a:endParaRPr lang="en-GB" sz="2000" dirty="0"/>
          </a:p>
          <a:p>
            <a:r>
              <a:rPr lang="en-GB" dirty="0"/>
              <a:t>Culturally appropriate</a:t>
            </a:r>
          </a:p>
          <a:p>
            <a:r>
              <a:rPr lang="en-GB" dirty="0"/>
              <a:t>Language availability</a:t>
            </a:r>
          </a:p>
          <a:p>
            <a:r>
              <a:rPr lang="en-GB" dirty="0"/>
              <a:t>Cost and accessibility</a:t>
            </a:r>
          </a:p>
          <a:p>
            <a:endParaRPr lang="en-GB" dirty="0"/>
          </a:p>
        </p:txBody>
      </p:sp>
      <p:pic>
        <p:nvPicPr>
          <p:cNvPr id="5" name="Picture 4">
            <a:extLst>
              <a:ext uri="{FF2B5EF4-FFF2-40B4-BE49-F238E27FC236}">
                <a16:creationId xmlns:a16="http://schemas.microsoft.com/office/drawing/2014/main" id="{C02DE7C1-088F-BB59-B244-C40882DB9397}"/>
              </a:ext>
            </a:extLst>
          </p:cNvPr>
          <p:cNvPicPr>
            <a:picLocks noChangeAspect="1"/>
          </p:cNvPicPr>
          <p:nvPr/>
        </p:nvPicPr>
        <p:blipFill>
          <a:blip r:embed="rId3"/>
          <a:srcRect l="19254" t="20497" r="21529" b="24776"/>
          <a:stretch>
            <a:fillRect/>
          </a:stretch>
        </p:blipFill>
        <p:spPr>
          <a:xfrm>
            <a:off x="5595581" y="3750602"/>
            <a:ext cx="5471615" cy="2844413"/>
          </a:xfrm>
          <a:prstGeom prst="rect">
            <a:avLst/>
          </a:prstGeom>
          <a:ln>
            <a:solidFill>
              <a:schemeClr val="tx1"/>
            </a:solidFill>
          </a:ln>
        </p:spPr>
      </p:pic>
    </p:spTree>
    <p:extLst>
      <p:ext uri="{BB962C8B-B14F-4D97-AF65-F5344CB8AC3E}">
        <p14:creationId xmlns:p14="http://schemas.microsoft.com/office/powerpoint/2010/main" val="68024062"/>
      </p:ext>
    </p:extLst>
  </p:cSld>
  <p:clrMapOvr>
    <a:masterClrMapping/>
  </p:clrMapOvr>
</p:sld>
</file>

<file path=ppt/theme/theme1.xml><?xml version="1.0" encoding="utf-8"?>
<a:theme xmlns:a="http://schemas.openxmlformats.org/drawingml/2006/main" name="UOB">
  <a:themeElements>
    <a:clrScheme name="Custom 2">
      <a:dk1>
        <a:srgbClr val="000000"/>
      </a:dk1>
      <a:lt1>
        <a:srgbClr val="FFFFFF"/>
      </a:lt1>
      <a:dk2>
        <a:srgbClr val="C59A00"/>
      </a:dk2>
      <a:lt2>
        <a:srgbClr val="C20019"/>
      </a:lt2>
      <a:accent1>
        <a:srgbClr val="007838"/>
      </a:accent1>
      <a:accent2>
        <a:srgbClr val="00788E"/>
      </a:accent2>
      <a:accent3>
        <a:srgbClr val="0057BF"/>
      </a:accent3>
      <a:accent4>
        <a:srgbClr val="501D83"/>
      </a:accent4>
      <a:accent5>
        <a:srgbClr val="DB0061"/>
      </a:accent5>
      <a:accent6>
        <a:srgbClr val="CF4527"/>
      </a:accent6>
      <a:hlink>
        <a:srgbClr val="0057BF"/>
      </a:hlink>
      <a:folHlink>
        <a:srgbClr val="0057B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45107D74-0C08-7044-8B7A-57E83E621085}" vid="{6E03F617-B2C5-F849-AF93-DD105886D722}"/>
    </a:ext>
  </a:extLst>
</a:theme>
</file>

<file path=ppt/theme/theme2.xml><?xml version="1.0" encoding="utf-8"?>
<a:theme xmlns:a="http://schemas.openxmlformats.org/drawingml/2006/main" name="Custom Design">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3fdb886d-6cc0-43e7-a723-c0b5b20cf279">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09730255D1F8E4384152673D2BEAF7D" ma:contentTypeVersion="16" ma:contentTypeDescription="Create a new document." ma:contentTypeScope="" ma:versionID="08da5a7b638cff5c629b1afe2c5995d5">
  <xsd:schema xmlns:xsd="http://www.w3.org/2001/XMLSchema" xmlns:xs="http://www.w3.org/2001/XMLSchema" xmlns:p="http://schemas.microsoft.com/office/2006/metadata/properties" xmlns:ns2="3fdb886d-6cc0-43e7-a723-c0b5b20cf279" xmlns:ns3="f2ef3603-88d3-4efa-8ef8-af657f5a838f" targetNamespace="http://schemas.microsoft.com/office/2006/metadata/properties" ma:root="true" ma:fieldsID="2c3ad7a2126306314989d933eb7dad09" ns2:_="" ns3:_="">
    <xsd:import namespace="3fdb886d-6cc0-43e7-a723-c0b5b20cf279"/>
    <xsd:import namespace="f2ef3603-88d3-4efa-8ef8-af657f5a838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SearchProperties" minOccurs="0"/>
                <xsd:element ref="ns2:lcf76f155ced4ddcb4097134ff3c332f" minOccurs="0"/>
                <xsd:element ref="ns2:MediaServiceObjectDetectorVersions" minOccurs="0"/>
                <xsd:element ref="ns2:MediaServiceOCR" minOccurs="0"/>
                <xsd:element ref="ns2:MediaServiceGenerationTime" minOccurs="0"/>
                <xsd:element ref="ns2:MediaServiceEventHashCode"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fdb886d-6cc0-43e7-a723-c0b5b20cf27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SearchProperties" ma:index="16" nillable="true" ma:displayName="MediaServiceSearchProperties" ma:hidden="true" ma:internalName="MediaServiceSearchProperties" ma:readOnly="true">
      <xsd:simpleType>
        <xsd:restriction base="dms:Note"/>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fb76d0bb-dda8-4948-aa7c-0c6a2ad61c6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2ef3603-88d3-4efa-8ef8-af657f5a838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0ED7EE5-0FF4-4DD8-AD0D-2ECF8EBA0538}">
  <ds:schemaRefs>
    <ds:schemaRef ds:uri="http://schemas.openxmlformats.org/package/2006/metadata/core-properties"/>
    <ds:schemaRef ds:uri="3fdb886d-6cc0-43e7-a723-c0b5b20cf279"/>
    <ds:schemaRef ds:uri="http://schemas.microsoft.com/office/2006/metadata/properties"/>
    <ds:schemaRef ds:uri="http://www.w3.org/XML/1998/namespace"/>
    <ds:schemaRef ds:uri="http://purl.org/dc/dcmitype/"/>
    <ds:schemaRef ds:uri="http://purl.org/dc/terms/"/>
    <ds:schemaRef ds:uri="http://schemas.microsoft.com/office/2006/documentManagement/types"/>
    <ds:schemaRef ds:uri="http://schemas.microsoft.com/office/infopath/2007/PartnerControls"/>
    <ds:schemaRef ds:uri="f2ef3603-88d3-4efa-8ef8-af657f5a838f"/>
    <ds:schemaRef ds:uri="http://purl.org/dc/elements/1.1/"/>
  </ds:schemaRefs>
</ds:datastoreItem>
</file>

<file path=customXml/itemProps2.xml><?xml version="1.0" encoding="utf-8"?>
<ds:datastoreItem xmlns:ds="http://schemas.openxmlformats.org/officeDocument/2006/customXml" ds:itemID="{1B078A70-D476-4BC1-A5FB-6DA7661D1FD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fdb886d-6cc0-43e7-a723-c0b5b20cf279"/>
    <ds:schemaRef ds:uri="f2ef3603-88d3-4efa-8ef8-af657f5a838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5B9FEDF-3C94-4E15-A14E-5854FED734C2}">
  <ds:schemaRefs>
    <ds:schemaRef ds:uri="http://schemas.microsoft.com/sharepoint/v3/contenttype/forms"/>
  </ds:schemaRefs>
</ds:datastoreItem>
</file>

<file path=docMetadata/LabelInfo.xml><?xml version="1.0" encoding="utf-8"?>
<clbl:labelList xmlns:clbl="http://schemas.microsoft.com/office/2020/mipLabelMetadata">
  <clbl:label id="{d42255ec-e1af-44ac-b676-7700d3d39603}" enabled="1" method="Standard" siteId="{1a07c565-b111-42d0-ada8-16998c72bd30}" contentBits="0" removed="0"/>
</clbl:labelList>
</file>

<file path=docProps/app.xml><?xml version="1.0" encoding="utf-8"?>
<Properties xmlns="http://schemas.openxmlformats.org/officeDocument/2006/extended-properties" xmlns:vt="http://schemas.openxmlformats.org/officeDocument/2006/docPropsVTypes">
  <Template>UoB PowerPoint Template</Template>
  <TotalTime>9176</TotalTime>
  <Words>4643</Words>
  <Application>Microsoft Office PowerPoint</Application>
  <PresentationFormat>Widescreen</PresentationFormat>
  <Paragraphs>394</Paragraphs>
  <Slides>27</Slides>
  <Notes>20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27</vt:i4>
      </vt:variant>
    </vt:vector>
  </HeadingPairs>
  <TitlesOfParts>
    <vt:vector size="35" baseType="lpstr">
      <vt:lpstr>Lato</vt:lpstr>
      <vt:lpstr>Arial</vt:lpstr>
      <vt:lpstr>-apple-system</vt:lpstr>
      <vt:lpstr>Lato Light</vt:lpstr>
      <vt:lpstr>Times New Roman</vt:lpstr>
      <vt:lpstr>Aptos</vt:lpstr>
      <vt:lpstr>UOB</vt:lpstr>
      <vt:lpstr>Custom Design</vt:lpstr>
      <vt:lpstr>Self-reported experience in living Kidney donor transplantation</vt:lpstr>
      <vt:lpstr>Aims</vt:lpstr>
      <vt:lpstr>Types of Patient Experience Data</vt:lpstr>
      <vt:lpstr>What are Patient-Reported Outcomes (PROs)? </vt:lpstr>
      <vt:lpstr>PROMs data capture – common constructs</vt:lpstr>
      <vt:lpstr>What are Patient-Reported Experience Measures (PREMs)?</vt:lpstr>
      <vt:lpstr>Multiple uses and why this data is important</vt:lpstr>
      <vt:lpstr>What outcomes (PROs)?</vt:lpstr>
      <vt:lpstr>What measures (PROMs) and key considerations</vt:lpstr>
      <vt:lpstr>Measurement Properties</vt:lpstr>
      <vt:lpstr>PROMs data collection </vt:lpstr>
      <vt:lpstr>Recipient Experience Data</vt:lpstr>
      <vt:lpstr>PRO data from Access to Transplantation and Transplant Outcome Measures (ATTOM) programme</vt:lpstr>
      <vt:lpstr>Donor specific -  Quality of Life and vulnerability factors</vt:lpstr>
      <vt:lpstr>Donor Experience – functional status</vt:lpstr>
      <vt:lpstr>Donor Experiences – Financial and social impacts</vt:lpstr>
      <vt:lpstr>NHSBT approach DROMs and DREMs</vt:lpstr>
      <vt:lpstr>Potential benefits of using PROMs</vt:lpstr>
      <vt:lpstr>Value of PROMs in trials</vt:lpstr>
      <vt:lpstr>Patient Focused Drug Development</vt:lpstr>
      <vt:lpstr>Key considerations for maximising the benefits of using PROMs ‘the devil is in the detail of implementation’ Flythe 2022 DOI: 10.2215/CJN.10840922</vt:lpstr>
      <vt:lpstr>Key considerations for implementation</vt:lpstr>
      <vt:lpstr>Actions to promote representation and participation of under-served groups in PROs</vt:lpstr>
      <vt:lpstr>New approaches</vt:lpstr>
      <vt:lpstr>Conclusions</vt:lpstr>
      <vt:lpstr>Disclaimer</vt:lpstr>
      <vt:lpstr>Centre for Patient-reported Outcomes Research (CPROR) https://www.birmingham.ac.uk/research/centres-institutes/patient-reported-outcomes  Professor Melanie Calvert, Professor Devin Peipert  Professor Olalekan Lee Aiyegbusi  Contact: n.e.anderson.1@bham.ac.uk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Nicola Anderson (Applied Health Sciences)</dc:creator>
  <cp:lastModifiedBy>Temitope Adams</cp:lastModifiedBy>
  <cp:revision>9</cp:revision>
  <dcterms:created xsi:type="dcterms:W3CDTF">2025-10-07T12:04:25Z</dcterms:created>
  <dcterms:modified xsi:type="dcterms:W3CDTF">2026-06-11T12:31:18Z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0x010100509730255D1F8E4384152673D2BEAF7D</vt:lpwstr>
  </property>
  <property fmtid="{D5CDD505-2E9C-101B-9397-08002B2CF9AE}" pid="3" name="MediaServiceImageTags">
    <vt:lpwstr/>
  </property>
</Properties>
</file>