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CB13A-20B9-052E-ABAF-82DD5C9E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0975A3-7358-4B92-4E41-EFA09BA8B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AF02-4876-4AA3-B4F4-960944DBF11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48797-0D28-AF19-9908-CE0E9030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A1D925-29B2-0F21-0B68-B9AB99E5C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1DB32-6808-43B5-ADE2-9E599DE8F1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27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0B2EC2-D0D0-F9D4-BC4F-36D7C0FE3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E1F1A-EBAB-08A5-EECF-4FA784564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9F682-7714-4BFB-51FD-CFBFECCD36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2DAF02-4876-4AA3-B4F4-960944DBF11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32624-6FF0-2A46-C414-D11A8B5A8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2CBC7-9B43-0AAE-4EF0-D708936B6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61DB32-6808-43B5-ADE2-9E599DE8F1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17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C8AEB8-F309-2BC4-2140-0C975E073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 eaLnBrk="1" hangingPunct="1">
              <a:defRPr/>
            </a:pPr>
            <a:r>
              <a:rPr lang="en-GB" altLang="en-US" sz="4799"/>
              <a:t>Activity Report 2025/26</a:t>
            </a:r>
            <a:br>
              <a:rPr lang="en-GB" altLang="en-US" sz="4599"/>
            </a:br>
            <a:r>
              <a:rPr lang="en-GB" altLang="en-US" sz="3499">
                <a:solidFill>
                  <a:srgbClr val="0091C9"/>
                </a:solidFill>
              </a:rPr>
              <a:t>SLIDE SET</a:t>
            </a:r>
            <a:endParaRPr lang="en-GB" altLang="en-US" sz="349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FD5009-726C-109F-29BF-C347BAA386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8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C18436-286A-723E-B1A0-AEE81A9D2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A23EA3-384B-70F6-2426-F3B8E3E384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0530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3AAD86-AAD1-AE72-A84B-D0F47CC8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4FD45F-6A81-13D3-A315-78F4A134BF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22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4869E7-960E-DDE9-C3B9-3E47B82AC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B24E9B-B8BE-D3B8-8B7B-D931A859C7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33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DACF57-E3B0-FC55-1599-4D0488083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40B05E-43D3-3EBC-5103-9AFF2516F9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44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E3CBAE8-763D-8ABB-2ACC-796B08C94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42CDF8-C495-5F67-E29F-279CF8781C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8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D50D11-20FE-EF3E-FD46-2D71AEDB1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1C3A13-89BC-AAA2-BB67-0D0C69496A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82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2AB018-2193-CBCF-2E58-42140F3D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B57E50-D3D2-D8E3-28E4-F7EAE574A9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01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0FD395B-FBAD-B3DB-0186-43C8A1800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Kidney Activity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466784-8B4C-C614-9ABB-04922E677F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79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8637E8B-8D6D-B992-CBDF-CF10CA590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599D17-8C92-C35B-BA81-51421F084A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98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ECCA83-8B1B-6D86-3F0F-291BE300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56EC8D-246D-1C42-D9B1-7037064D7F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7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623E569-8031-0268-4D6D-DE431B20D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Overview of Organ Donation and Transplantation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FD2D4D-8C4B-6330-BD6A-2B7351DBF8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99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9F65E0-B85B-7B28-A6FA-0D92E7460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0FC49E-449D-1DAB-4B9D-16AF71CDD5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66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83095A-0959-F37E-3AEB-FCB85EE43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Pancreas Activity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B6865D-7C0E-84F9-E8BD-9F98DA3BDC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60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4B49DC-4A64-3F7F-7F90-707D1B462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E91A16-2883-509C-AD7B-AFD3EDEA70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03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EF27D8-98E8-A3B2-DC85-FD5748949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C148B7-F555-27CB-C830-6535934278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87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5E790B-91A2-EBE2-A4CD-4A88D615C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Cardiothoracic Activity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A8857E-4F1C-B9B9-339D-F97D796D91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16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D3CC1C-C556-2B16-7092-F4C30D8C2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C707E1-C23D-C311-082E-BA33B4C1EA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65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910778-3482-0567-E595-AB1FC2FBD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C39916-77BA-B1A5-D952-450D6E083A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112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410027-F680-89C5-B23E-248183C63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DDB08E-CA3D-7467-E998-2033EFC371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12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ECCF48-A6DD-9095-821E-DF7F937B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D1AC3E-026B-BD01-2272-9438AF86FD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54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0E512A-DBA2-FDD2-4A3C-433BE384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3D78F7-15BA-0372-E6DB-2FCDCEB951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61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32B47A-D824-B265-8DB2-39A5F2DE8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66A3DC-AFE5-78D3-0CB6-54F9304426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6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0386B72-EC43-9D6C-49DC-DC21324A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Liver Activity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8783E9-29F9-E617-5707-8EEF5E1C9C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B5B8DF-F597-F0F2-00A4-B4F14D9F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853671-A7B8-1CB4-7219-7C6C2E2EB6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28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3A176E-4EF9-C6C9-EB51-96692BA4F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641F59-3710-AF49-28D5-9AE0B5B01B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27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8C32FF-759B-34D0-29C6-3AE97EC8E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Intestinal Activity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1491DC-DEF2-AB43-9F63-7FBABE043B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89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ACF479-72C4-C12B-A031-07DB5A304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2309DC-59C7-B2F0-3CCE-6A5547740E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223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70EB44-5EF9-4A5E-96EB-819D5791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Cornea Activity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D49415-10CB-1486-FBC3-E2AC17EE48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509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3D39E6-CB05-0497-2A0D-FF2C4C50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24F2B8-C501-EE1B-5E32-EAFD749A24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08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E969B7-9B73-0BE0-DFFF-873708D5B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5DA800-3472-B3EE-1AFA-4699774F24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678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22375E-74B5-086C-8117-995B5B304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4CAD1-5CBF-0CE5-3773-A810B3E89A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20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499F83-61CF-D8D4-9C0A-EAA0CBFAB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Survival Rates Following Transplantation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670EB8-50C1-1AFE-23AB-A4A3BDE065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66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B3ED9E-E4A0-8966-BF72-2C385A5D9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8FEE25-4E71-28B1-E68F-DD74ADB08A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525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3BA474-25FB-EC62-EE01-F02CF7023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Kidney Survival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A3BD51-863B-E4B1-BABD-C620328D0F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001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C9AB92-9262-93B8-9467-58FDF0ECB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93391F-E377-6EF7-2060-643CADD2A3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7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5CCED88-7C70-2B00-C414-29F7C9436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727799-4F66-6CE8-84EA-06E36F0EA3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120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9ECDF1-B232-A44E-C5AB-8C0F7025F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CC9200-A783-0AA1-9914-8E32414672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748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EF176A-4D0D-2F96-E95A-58745754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062B85-939F-7116-7EB6-7E6BA34884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57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8C7928-2D97-C3CE-1714-F2C6BFB7A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5CD0C9-A628-3747-7398-E849399E4F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3467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F6F70C-4ECE-02CA-9C3F-C1F336489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Pancreas Survival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BD2C06-E85C-38C7-F7F6-B9C96B9AE8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95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FEE276F-AB48-61FE-29D6-EFE871369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FE9AC0-E544-7E96-00C8-A6C5BD92BD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817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BEC1DF-9447-64E2-6AC2-68972702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85500F-7C0C-27C1-7342-5F972654EA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56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E8A3AB-E4D2-63F5-8B7E-B41CC5D22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81A576-968B-D328-E8F6-2BB779ADD1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41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CE9CC8-8933-5759-5E91-41B9AE60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05B3AC-CD58-A012-2FD8-D95A172E6A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227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15AC42-B4CD-6720-B3DE-B66C8AA40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Cardiothoracic Survival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B78304-D120-7CFB-AE14-8DECEA92AA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398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7560D5-2A58-1D35-DD36-BF2ECC41B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C882A9-84F8-158F-1BDB-301870A0E9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335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75A15F-15D1-FEFC-5E16-FA48CC607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0B4DD4-667D-84D3-22E8-F219D51577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950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B720426-F64E-426A-1D30-5F075A1A6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088965-F602-7F68-C7D2-8C7BFD9865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746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665C2E0-B677-5597-FAE0-92CD19A7F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378B70-78EB-0F9E-6902-E1FC04C09E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616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70086B-C310-D0C8-9370-0E1A0815B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EB979-E848-3894-FE89-D4C7A2B69D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766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F3AC16D-2787-7608-3E64-A75623574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20E1A7-BE05-DE45-EAFC-78E3371AB1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762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2B6AAD-0B0B-8DF0-A684-6A5F26D33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05FABC-0497-FC09-9767-A9C9258E41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794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B3B859-3D10-6C62-C9A0-44F41C375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Liver Survival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431E5C-C51E-A233-82CC-DAC4B05C41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745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1D37413-1632-53EA-2BB5-6C9B25488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5F00D2-5200-5D14-EF2D-6E31FD121A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9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7E23412-5E1C-5037-9088-E2CA012B8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Organ Donation Activity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7993AC-1B43-97B2-8845-85EBBDE93E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556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821B8E-6949-7BEA-E14E-0DD1A9987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9320E6-8C44-AAC4-74EF-3D845A73B5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869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BCCD6D-3246-8B81-B075-F79D2C945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332CB2-1D13-3162-897A-5B1326A4B9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306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E3F366-A637-BB31-3DC5-9A9A3D15F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Intestinal Survival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285019-3631-7193-DA43-B7B11FEA33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381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B5BA66-FE87-BECC-8220-457FDD2B2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82D676-4EC6-AD0F-CB48-016A56E47D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194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EEC9BF-A082-5568-D2E0-2B4B682C9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Corneal Survival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8E7CFE-28FB-6CD0-B385-62ABBCEBE1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525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633446E-DA27-CAFF-7FD6-41C4DFF05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9A1994-E9C9-9234-567B-A86DDD0C6A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844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DFC8A1-0E63-F0E2-BE08-376B7D9D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A40AA4-F613-FF01-9BE5-905A12FA9E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710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6586AC-2E29-2C75-C0A2-DDB22A9A3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326153-35D5-49C0-F078-010A30B442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854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621274-66F0-C4B8-8E58-21E8E898F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NHS Organ Donor Register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752983-4DEF-45E8-3DF3-FDC1B13B4B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844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4390F65-F4FE-C7FD-D00A-1645138FA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8B0913-92DB-0C49-9528-3272E05189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63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C9FE86-32D8-D5AB-2FF6-8EA8C612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77FCC6-251A-DAD7-98CD-D691324D61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076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1B6BD8-67DC-B80E-FFE1-450D44932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D01C3C-B9EE-EF32-5D07-993A677588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227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0834C1E-FA65-634A-17A8-101269798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F4D7D6-52A2-C324-FB9D-05929B1127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283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0A65DF-24C3-7D13-FBCC-DC3B15BD6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3B91CC-9176-D615-DF6C-8A1FB2287B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6402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9D4710-B355-1E60-4BC1-AE3D791AD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A0B32F-8630-90AE-34A6-3066362EFD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920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C19AE0-DC67-A903-49B7-CF18EE68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88F4B-2079-6AB8-3B40-A082872002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92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EC170C-137D-B025-754A-2CBFF723A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579729-24B3-33AA-7C63-1FB4750592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4341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90603C-8F0C-3352-51DE-4B7C44D0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8C376A-69FF-12D9-9FF9-167C2CD5EB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096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D300D9-EF5E-83D4-06F2-CF9F1F7E7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36650B-9419-1C96-5074-C9CA75286D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121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333E19-5834-383D-AD29-925013084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7FD79D-0F1E-5A61-01E0-F210306C00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039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063FA8-1627-34BB-850E-61B6BCC6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National Audit of Potential Donors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E1B3AF-A9FE-AE05-25A6-BE1E2A720C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6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6A2006-4F81-EBAB-9864-2A4874D2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A944DB-914F-5845-55CF-786774BC12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5448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C241FC-EB85-5C96-40B6-A0127D02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CCE777-203C-9731-29F4-B3A08E12C5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274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AD0E7BD-231D-FEBC-7C1F-4133BA3A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B388EC-636E-906E-BEF3-E883E87E0F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832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CD5D82-3A81-5E5F-374A-52C05400C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1D99BA-7680-5AEB-B085-B91D968E56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65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EDF53F-E655-BA55-94E0-5B2DB341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063">
              <a:defRPr/>
            </a:pPr>
            <a:r>
              <a:rPr lang="en-GB" altLang="en-US"/>
              <a:t>The National Organ Retrieval Service and Usage of Organs</a:t>
            </a:r>
            <a:endParaRPr lang="en-GB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D08FD-5E31-E3B2-33F3-198667CC0B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56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Widescreen</PresentationFormat>
  <Paragraphs>19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6" baseType="lpstr">
      <vt:lpstr>Aptos</vt:lpstr>
      <vt:lpstr>Aptos Display</vt:lpstr>
      <vt:lpstr>Arial</vt:lpstr>
      <vt:lpstr>Office Theme</vt:lpstr>
      <vt:lpstr>Activity Report 2025/26 SLIDE SET</vt:lpstr>
      <vt:lpstr>Overview of Organ Donation and Transplantation</vt:lpstr>
      <vt:lpstr>PowerPoint Presentation</vt:lpstr>
      <vt:lpstr>PowerPoint Presentation</vt:lpstr>
      <vt:lpstr>PowerPoint Presentation</vt:lpstr>
      <vt:lpstr>Organ Donation Activity</vt:lpstr>
      <vt:lpstr>PowerPoint Presentation</vt:lpstr>
      <vt:lpstr>PowerPoint Presentation</vt:lpstr>
      <vt:lpstr>The National Organ Retrieval Service and Usage of Organs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Kidney Activity</vt:lpstr>
      <vt:lpstr>PowerPoint Presentation</vt:lpstr>
      <vt:lpstr>PowerPoint Presentation</vt:lpstr>
      <vt:lpstr>PowerPoint Presentation</vt:lpstr>
      <vt:lpstr>Pancreas Activity</vt:lpstr>
      <vt:lpstr>PowerPoint Presentation</vt:lpstr>
      <vt:lpstr>PowerPoint Presentation</vt:lpstr>
      <vt:lpstr>Cardiothoracic 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Liver Activity</vt:lpstr>
      <vt:lpstr>PowerPoint Presentation</vt:lpstr>
      <vt:lpstr>PowerPoint Presentation</vt:lpstr>
      <vt:lpstr>Intestinal Activity</vt:lpstr>
      <vt:lpstr>PowerPoint Presentation</vt:lpstr>
      <vt:lpstr>Cornea Activity</vt:lpstr>
      <vt:lpstr>PowerPoint Presentation</vt:lpstr>
      <vt:lpstr>PowerPoint Presentation</vt:lpstr>
      <vt:lpstr>PowerPoint Presentation</vt:lpstr>
      <vt:lpstr>Survival Rates Following Transplantation</vt:lpstr>
      <vt:lpstr>Kidney Survival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Pancreas Survival</vt:lpstr>
      <vt:lpstr>PowerPoint Presentation</vt:lpstr>
      <vt:lpstr>PowerPoint Presentation</vt:lpstr>
      <vt:lpstr>PowerPoint Presentation</vt:lpstr>
      <vt:lpstr>Cardiothoracic Survival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Liver Survival</vt:lpstr>
      <vt:lpstr>PowerPoint Presentation</vt:lpstr>
      <vt:lpstr>PowerPoint Presentation</vt:lpstr>
      <vt:lpstr>PowerPoint Presentation</vt:lpstr>
      <vt:lpstr>Intestinal Survival</vt:lpstr>
      <vt:lpstr>PowerPoint Presentation</vt:lpstr>
      <vt:lpstr>Corneal Survival</vt:lpstr>
      <vt:lpstr>PowerPoint Presentation</vt:lpstr>
      <vt:lpstr>PowerPoint Presentation</vt:lpstr>
      <vt:lpstr>PowerPoint Presentation</vt:lpstr>
      <vt:lpstr>NHS Organ Donor Register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National Audit of Potential Donors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 Richards</dc:creator>
  <cp:lastModifiedBy>Sam Richards</cp:lastModifiedBy>
  <cp:revision>1</cp:revision>
  <dcterms:created xsi:type="dcterms:W3CDTF">2026-06-30T08:07:27Z</dcterms:created>
  <dcterms:modified xsi:type="dcterms:W3CDTF">2026-06-30T08:07:28Z</dcterms:modified>
</cp:coreProperties>
</file>