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5"/>
    <p:sldMasterId id="2147484220" r:id="rId6"/>
    <p:sldMasterId id="2147484218" r:id="rId7"/>
    <p:sldMasterId id="2147484222" r:id="rId8"/>
    <p:sldMasterId id="2147483776" r:id="rId9"/>
  </p:sldMasterIdLst>
  <p:notesMasterIdLst>
    <p:notesMasterId r:id="rId19"/>
  </p:notesMasterIdLst>
  <p:handoutMasterIdLst>
    <p:handoutMasterId r:id="rId20"/>
  </p:handoutMasterIdLst>
  <p:sldIdLst>
    <p:sldId id="256" r:id="rId10"/>
    <p:sldId id="350" r:id="rId11"/>
    <p:sldId id="351" r:id="rId12"/>
    <p:sldId id="353" r:id="rId13"/>
    <p:sldId id="354" r:id="rId14"/>
    <p:sldId id="349" r:id="rId15"/>
    <p:sldId id="355" r:id="rId16"/>
    <p:sldId id="356" r:id="rId17"/>
    <p:sldId id="352" r:id="rId18"/>
  </p:sldIdLst>
  <p:sldSz cx="12195175" cy="6858000"/>
  <p:notesSz cx="6797675" cy="9928225"/>
  <p:defaultTextStyle>
    <a:defPPr>
      <a:defRPr lang="en-GB"/>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7">
          <p15:clr>
            <a:srgbClr val="A4A3A4"/>
          </p15:clr>
        </p15:guide>
        <p15:guide id="2" pos="384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in Vermond" initials="MV" lastIdx="1" clrIdx="0">
    <p:extLst>
      <p:ext uri="{19B8F6BF-5375-455C-9EA6-DF929625EA0E}">
        <p15:presenceInfo xmlns:p15="http://schemas.microsoft.com/office/powerpoint/2012/main" userId="S::martin.vermond@nhsbt.nhs.uk::0570b504-946d-4bda-bbe9-32979f52d8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B05"/>
    <a:srgbClr val="D81E05"/>
    <a:srgbClr val="56008C"/>
    <a:srgbClr val="003893"/>
    <a:srgbClr val="0091C9"/>
    <a:srgbClr val="0072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48" autoAdjust="0"/>
    <p:restoredTop sz="94660"/>
  </p:normalViewPr>
  <p:slideViewPr>
    <p:cSldViewPr snapToGrid="0" snapToObjects="1">
      <p:cViewPr varScale="1">
        <p:scale>
          <a:sx n="101" d="100"/>
          <a:sy n="101" d="100"/>
        </p:scale>
        <p:origin x="114" y="228"/>
      </p:cViewPr>
      <p:guideLst>
        <p:guide orient="horz" pos="2157"/>
        <p:guide pos="3842"/>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9755A3C-E9A7-4ABF-BA7F-D984AD580616}"/>
              </a:ext>
            </a:extLst>
          </p:cNvPr>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GB" altLang="en-US"/>
          </a:p>
        </p:txBody>
      </p:sp>
      <p:sp>
        <p:nvSpPr>
          <p:cNvPr id="13315" name="Rectangle 3">
            <a:extLst>
              <a:ext uri="{FF2B5EF4-FFF2-40B4-BE49-F238E27FC236}">
                <a16:creationId xmlns:a16="http://schemas.microsoft.com/office/drawing/2014/main" id="{65C55625-93B2-43D0-BE42-3A4CE361D6FF}"/>
              </a:ext>
            </a:extLst>
          </p:cNvPr>
          <p:cNvSpPr>
            <a:spLocks noGrp="1" noChangeArrowheads="1"/>
          </p:cNvSpPr>
          <p:nvPr>
            <p:ph type="dt" sz="quarter" idx="1"/>
          </p:nvPr>
        </p:nvSpPr>
        <p:spPr bwMode="auto">
          <a:xfrm>
            <a:off x="3849688"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2E770FE3-9E57-4D19-B001-F486C2874108}" type="datetimeFigureOut">
              <a:rPr lang="en-GB" altLang="en-US"/>
              <a:pPr>
                <a:defRPr/>
              </a:pPr>
              <a:t>12/09/2023</a:t>
            </a:fld>
            <a:endParaRPr lang="en-GB" altLang="en-US"/>
          </a:p>
        </p:txBody>
      </p:sp>
      <p:sp>
        <p:nvSpPr>
          <p:cNvPr id="13316" name="Rectangle 4">
            <a:extLst>
              <a:ext uri="{FF2B5EF4-FFF2-40B4-BE49-F238E27FC236}">
                <a16:creationId xmlns:a16="http://schemas.microsoft.com/office/drawing/2014/main" id="{42CA41E2-E0F1-46F2-8F11-645C20E0C358}"/>
              </a:ext>
            </a:extLst>
          </p:cNvPr>
          <p:cNvSpPr>
            <a:spLocks noGrp="1" noChangeArrowheads="1"/>
          </p:cNvSpPr>
          <p:nvPr>
            <p:ph type="ftr" sz="quarter" idx="2"/>
          </p:nvPr>
        </p:nvSpPr>
        <p:spPr bwMode="auto">
          <a:xfrm>
            <a:off x="0"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GB" altLang="en-US"/>
          </a:p>
        </p:txBody>
      </p:sp>
      <p:sp>
        <p:nvSpPr>
          <p:cNvPr id="13317" name="Rectangle 5">
            <a:extLst>
              <a:ext uri="{FF2B5EF4-FFF2-40B4-BE49-F238E27FC236}">
                <a16:creationId xmlns:a16="http://schemas.microsoft.com/office/drawing/2014/main" id="{539E65C5-1CC8-4DA9-8F27-955B7FFB6C78}"/>
              </a:ext>
            </a:extLst>
          </p:cNvPr>
          <p:cNvSpPr>
            <a:spLocks noGrp="1" noChangeArrowheads="1"/>
          </p:cNvSpPr>
          <p:nvPr>
            <p:ph type="sldNum" sz="quarter" idx="3"/>
          </p:nvPr>
        </p:nvSpPr>
        <p:spPr bwMode="auto">
          <a:xfrm>
            <a:off x="3849688"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EA61224-190B-4539-9168-1C45F9BCA3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CB1BE733-AA5C-4A25-9AE8-4F1817796913}" type="datetimeFigureOut">
              <a:rPr lang="en-GB" smtClean="0"/>
              <a:t>12/09/2023</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DC07B4F9-63AB-4090-A5A2-077819606BF7}" type="slidenum">
              <a:rPr lang="en-GB" smtClean="0"/>
              <a:t>‹#›</a:t>
            </a:fld>
            <a:endParaRPr lang="en-GB"/>
          </a:p>
        </p:txBody>
      </p:sp>
    </p:spTree>
    <p:extLst>
      <p:ext uri="{BB962C8B-B14F-4D97-AF65-F5344CB8AC3E}">
        <p14:creationId xmlns:p14="http://schemas.microsoft.com/office/powerpoint/2010/main" val="1931553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9FFCE-00E6-425A-ACAC-D291864AE231}"/>
              </a:ext>
            </a:extLst>
          </p:cNvPr>
          <p:cNvSpPr>
            <a:spLocks noGrp="1"/>
          </p:cNvSpPr>
          <p:nvPr>
            <p:ph type="ctrTitle"/>
          </p:nvPr>
        </p:nvSpPr>
        <p:spPr>
          <a:xfrm>
            <a:off x="1524000" y="1122363"/>
            <a:ext cx="9147175"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7CC8EB-47B9-4638-BA43-B41321DA3226}"/>
              </a:ext>
            </a:extLst>
          </p:cNvPr>
          <p:cNvSpPr>
            <a:spLocks noGrp="1"/>
          </p:cNvSpPr>
          <p:nvPr>
            <p:ph type="subTitle" idx="1"/>
          </p:nvPr>
        </p:nvSpPr>
        <p:spPr>
          <a:xfrm>
            <a:off x="1524000" y="3602038"/>
            <a:ext cx="9147175"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20038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2952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4496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5456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_0000_NHSBT_Ribbon_NHS_Blue_RGB_WhiteAbv_DRAFT.png">
            <a:extLst>
              <a:ext uri="{FF2B5EF4-FFF2-40B4-BE49-F238E27FC236}">
                <a16:creationId xmlns:a16="http://schemas.microsoft.com/office/drawing/2014/main" id="{DE2C95A9-0D2F-4F7F-B2B5-D079E0E3C65D}"/>
              </a:ext>
            </a:extLst>
          </p:cNvPr>
          <p:cNvPicPr>
            <a:picLocks noChangeAspect="1"/>
          </p:cNvPicPr>
          <p:nvPr/>
        </p:nvPicPr>
        <p:blipFill>
          <a:blip r:embed="rId2">
            <a:extLst>
              <a:ext uri="{28A0092B-C50C-407E-A947-70E740481C1C}">
                <a14:useLocalDpi xmlns:a14="http://schemas.microsoft.com/office/drawing/2010/main" val="0"/>
              </a:ext>
            </a:extLst>
          </a:blip>
          <a:srcRect l="2162" t="9860" r="3767"/>
          <a:stretch>
            <a:fillRect/>
          </a:stretch>
        </p:blipFill>
        <p:spPr bwMode="auto">
          <a:xfrm>
            <a:off x="0" y="0"/>
            <a:ext cx="12195175"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NHSBT">
            <a:extLst>
              <a:ext uri="{FF2B5EF4-FFF2-40B4-BE49-F238E27FC236}">
                <a16:creationId xmlns:a16="http://schemas.microsoft.com/office/drawing/2014/main" id="{785D53B5-FE62-4C68-8BB8-8F05E267A93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CaringExpertQuality">
            <a:extLst>
              <a:ext uri="{FF2B5EF4-FFF2-40B4-BE49-F238E27FC236}">
                <a16:creationId xmlns:a16="http://schemas.microsoft.com/office/drawing/2014/main" id="{172D569F-3F62-4E18-AD54-60EFA367572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t="20811" b="23351"/>
          <a:stretch>
            <a:fillRect/>
          </a:stretch>
        </p:blipFill>
        <p:spPr bwMode="auto">
          <a:xfrm>
            <a:off x="8686800" y="6143625"/>
            <a:ext cx="3200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47674" y="3426288"/>
            <a:ext cx="9557971" cy="840293"/>
          </a:xfrm>
        </p:spPr>
        <p:txBody>
          <a:bodyPr/>
          <a:lstStyle>
            <a:lvl1pPr>
              <a:defRPr sz="5000"/>
            </a:lvl1pPr>
          </a:lstStyle>
          <a:p>
            <a:r>
              <a:rPr lang="en-US" dirty="0"/>
              <a:t>Click to edit Master title style</a:t>
            </a:r>
            <a:endParaRPr lang="en-GB" dirty="0"/>
          </a:p>
        </p:txBody>
      </p:sp>
      <p:sp>
        <p:nvSpPr>
          <p:cNvPr id="3" name="Subtitle 2"/>
          <p:cNvSpPr>
            <a:spLocks noGrp="1"/>
          </p:cNvSpPr>
          <p:nvPr>
            <p:ph type="subTitle" idx="1"/>
          </p:nvPr>
        </p:nvSpPr>
        <p:spPr>
          <a:xfrm>
            <a:off x="456193" y="4385254"/>
            <a:ext cx="9549451" cy="690362"/>
          </a:xfrm>
        </p:spPr>
        <p:txBody>
          <a:bodyPr/>
          <a:lstStyle>
            <a:lvl1pPr marL="0" indent="0" algn="l">
              <a:buNone/>
              <a:defRPr sz="3500">
                <a:solidFill>
                  <a:srgbClr val="0091C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459684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_ No graphic">
    <p:spTree>
      <p:nvGrpSpPr>
        <p:cNvPr id="1" name=""/>
        <p:cNvGrpSpPr/>
        <p:nvPr/>
      </p:nvGrpSpPr>
      <p:grpSpPr>
        <a:xfrm>
          <a:off x="0" y="0"/>
          <a:ext cx="0" cy="0"/>
          <a:chOff x="0" y="0"/>
          <a:chExt cx="0" cy="0"/>
        </a:xfrm>
      </p:grpSpPr>
      <p:pic>
        <p:nvPicPr>
          <p:cNvPr id="4" name="Picture 5" descr="_0000_NHSBT_Ribbon_NHS_Blue_RGB_WhiteAbv_DRAFT.png">
            <a:extLst>
              <a:ext uri="{FF2B5EF4-FFF2-40B4-BE49-F238E27FC236}">
                <a16:creationId xmlns:a16="http://schemas.microsoft.com/office/drawing/2014/main" id="{55762E26-C7FA-4D1E-B921-17E70C0FF743}"/>
              </a:ext>
            </a:extLst>
          </p:cNvPr>
          <p:cNvPicPr>
            <a:picLocks noChangeAspect="1"/>
          </p:cNvPicPr>
          <p:nvPr userDrawn="1"/>
        </p:nvPicPr>
        <p:blipFill>
          <a:blip r:embed="rId2">
            <a:extLst>
              <a:ext uri="{28A0092B-C50C-407E-A947-70E740481C1C}">
                <a14:useLocalDpi xmlns:a14="http://schemas.microsoft.com/office/drawing/2010/main" val="0"/>
              </a:ext>
            </a:extLst>
          </a:blip>
          <a:srcRect l="2162" t="9860" r="3767"/>
          <a:stretch>
            <a:fillRect/>
          </a:stretch>
        </p:blipFill>
        <p:spPr bwMode="auto">
          <a:xfrm>
            <a:off x="0" y="4321175"/>
            <a:ext cx="12195175"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NHSBT">
            <a:extLst>
              <a:ext uri="{FF2B5EF4-FFF2-40B4-BE49-F238E27FC236}">
                <a16:creationId xmlns:a16="http://schemas.microsoft.com/office/drawing/2014/main" id="{1F768DAA-C56C-4029-8E06-CA5F6F2C527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17113" y="277813"/>
            <a:ext cx="1908175"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64066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lternative title slide">
    <p:bg>
      <p:bgPr>
        <a:gradFill rotWithShape="1">
          <a:gsLst>
            <a:gs pos="0">
              <a:srgbClr val="0091C9"/>
            </a:gs>
            <a:gs pos="60001">
              <a:srgbClr val="0072C6"/>
            </a:gs>
            <a:gs pos="100000">
              <a:srgbClr val="003893"/>
            </a:gs>
          </a:gsLst>
          <a:lin ang="5400000"/>
        </a:gra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EF1E355-753E-4FF8-B5B9-6A4EF4B587EA}"/>
              </a:ext>
            </a:extLst>
          </p:cNvPr>
          <p:cNvSpPr/>
          <p:nvPr/>
        </p:nvSpPr>
        <p:spPr>
          <a:xfrm>
            <a:off x="-6350" y="-9525"/>
            <a:ext cx="12215813" cy="2019300"/>
          </a:xfrm>
          <a:custGeom>
            <a:avLst/>
            <a:gdLst>
              <a:gd name="connsiteX0" fmla="*/ 0 w 9262587"/>
              <a:gd name="connsiteY0" fmla="*/ 1836110 h 2121727"/>
              <a:gd name="connsiteX1" fmla="*/ 1168024 w 9262587"/>
              <a:gd name="connsiteY1" fmla="*/ 1581095 h 2121727"/>
              <a:gd name="connsiteX2" fmla="*/ 1994312 w 9262587"/>
              <a:gd name="connsiteY2" fmla="*/ 1535192 h 2121727"/>
              <a:gd name="connsiteX3" fmla="*/ 2693087 w 9262587"/>
              <a:gd name="connsiteY3" fmla="*/ 1550493 h 2121727"/>
              <a:gd name="connsiteX4" fmla="*/ 4141641 w 9262587"/>
              <a:gd name="connsiteY4" fmla="*/ 1831010 h 2121727"/>
              <a:gd name="connsiteX5" fmla="*/ 5212756 w 9262587"/>
              <a:gd name="connsiteY5" fmla="*/ 2075824 h 2121727"/>
              <a:gd name="connsiteX6" fmla="*/ 7043851 w 9262587"/>
              <a:gd name="connsiteY6" fmla="*/ 2121727 h 2121727"/>
              <a:gd name="connsiteX7" fmla="*/ 8844343 w 9262587"/>
              <a:gd name="connsiteY7" fmla="*/ 1866712 h 2121727"/>
              <a:gd name="connsiteX8" fmla="*/ 9262587 w 9262587"/>
              <a:gd name="connsiteY8" fmla="*/ 1611696 h 2121727"/>
              <a:gd name="connsiteX9" fmla="*/ 9221783 w 9262587"/>
              <a:gd name="connsiteY9" fmla="*/ 0 h 2121727"/>
              <a:gd name="connsiteX10" fmla="*/ 20402 w 9262587"/>
              <a:gd name="connsiteY10" fmla="*/ 40802 h 2121727"/>
              <a:gd name="connsiteX11" fmla="*/ 0 w 9262587"/>
              <a:gd name="connsiteY11" fmla="*/ 1836110 h 2121727"/>
              <a:gd name="connsiteX0" fmla="*/ 0 w 9221783"/>
              <a:gd name="connsiteY0" fmla="*/ 1836110 h 2121727"/>
              <a:gd name="connsiteX1" fmla="*/ 1168024 w 9221783"/>
              <a:gd name="connsiteY1" fmla="*/ 1581095 h 2121727"/>
              <a:gd name="connsiteX2" fmla="*/ 1994312 w 9221783"/>
              <a:gd name="connsiteY2" fmla="*/ 1535192 h 2121727"/>
              <a:gd name="connsiteX3" fmla="*/ 2693087 w 9221783"/>
              <a:gd name="connsiteY3" fmla="*/ 1550493 h 2121727"/>
              <a:gd name="connsiteX4" fmla="*/ 4141641 w 9221783"/>
              <a:gd name="connsiteY4" fmla="*/ 1831010 h 2121727"/>
              <a:gd name="connsiteX5" fmla="*/ 5212756 w 9221783"/>
              <a:gd name="connsiteY5" fmla="*/ 2075824 h 2121727"/>
              <a:gd name="connsiteX6" fmla="*/ 7043851 w 9221783"/>
              <a:gd name="connsiteY6" fmla="*/ 2121727 h 2121727"/>
              <a:gd name="connsiteX7" fmla="*/ 8844343 w 9221783"/>
              <a:gd name="connsiteY7" fmla="*/ 1866712 h 2121727"/>
              <a:gd name="connsiteX8" fmla="*/ 9170777 w 9221783"/>
              <a:gd name="connsiteY8" fmla="*/ 1662699 h 2121727"/>
              <a:gd name="connsiteX9" fmla="*/ 9221783 w 9221783"/>
              <a:gd name="connsiteY9" fmla="*/ 0 h 2121727"/>
              <a:gd name="connsiteX10" fmla="*/ 20402 w 9221783"/>
              <a:gd name="connsiteY10" fmla="*/ 40802 h 2121727"/>
              <a:gd name="connsiteX11" fmla="*/ 0 w 9221783"/>
              <a:gd name="connsiteY11" fmla="*/ 1836110 h 2121727"/>
              <a:gd name="connsiteX0" fmla="*/ 0 w 9170777"/>
              <a:gd name="connsiteY0" fmla="*/ 1795308 h 2080925"/>
              <a:gd name="connsiteX1" fmla="*/ 1168024 w 9170777"/>
              <a:gd name="connsiteY1" fmla="*/ 1540293 h 2080925"/>
              <a:gd name="connsiteX2" fmla="*/ 1994312 w 9170777"/>
              <a:gd name="connsiteY2" fmla="*/ 1494390 h 2080925"/>
              <a:gd name="connsiteX3" fmla="*/ 2693087 w 9170777"/>
              <a:gd name="connsiteY3" fmla="*/ 1509691 h 2080925"/>
              <a:gd name="connsiteX4" fmla="*/ 4141641 w 9170777"/>
              <a:gd name="connsiteY4" fmla="*/ 1790208 h 2080925"/>
              <a:gd name="connsiteX5" fmla="*/ 5212756 w 9170777"/>
              <a:gd name="connsiteY5" fmla="*/ 2035022 h 2080925"/>
              <a:gd name="connsiteX6" fmla="*/ 7043851 w 9170777"/>
              <a:gd name="connsiteY6" fmla="*/ 2080925 h 2080925"/>
              <a:gd name="connsiteX7" fmla="*/ 8844343 w 9170777"/>
              <a:gd name="connsiteY7" fmla="*/ 1825910 h 2080925"/>
              <a:gd name="connsiteX8" fmla="*/ 9170777 w 9170777"/>
              <a:gd name="connsiteY8" fmla="*/ 1621897 h 2080925"/>
              <a:gd name="connsiteX9" fmla="*/ 9119772 w 9170777"/>
              <a:gd name="connsiteY9" fmla="*/ 61204 h 2080925"/>
              <a:gd name="connsiteX10" fmla="*/ 20402 w 9170777"/>
              <a:gd name="connsiteY10" fmla="*/ 0 h 2080925"/>
              <a:gd name="connsiteX11" fmla="*/ 0 w 9170777"/>
              <a:gd name="connsiteY11" fmla="*/ 1795308 h 2080925"/>
              <a:gd name="connsiteX0" fmla="*/ 0 w 9170777"/>
              <a:gd name="connsiteY0" fmla="*/ 1795308 h 2080925"/>
              <a:gd name="connsiteX1" fmla="*/ 1168024 w 9170777"/>
              <a:gd name="connsiteY1" fmla="*/ 1540293 h 2080925"/>
              <a:gd name="connsiteX2" fmla="*/ 1994312 w 9170777"/>
              <a:gd name="connsiteY2" fmla="*/ 1494390 h 2080925"/>
              <a:gd name="connsiteX3" fmla="*/ 2693087 w 9170777"/>
              <a:gd name="connsiteY3" fmla="*/ 1509691 h 2080925"/>
              <a:gd name="connsiteX4" fmla="*/ 4141641 w 9170777"/>
              <a:gd name="connsiteY4" fmla="*/ 1790208 h 2080925"/>
              <a:gd name="connsiteX5" fmla="*/ 5212756 w 9170777"/>
              <a:gd name="connsiteY5" fmla="*/ 2035022 h 2080925"/>
              <a:gd name="connsiteX6" fmla="*/ 7043851 w 9170777"/>
              <a:gd name="connsiteY6" fmla="*/ 2080925 h 2080925"/>
              <a:gd name="connsiteX7" fmla="*/ 8844343 w 9170777"/>
              <a:gd name="connsiteY7" fmla="*/ 1825910 h 2080925"/>
              <a:gd name="connsiteX8" fmla="*/ 9170777 w 9170777"/>
              <a:gd name="connsiteY8" fmla="*/ 1621897 h 2080925"/>
              <a:gd name="connsiteX9" fmla="*/ 9119772 w 9170777"/>
              <a:gd name="connsiteY9" fmla="*/ 61204 h 2080925"/>
              <a:gd name="connsiteX10" fmla="*/ 20402 w 9170777"/>
              <a:gd name="connsiteY10" fmla="*/ 0 h 2080925"/>
              <a:gd name="connsiteX11" fmla="*/ 0 w 9170777"/>
              <a:gd name="connsiteY11" fmla="*/ 1795308 h 2080925"/>
              <a:gd name="connsiteX0" fmla="*/ 0 w 9119859"/>
              <a:gd name="connsiteY0" fmla="*/ 1795308 h 2080925"/>
              <a:gd name="connsiteX1" fmla="*/ 1168024 w 9119859"/>
              <a:gd name="connsiteY1" fmla="*/ 1540293 h 2080925"/>
              <a:gd name="connsiteX2" fmla="*/ 1994312 w 9119859"/>
              <a:gd name="connsiteY2" fmla="*/ 1494390 h 2080925"/>
              <a:gd name="connsiteX3" fmla="*/ 2693087 w 9119859"/>
              <a:gd name="connsiteY3" fmla="*/ 1509691 h 2080925"/>
              <a:gd name="connsiteX4" fmla="*/ 4141641 w 9119859"/>
              <a:gd name="connsiteY4" fmla="*/ 1790208 h 2080925"/>
              <a:gd name="connsiteX5" fmla="*/ 5212756 w 9119859"/>
              <a:gd name="connsiteY5" fmla="*/ 2035022 h 2080925"/>
              <a:gd name="connsiteX6" fmla="*/ 7043851 w 9119859"/>
              <a:gd name="connsiteY6" fmla="*/ 2080925 h 2080925"/>
              <a:gd name="connsiteX7" fmla="*/ 8844343 w 9119859"/>
              <a:gd name="connsiteY7" fmla="*/ 1825910 h 2080925"/>
              <a:gd name="connsiteX8" fmla="*/ 9114671 w 9119859"/>
              <a:gd name="connsiteY8" fmla="*/ 1667800 h 2080925"/>
              <a:gd name="connsiteX9" fmla="*/ 9119772 w 9119859"/>
              <a:gd name="connsiteY9" fmla="*/ 61204 h 2080925"/>
              <a:gd name="connsiteX10" fmla="*/ 20402 w 9119859"/>
              <a:gd name="connsiteY10" fmla="*/ 0 h 2080925"/>
              <a:gd name="connsiteX11" fmla="*/ 0 w 9119859"/>
              <a:gd name="connsiteY11" fmla="*/ 1795308 h 2080925"/>
              <a:gd name="connsiteX0" fmla="*/ 0 w 9120224"/>
              <a:gd name="connsiteY0" fmla="*/ 1795308 h 2080925"/>
              <a:gd name="connsiteX1" fmla="*/ 1168024 w 9120224"/>
              <a:gd name="connsiteY1" fmla="*/ 1540293 h 2080925"/>
              <a:gd name="connsiteX2" fmla="*/ 1994312 w 9120224"/>
              <a:gd name="connsiteY2" fmla="*/ 1494390 h 2080925"/>
              <a:gd name="connsiteX3" fmla="*/ 2693087 w 9120224"/>
              <a:gd name="connsiteY3" fmla="*/ 1509691 h 2080925"/>
              <a:gd name="connsiteX4" fmla="*/ 4141641 w 9120224"/>
              <a:gd name="connsiteY4" fmla="*/ 1790208 h 2080925"/>
              <a:gd name="connsiteX5" fmla="*/ 5212756 w 9120224"/>
              <a:gd name="connsiteY5" fmla="*/ 2035022 h 2080925"/>
              <a:gd name="connsiteX6" fmla="*/ 7043851 w 9120224"/>
              <a:gd name="connsiteY6" fmla="*/ 2080925 h 2080925"/>
              <a:gd name="connsiteX7" fmla="*/ 8844343 w 9120224"/>
              <a:gd name="connsiteY7" fmla="*/ 1825910 h 2080925"/>
              <a:gd name="connsiteX8" fmla="*/ 9114671 w 9120224"/>
              <a:gd name="connsiteY8" fmla="*/ 1667800 h 2080925"/>
              <a:gd name="connsiteX9" fmla="*/ 9119772 w 9120224"/>
              <a:gd name="connsiteY9" fmla="*/ 61204 h 2080925"/>
              <a:gd name="connsiteX10" fmla="*/ 20402 w 9120224"/>
              <a:gd name="connsiteY10" fmla="*/ 0 h 2080925"/>
              <a:gd name="connsiteX11" fmla="*/ 0 w 9120224"/>
              <a:gd name="connsiteY11" fmla="*/ 1795308 h 2080925"/>
              <a:gd name="connsiteX0" fmla="*/ 40949 w 9161173"/>
              <a:gd name="connsiteY0" fmla="*/ 1734116 h 2019733"/>
              <a:gd name="connsiteX1" fmla="*/ 1208973 w 9161173"/>
              <a:gd name="connsiteY1" fmla="*/ 1479101 h 2019733"/>
              <a:gd name="connsiteX2" fmla="*/ 2035261 w 9161173"/>
              <a:gd name="connsiteY2" fmla="*/ 1433198 h 2019733"/>
              <a:gd name="connsiteX3" fmla="*/ 2734036 w 9161173"/>
              <a:gd name="connsiteY3" fmla="*/ 1448499 h 2019733"/>
              <a:gd name="connsiteX4" fmla="*/ 4182590 w 9161173"/>
              <a:gd name="connsiteY4" fmla="*/ 1729016 h 2019733"/>
              <a:gd name="connsiteX5" fmla="*/ 5253705 w 9161173"/>
              <a:gd name="connsiteY5" fmla="*/ 1973830 h 2019733"/>
              <a:gd name="connsiteX6" fmla="*/ 7084800 w 9161173"/>
              <a:gd name="connsiteY6" fmla="*/ 2019733 h 2019733"/>
              <a:gd name="connsiteX7" fmla="*/ 8885292 w 9161173"/>
              <a:gd name="connsiteY7" fmla="*/ 1764718 h 2019733"/>
              <a:gd name="connsiteX8" fmla="*/ 9155620 w 9161173"/>
              <a:gd name="connsiteY8" fmla="*/ 1606608 h 2019733"/>
              <a:gd name="connsiteX9" fmla="*/ 9160721 w 9161173"/>
              <a:gd name="connsiteY9" fmla="*/ 12 h 2019733"/>
              <a:gd name="connsiteX10" fmla="*/ 144 w 9161173"/>
              <a:gd name="connsiteY10" fmla="*/ 35714 h 2019733"/>
              <a:gd name="connsiteX11" fmla="*/ 40949 w 9161173"/>
              <a:gd name="connsiteY11" fmla="*/ 1734116 h 2019733"/>
              <a:gd name="connsiteX0" fmla="*/ 40805 w 9161029"/>
              <a:gd name="connsiteY0" fmla="*/ 17341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35714 h 2019733"/>
              <a:gd name="connsiteX11" fmla="*/ 40805 w 9161029"/>
              <a:gd name="connsiteY11" fmla="*/ 17341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35714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35714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8028 w 9169057"/>
              <a:gd name="connsiteY0" fmla="*/ 1739216 h 2019733"/>
              <a:gd name="connsiteX1" fmla="*/ 1216857 w 9169057"/>
              <a:gd name="connsiteY1" fmla="*/ 1479101 h 2019733"/>
              <a:gd name="connsiteX2" fmla="*/ 2043145 w 9169057"/>
              <a:gd name="connsiteY2" fmla="*/ 1433198 h 2019733"/>
              <a:gd name="connsiteX3" fmla="*/ 2741920 w 9169057"/>
              <a:gd name="connsiteY3" fmla="*/ 1448499 h 2019733"/>
              <a:gd name="connsiteX4" fmla="*/ 4190474 w 9169057"/>
              <a:gd name="connsiteY4" fmla="*/ 1729016 h 2019733"/>
              <a:gd name="connsiteX5" fmla="*/ 5261589 w 9169057"/>
              <a:gd name="connsiteY5" fmla="*/ 1973830 h 2019733"/>
              <a:gd name="connsiteX6" fmla="*/ 7092684 w 9169057"/>
              <a:gd name="connsiteY6" fmla="*/ 2019733 h 2019733"/>
              <a:gd name="connsiteX7" fmla="*/ 8893176 w 9169057"/>
              <a:gd name="connsiteY7" fmla="*/ 1764718 h 2019733"/>
              <a:gd name="connsiteX8" fmla="*/ 9163504 w 9169057"/>
              <a:gd name="connsiteY8" fmla="*/ 1606608 h 2019733"/>
              <a:gd name="connsiteX9" fmla="*/ 9168605 w 9169057"/>
              <a:gd name="connsiteY9" fmla="*/ 12 h 2019733"/>
              <a:gd name="connsiteX10" fmla="*/ 8028 w 9169057"/>
              <a:gd name="connsiteY10" fmla="*/ 2639 h 2019733"/>
              <a:gd name="connsiteX11" fmla="*/ 8028 w 9169057"/>
              <a:gd name="connsiteY11" fmla="*/ 1739216 h 2019733"/>
              <a:gd name="connsiteX0" fmla="*/ 737673 w 9898702"/>
              <a:gd name="connsiteY0" fmla="*/ 1739216 h 2019733"/>
              <a:gd name="connsiteX1" fmla="*/ 1946502 w 9898702"/>
              <a:gd name="connsiteY1" fmla="*/ 1479101 h 2019733"/>
              <a:gd name="connsiteX2" fmla="*/ 2772790 w 9898702"/>
              <a:gd name="connsiteY2" fmla="*/ 1433198 h 2019733"/>
              <a:gd name="connsiteX3" fmla="*/ 3471565 w 9898702"/>
              <a:gd name="connsiteY3" fmla="*/ 1448499 h 2019733"/>
              <a:gd name="connsiteX4" fmla="*/ 4920119 w 9898702"/>
              <a:gd name="connsiteY4" fmla="*/ 1729016 h 2019733"/>
              <a:gd name="connsiteX5" fmla="*/ 5991234 w 9898702"/>
              <a:gd name="connsiteY5" fmla="*/ 1973830 h 2019733"/>
              <a:gd name="connsiteX6" fmla="*/ 7822329 w 9898702"/>
              <a:gd name="connsiteY6" fmla="*/ 2019733 h 2019733"/>
              <a:gd name="connsiteX7" fmla="*/ 9622821 w 9898702"/>
              <a:gd name="connsiteY7" fmla="*/ 1764718 h 2019733"/>
              <a:gd name="connsiteX8" fmla="*/ 9893149 w 9898702"/>
              <a:gd name="connsiteY8" fmla="*/ 1606608 h 2019733"/>
              <a:gd name="connsiteX9" fmla="*/ 9898250 w 9898702"/>
              <a:gd name="connsiteY9" fmla="*/ 12 h 2019733"/>
              <a:gd name="connsiteX10" fmla="*/ 737673 w 9898702"/>
              <a:gd name="connsiteY10" fmla="*/ 2639 h 2019733"/>
              <a:gd name="connsiteX11" fmla="*/ 737673 w 9898702"/>
              <a:gd name="connsiteY11" fmla="*/ 1739216 h 2019733"/>
              <a:gd name="connsiteX0" fmla="*/ 753082 w 9914111"/>
              <a:gd name="connsiteY0" fmla="*/ 1739216 h 2019733"/>
              <a:gd name="connsiteX1" fmla="*/ 1961911 w 9914111"/>
              <a:gd name="connsiteY1" fmla="*/ 1479101 h 2019733"/>
              <a:gd name="connsiteX2" fmla="*/ 2788199 w 9914111"/>
              <a:gd name="connsiteY2" fmla="*/ 1433198 h 2019733"/>
              <a:gd name="connsiteX3" fmla="*/ 3486974 w 9914111"/>
              <a:gd name="connsiteY3" fmla="*/ 1448499 h 2019733"/>
              <a:gd name="connsiteX4" fmla="*/ 4935528 w 9914111"/>
              <a:gd name="connsiteY4" fmla="*/ 1729016 h 2019733"/>
              <a:gd name="connsiteX5" fmla="*/ 6006643 w 9914111"/>
              <a:gd name="connsiteY5" fmla="*/ 1973830 h 2019733"/>
              <a:gd name="connsiteX6" fmla="*/ 7837738 w 9914111"/>
              <a:gd name="connsiteY6" fmla="*/ 2019733 h 2019733"/>
              <a:gd name="connsiteX7" fmla="*/ 9638230 w 9914111"/>
              <a:gd name="connsiteY7" fmla="*/ 1764718 h 2019733"/>
              <a:gd name="connsiteX8" fmla="*/ 9908558 w 9914111"/>
              <a:gd name="connsiteY8" fmla="*/ 1606608 h 2019733"/>
              <a:gd name="connsiteX9" fmla="*/ 9913659 w 9914111"/>
              <a:gd name="connsiteY9" fmla="*/ 12 h 2019733"/>
              <a:gd name="connsiteX10" fmla="*/ 753082 w 9914111"/>
              <a:gd name="connsiteY10" fmla="*/ 2639 h 2019733"/>
              <a:gd name="connsiteX11" fmla="*/ 753082 w 9914111"/>
              <a:gd name="connsiteY11" fmla="*/ 1739216 h 2019733"/>
              <a:gd name="connsiteX0" fmla="*/ 678562 w 9839591"/>
              <a:gd name="connsiteY0" fmla="*/ 1739216 h 2019733"/>
              <a:gd name="connsiteX1" fmla="*/ 1887391 w 9839591"/>
              <a:gd name="connsiteY1" fmla="*/ 1479101 h 2019733"/>
              <a:gd name="connsiteX2" fmla="*/ 2713679 w 9839591"/>
              <a:gd name="connsiteY2" fmla="*/ 1433198 h 2019733"/>
              <a:gd name="connsiteX3" fmla="*/ 3412454 w 9839591"/>
              <a:gd name="connsiteY3" fmla="*/ 1448499 h 2019733"/>
              <a:gd name="connsiteX4" fmla="*/ 4861008 w 9839591"/>
              <a:gd name="connsiteY4" fmla="*/ 1729016 h 2019733"/>
              <a:gd name="connsiteX5" fmla="*/ 5932123 w 9839591"/>
              <a:gd name="connsiteY5" fmla="*/ 1973830 h 2019733"/>
              <a:gd name="connsiteX6" fmla="*/ 7763218 w 9839591"/>
              <a:gd name="connsiteY6" fmla="*/ 2019733 h 2019733"/>
              <a:gd name="connsiteX7" fmla="*/ 9563710 w 9839591"/>
              <a:gd name="connsiteY7" fmla="*/ 1764718 h 2019733"/>
              <a:gd name="connsiteX8" fmla="*/ 9834038 w 9839591"/>
              <a:gd name="connsiteY8" fmla="*/ 1606608 h 2019733"/>
              <a:gd name="connsiteX9" fmla="*/ 9839139 w 9839591"/>
              <a:gd name="connsiteY9" fmla="*/ 12 h 2019733"/>
              <a:gd name="connsiteX10" fmla="*/ 678562 w 9839591"/>
              <a:gd name="connsiteY10" fmla="*/ 2639 h 2019733"/>
              <a:gd name="connsiteX11" fmla="*/ 678562 w 9839591"/>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0 w 9160577"/>
              <a:gd name="connsiteY0" fmla="*/ 1739204 h 2019721"/>
              <a:gd name="connsiteX1" fmla="*/ 1208829 w 9160577"/>
              <a:gd name="connsiteY1" fmla="*/ 1479089 h 2019721"/>
              <a:gd name="connsiteX2" fmla="*/ 2035117 w 9160577"/>
              <a:gd name="connsiteY2" fmla="*/ 143318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0 w 9160577"/>
              <a:gd name="connsiteY11" fmla="*/ 1739204 h 2019721"/>
              <a:gd name="connsiteX0" fmla="*/ 0 w 9160577"/>
              <a:gd name="connsiteY0" fmla="*/ 1739204 h 2019721"/>
              <a:gd name="connsiteX1" fmla="*/ 1208829 w 9160577"/>
              <a:gd name="connsiteY1" fmla="*/ 1479089 h 2019721"/>
              <a:gd name="connsiteX2" fmla="*/ 2035117 w 9160577"/>
              <a:gd name="connsiteY2" fmla="*/ 143318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0 w 9160577"/>
              <a:gd name="connsiteY11" fmla="*/ 1739204 h 201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60577" h="2019721">
                <a:moveTo>
                  <a:pt x="0" y="1739204"/>
                </a:moveTo>
                <a:lnTo>
                  <a:pt x="1208829" y="1479089"/>
                </a:lnTo>
                <a:lnTo>
                  <a:pt x="2035117" y="1433186"/>
                </a:lnTo>
                <a:lnTo>
                  <a:pt x="2733892" y="1448487"/>
                </a:lnTo>
                <a:lnTo>
                  <a:pt x="4182446" y="1729004"/>
                </a:lnTo>
                <a:lnTo>
                  <a:pt x="5253561" y="1973818"/>
                </a:lnTo>
                <a:lnTo>
                  <a:pt x="7084656" y="2019721"/>
                </a:lnTo>
                <a:lnTo>
                  <a:pt x="8885148" y="1764706"/>
                </a:lnTo>
                <a:lnTo>
                  <a:pt x="9155476" y="1606596"/>
                </a:lnTo>
                <a:cubicBezTo>
                  <a:pt x="9158026" y="803298"/>
                  <a:pt x="9158026" y="803298"/>
                  <a:pt x="9160577" y="0"/>
                </a:cubicBezTo>
                <a:lnTo>
                  <a:pt x="0" y="2627"/>
                </a:lnTo>
                <a:lnTo>
                  <a:pt x="0" y="1739204"/>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5" name="Picture 7" descr="_0000_NHSBT_Ribbon_NHS_Blue_RGB_WhiteAbv_DRAFT.png">
            <a:extLst>
              <a:ext uri="{FF2B5EF4-FFF2-40B4-BE49-F238E27FC236}">
                <a16:creationId xmlns:a16="http://schemas.microsoft.com/office/drawing/2014/main" id="{885261A0-F411-4670-96FF-EE8CFB64E8CE}"/>
              </a:ext>
            </a:extLst>
          </p:cNvPr>
          <p:cNvPicPr>
            <a:picLocks noChangeAspect="1"/>
          </p:cNvPicPr>
          <p:nvPr/>
        </p:nvPicPr>
        <p:blipFill>
          <a:blip r:embed="rId2">
            <a:extLst>
              <a:ext uri="{28A0092B-C50C-407E-A947-70E740481C1C}">
                <a14:useLocalDpi xmlns:a14="http://schemas.microsoft.com/office/drawing/2010/main" val="0"/>
              </a:ext>
            </a:extLst>
          </a:blip>
          <a:srcRect l="2110" t="9514" r="3648"/>
          <a:stretch>
            <a:fillRect/>
          </a:stretch>
        </p:blipFill>
        <p:spPr bwMode="auto">
          <a:xfrm>
            <a:off x="-6350" y="-9525"/>
            <a:ext cx="12215813"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NHSBT">
            <a:extLst>
              <a:ext uri="{FF2B5EF4-FFF2-40B4-BE49-F238E27FC236}">
                <a16:creationId xmlns:a16="http://schemas.microsoft.com/office/drawing/2014/main" id="{6A6103F3-0660-459F-8A26-5626B8D607F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CaringExpertQualityRev">
            <a:extLst>
              <a:ext uri="{FF2B5EF4-FFF2-40B4-BE49-F238E27FC236}">
                <a16:creationId xmlns:a16="http://schemas.microsoft.com/office/drawing/2014/main" id="{3873664E-9AE5-41F0-991D-1EEDD36F998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772525" y="6276975"/>
            <a:ext cx="2925763"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47674" y="3357880"/>
            <a:ext cx="10516333" cy="1362075"/>
          </a:xfrm>
        </p:spPr>
        <p:txBody>
          <a:bodyPr/>
          <a:lstStyle>
            <a:lvl1pPr algn="l">
              <a:defRPr sz="5000" b="1" cap="none">
                <a:solidFill>
                  <a:srgbClr val="FFFFFF"/>
                </a:solidFill>
              </a:defRPr>
            </a:lvl1pPr>
          </a:lstStyle>
          <a:p>
            <a:r>
              <a:rPr lang="en-US"/>
              <a:t>Click to edit Master title style</a:t>
            </a:r>
            <a:endParaRPr lang="en-GB" dirty="0"/>
          </a:p>
        </p:txBody>
      </p:sp>
      <p:sp>
        <p:nvSpPr>
          <p:cNvPr id="3" name="Text Placeholder 2"/>
          <p:cNvSpPr>
            <a:spLocks noGrp="1"/>
          </p:cNvSpPr>
          <p:nvPr>
            <p:ph type="body" idx="1"/>
          </p:nvPr>
        </p:nvSpPr>
        <p:spPr>
          <a:xfrm>
            <a:off x="447675" y="4121579"/>
            <a:ext cx="10516332" cy="669607"/>
          </a:xfrm>
        </p:spPr>
        <p:txBody>
          <a:bodyPr/>
          <a:lstStyle>
            <a:lvl1pPr marL="0" indent="0" algn="l">
              <a:buNone/>
              <a:defRPr sz="35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9638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1_Section Header">
    <p:bg>
      <p:bgPr>
        <a:gradFill rotWithShape="1">
          <a:gsLst>
            <a:gs pos="0">
              <a:srgbClr val="0091C9"/>
            </a:gs>
            <a:gs pos="60001">
              <a:srgbClr val="0072C6"/>
            </a:gs>
            <a:gs pos="100000">
              <a:srgbClr val="003893"/>
            </a:gs>
          </a:gsLst>
          <a:lin ang="5400000"/>
        </a:gra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CC566A8A-47D2-408E-B291-11FE8642E7A7}"/>
              </a:ext>
            </a:extLst>
          </p:cNvPr>
          <p:cNvSpPr/>
          <p:nvPr/>
        </p:nvSpPr>
        <p:spPr>
          <a:xfrm>
            <a:off x="-6350" y="-9525"/>
            <a:ext cx="12215813" cy="6029325"/>
          </a:xfrm>
          <a:custGeom>
            <a:avLst/>
            <a:gdLst>
              <a:gd name="connsiteX0" fmla="*/ 0 w 9262587"/>
              <a:gd name="connsiteY0" fmla="*/ 1836110 h 2121727"/>
              <a:gd name="connsiteX1" fmla="*/ 1168024 w 9262587"/>
              <a:gd name="connsiteY1" fmla="*/ 1581095 h 2121727"/>
              <a:gd name="connsiteX2" fmla="*/ 1994312 w 9262587"/>
              <a:gd name="connsiteY2" fmla="*/ 1535192 h 2121727"/>
              <a:gd name="connsiteX3" fmla="*/ 2693087 w 9262587"/>
              <a:gd name="connsiteY3" fmla="*/ 1550493 h 2121727"/>
              <a:gd name="connsiteX4" fmla="*/ 4141641 w 9262587"/>
              <a:gd name="connsiteY4" fmla="*/ 1831010 h 2121727"/>
              <a:gd name="connsiteX5" fmla="*/ 5212756 w 9262587"/>
              <a:gd name="connsiteY5" fmla="*/ 2075824 h 2121727"/>
              <a:gd name="connsiteX6" fmla="*/ 7043851 w 9262587"/>
              <a:gd name="connsiteY6" fmla="*/ 2121727 h 2121727"/>
              <a:gd name="connsiteX7" fmla="*/ 8844343 w 9262587"/>
              <a:gd name="connsiteY7" fmla="*/ 1866712 h 2121727"/>
              <a:gd name="connsiteX8" fmla="*/ 9262587 w 9262587"/>
              <a:gd name="connsiteY8" fmla="*/ 1611696 h 2121727"/>
              <a:gd name="connsiteX9" fmla="*/ 9221783 w 9262587"/>
              <a:gd name="connsiteY9" fmla="*/ 0 h 2121727"/>
              <a:gd name="connsiteX10" fmla="*/ 20402 w 9262587"/>
              <a:gd name="connsiteY10" fmla="*/ 40802 h 2121727"/>
              <a:gd name="connsiteX11" fmla="*/ 0 w 9262587"/>
              <a:gd name="connsiteY11" fmla="*/ 1836110 h 2121727"/>
              <a:gd name="connsiteX0" fmla="*/ 0 w 9221783"/>
              <a:gd name="connsiteY0" fmla="*/ 1836110 h 2121727"/>
              <a:gd name="connsiteX1" fmla="*/ 1168024 w 9221783"/>
              <a:gd name="connsiteY1" fmla="*/ 1581095 h 2121727"/>
              <a:gd name="connsiteX2" fmla="*/ 1994312 w 9221783"/>
              <a:gd name="connsiteY2" fmla="*/ 1535192 h 2121727"/>
              <a:gd name="connsiteX3" fmla="*/ 2693087 w 9221783"/>
              <a:gd name="connsiteY3" fmla="*/ 1550493 h 2121727"/>
              <a:gd name="connsiteX4" fmla="*/ 4141641 w 9221783"/>
              <a:gd name="connsiteY4" fmla="*/ 1831010 h 2121727"/>
              <a:gd name="connsiteX5" fmla="*/ 5212756 w 9221783"/>
              <a:gd name="connsiteY5" fmla="*/ 2075824 h 2121727"/>
              <a:gd name="connsiteX6" fmla="*/ 7043851 w 9221783"/>
              <a:gd name="connsiteY6" fmla="*/ 2121727 h 2121727"/>
              <a:gd name="connsiteX7" fmla="*/ 8844343 w 9221783"/>
              <a:gd name="connsiteY7" fmla="*/ 1866712 h 2121727"/>
              <a:gd name="connsiteX8" fmla="*/ 9170777 w 9221783"/>
              <a:gd name="connsiteY8" fmla="*/ 1662699 h 2121727"/>
              <a:gd name="connsiteX9" fmla="*/ 9221783 w 9221783"/>
              <a:gd name="connsiteY9" fmla="*/ 0 h 2121727"/>
              <a:gd name="connsiteX10" fmla="*/ 20402 w 9221783"/>
              <a:gd name="connsiteY10" fmla="*/ 40802 h 2121727"/>
              <a:gd name="connsiteX11" fmla="*/ 0 w 9221783"/>
              <a:gd name="connsiteY11" fmla="*/ 1836110 h 2121727"/>
              <a:gd name="connsiteX0" fmla="*/ 0 w 9170777"/>
              <a:gd name="connsiteY0" fmla="*/ 1795308 h 2080925"/>
              <a:gd name="connsiteX1" fmla="*/ 1168024 w 9170777"/>
              <a:gd name="connsiteY1" fmla="*/ 1540293 h 2080925"/>
              <a:gd name="connsiteX2" fmla="*/ 1994312 w 9170777"/>
              <a:gd name="connsiteY2" fmla="*/ 1494390 h 2080925"/>
              <a:gd name="connsiteX3" fmla="*/ 2693087 w 9170777"/>
              <a:gd name="connsiteY3" fmla="*/ 1509691 h 2080925"/>
              <a:gd name="connsiteX4" fmla="*/ 4141641 w 9170777"/>
              <a:gd name="connsiteY4" fmla="*/ 1790208 h 2080925"/>
              <a:gd name="connsiteX5" fmla="*/ 5212756 w 9170777"/>
              <a:gd name="connsiteY5" fmla="*/ 2035022 h 2080925"/>
              <a:gd name="connsiteX6" fmla="*/ 7043851 w 9170777"/>
              <a:gd name="connsiteY6" fmla="*/ 2080925 h 2080925"/>
              <a:gd name="connsiteX7" fmla="*/ 8844343 w 9170777"/>
              <a:gd name="connsiteY7" fmla="*/ 1825910 h 2080925"/>
              <a:gd name="connsiteX8" fmla="*/ 9170777 w 9170777"/>
              <a:gd name="connsiteY8" fmla="*/ 1621897 h 2080925"/>
              <a:gd name="connsiteX9" fmla="*/ 9119772 w 9170777"/>
              <a:gd name="connsiteY9" fmla="*/ 61204 h 2080925"/>
              <a:gd name="connsiteX10" fmla="*/ 20402 w 9170777"/>
              <a:gd name="connsiteY10" fmla="*/ 0 h 2080925"/>
              <a:gd name="connsiteX11" fmla="*/ 0 w 9170777"/>
              <a:gd name="connsiteY11" fmla="*/ 1795308 h 2080925"/>
              <a:gd name="connsiteX0" fmla="*/ 0 w 9170777"/>
              <a:gd name="connsiteY0" fmla="*/ 1795308 h 2080925"/>
              <a:gd name="connsiteX1" fmla="*/ 1168024 w 9170777"/>
              <a:gd name="connsiteY1" fmla="*/ 1540293 h 2080925"/>
              <a:gd name="connsiteX2" fmla="*/ 1994312 w 9170777"/>
              <a:gd name="connsiteY2" fmla="*/ 1494390 h 2080925"/>
              <a:gd name="connsiteX3" fmla="*/ 2693087 w 9170777"/>
              <a:gd name="connsiteY3" fmla="*/ 1509691 h 2080925"/>
              <a:gd name="connsiteX4" fmla="*/ 4141641 w 9170777"/>
              <a:gd name="connsiteY4" fmla="*/ 1790208 h 2080925"/>
              <a:gd name="connsiteX5" fmla="*/ 5212756 w 9170777"/>
              <a:gd name="connsiteY5" fmla="*/ 2035022 h 2080925"/>
              <a:gd name="connsiteX6" fmla="*/ 7043851 w 9170777"/>
              <a:gd name="connsiteY6" fmla="*/ 2080925 h 2080925"/>
              <a:gd name="connsiteX7" fmla="*/ 8844343 w 9170777"/>
              <a:gd name="connsiteY7" fmla="*/ 1825910 h 2080925"/>
              <a:gd name="connsiteX8" fmla="*/ 9170777 w 9170777"/>
              <a:gd name="connsiteY8" fmla="*/ 1621897 h 2080925"/>
              <a:gd name="connsiteX9" fmla="*/ 9119772 w 9170777"/>
              <a:gd name="connsiteY9" fmla="*/ 61204 h 2080925"/>
              <a:gd name="connsiteX10" fmla="*/ 20402 w 9170777"/>
              <a:gd name="connsiteY10" fmla="*/ 0 h 2080925"/>
              <a:gd name="connsiteX11" fmla="*/ 0 w 9170777"/>
              <a:gd name="connsiteY11" fmla="*/ 1795308 h 2080925"/>
              <a:gd name="connsiteX0" fmla="*/ 0 w 9119859"/>
              <a:gd name="connsiteY0" fmla="*/ 1795308 h 2080925"/>
              <a:gd name="connsiteX1" fmla="*/ 1168024 w 9119859"/>
              <a:gd name="connsiteY1" fmla="*/ 1540293 h 2080925"/>
              <a:gd name="connsiteX2" fmla="*/ 1994312 w 9119859"/>
              <a:gd name="connsiteY2" fmla="*/ 1494390 h 2080925"/>
              <a:gd name="connsiteX3" fmla="*/ 2693087 w 9119859"/>
              <a:gd name="connsiteY3" fmla="*/ 1509691 h 2080925"/>
              <a:gd name="connsiteX4" fmla="*/ 4141641 w 9119859"/>
              <a:gd name="connsiteY4" fmla="*/ 1790208 h 2080925"/>
              <a:gd name="connsiteX5" fmla="*/ 5212756 w 9119859"/>
              <a:gd name="connsiteY5" fmla="*/ 2035022 h 2080925"/>
              <a:gd name="connsiteX6" fmla="*/ 7043851 w 9119859"/>
              <a:gd name="connsiteY6" fmla="*/ 2080925 h 2080925"/>
              <a:gd name="connsiteX7" fmla="*/ 8844343 w 9119859"/>
              <a:gd name="connsiteY7" fmla="*/ 1825910 h 2080925"/>
              <a:gd name="connsiteX8" fmla="*/ 9114671 w 9119859"/>
              <a:gd name="connsiteY8" fmla="*/ 1667800 h 2080925"/>
              <a:gd name="connsiteX9" fmla="*/ 9119772 w 9119859"/>
              <a:gd name="connsiteY9" fmla="*/ 61204 h 2080925"/>
              <a:gd name="connsiteX10" fmla="*/ 20402 w 9119859"/>
              <a:gd name="connsiteY10" fmla="*/ 0 h 2080925"/>
              <a:gd name="connsiteX11" fmla="*/ 0 w 9119859"/>
              <a:gd name="connsiteY11" fmla="*/ 1795308 h 2080925"/>
              <a:gd name="connsiteX0" fmla="*/ 0 w 9120224"/>
              <a:gd name="connsiteY0" fmla="*/ 1795308 h 2080925"/>
              <a:gd name="connsiteX1" fmla="*/ 1168024 w 9120224"/>
              <a:gd name="connsiteY1" fmla="*/ 1540293 h 2080925"/>
              <a:gd name="connsiteX2" fmla="*/ 1994312 w 9120224"/>
              <a:gd name="connsiteY2" fmla="*/ 1494390 h 2080925"/>
              <a:gd name="connsiteX3" fmla="*/ 2693087 w 9120224"/>
              <a:gd name="connsiteY3" fmla="*/ 1509691 h 2080925"/>
              <a:gd name="connsiteX4" fmla="*/ 4141641 w 9120224"/>
              <a:gd name="connsiteY4" fmla="*/ 1790208 h 2080925"/>
              <a:gd name="connsiteX5" fmla="*/ 5212756 w 9120224"/>
              <a:gd name="connsiteY5" fmla="*/ 2035022 h 2080925"/>
              <a:gd name="connsiteX6" fmla="*/ 7043851 w 9120224"/>
              <a:gd name="connsiteY6" fmla="*/ 2080925 h 2080925"/>
              <a:gd name="connsiteX7" fmla="*/ 8844343 w 9120224"/>
              <a:gd name="connsiteY7" fmla="*/ 1825910 h 2080925"/>
              <a:gd name="connsiteX8" fmla="*/ 9114671 w 9120224"/>
              <a:gd name="connsiteY8" fmla="*/ 1667800 h 2080925"/>
              <a:gd name="connsiteX9" fmla="*/ 9119772 w 9120224"/>
              <a:gd name="connsiteY9" fmla="*/ 61204 h 2080925"/>
              <a:gd name="connsiteX10" fmla="*/ 20402 w 9120224"/>
              <a:gd name="connsiteY10" fmla="*/ 0 h 2080925"/>
              <a:gd name="connsiteX11" fmla="*/ 0 w 9120224"/>
              <a:gd name="connsiteY11" fmla="*/ 1795308 h 2080925"/>
              <a:gd name="connsiteX0" fmla="*/ 40949 w 9161173"/>
              <a:gd name="connsiteY0" fmla="*/ 1734116 h 2019733"/>
              <a:gd name="connsiteX1" fmla="*/ 1208973 w 9161173"/>
              <a:gd name="connsiteY1" fmla="*/ 1479101 h 2019733"/>
              <a:gd name="connsiteX2" fmla="*/ 2035261 w 9161173"/>
              <a:gd name="connsiteY2" fmla="*/ 1433198 h 2019733"/>
              <a:gd name="connsiteX3" fmla="*/ 2734036 w 9161173"/>
              <a:gd name="connsiteY3" fmla="*/ 1448499 h 2019733"/>
              <a:gd name="connsiteX4" fmla="*/ 4182590 w 9161173"/>
              <a:gd name="connsiteY4" fmla="*/ 1729016 h 2019733"/>
              <a:gd name="connsiteX5" fmla="*/ 5253705 w 9161173"/>
              <a:gd name="connsiteY5" fmla="*/ 1973830 h 2019733"/>
              <a:gd name="connsiteX6" fmla="*/ 7084800 w 9161173"/>
              <a:gd name="connsiteY6" fmla="*/ 2019733 h 2019733"/>
              <a:gd name="connsiteX7" fmla="*/ 8885292 w 9161173"/>
              <a:gd name="connsiteY7" fmla="*/ 1764718 h 2019733"/>
              <a:gd name="connsiteX8" fmla="*/ 9155620 w 9161173"/>
              <a:gd name="connsiteY8" fmla="*/ 1606608 h 2019733"/>
              <a:gd name="connsiteX9" fmla="*/ 9160721 w 9161173"/>
              <a:gd name="connsiteY9" fmla="*/ 12 h 2019733"/>
              <a:gd name="connsiteX10" fmla="*/ 144 w 9161173"/>
              <a:gd name="connsiteY10" fmla="*/ 35714 h 2019733"/>
              <a:gd name="connsiteX11" fmla="*/ 40949 w 9161173"/>
              <a:gd name="connsiteY11" fmla="*/ 1734116 h 2019733"/>
              <a:gd name="connsiteX0" fmla="*/ 40805 w 9161029"/>
              <a:gd name="connsiteY0" fmla="*/ 17341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35714 h 2019733"/>
              <a:gd name="connsiteX11" fmla="*/ 40805 w 9161029"/>
              <a:gd name="connsiteY11" fmla="*/ 17341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35714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35714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8028 w 9169057"/>
              <a:gd name="connsiteY0" fmla="*/ 1739216 h 2019733"/>
              <a:gd name="connsiteX1" fmla="*/ 1216857 w 9169057"/>
              <a:gd name="connsiteY1" fmla="*/ 1479101 h 2019733"/>
              <a:gd name="connsiteX2" fmla="*/ 2043145 w 9169057"/>
              <a:gd name="connsiteY2" fmla="*/ 1433198 h 2019733"/>
              <a:gd name="connsiteX3" fmla="*/ 2741920 w 9169057"/>
              <a:gd name="connsiteY3" fmla="*/ 1448499 h 2019733"/>
              <a:gd name="connsiteX4" fmla="*/ 4190474 w 9169057"/>
              <a:gd name="connsiteY4" fmla="*/ 1729016 h 2019733"/>
              <a:gd name="connsiteX5" fmla="*/ 5261589 w 9169057"/>
              <a:gd name="connsiteY5" fmla="*/ 1973830 h 2019733"/>
              <a:gd name="connsiteX6" fmla="*/ 7092684 w 9169057"/>
              <a:gd name="connsiteY6" fmla="*/ 2019733 h 2019733"/>
              <a:gd name="connsiteX7" fmla="*/ 8893176 w 9169057"/>
              <a:gd name="connsiteY7" fmla="*/ 1764718 h 2019733"/>
              <a:gd name="connsiteX8" fmla="*/ 9163504 w 9169057"/>
              <a:gd name="connsiteY8" fmla="*/ 1606608 h 2019733"/>
              <a:gd name="connsiteX9" fmla="*/ 9168605 w 9169057"/>
              <a:gd name="connsiteY9" fmla="*/ 12 h 2019733"/>
              <a:gd name="connsiteX10" fmla="*/ 8028 w 9169057"/>
              <a:gd name="connsiteY10" fmla="*/ 2639 h 2019733"/>
              <a:gd name="connsiteX11" fmla="*/ 8028 w 9169057"/>
              <a:gd name="connsiteY11" fmla="*/ 1739216 h 2019733"/>
              <a:gd name="connsiteX0" fmla="*/ 737673 w 9898702"/>
              <a:gd name="connsiteY0" fmla="*/ 1739216 h 2019733"/>
              <a:gd name="connsiteX1" fmla="*/ 1946502 w 9898702"/>
              <a:gd name="connsiteY1" fmla="*/ 1479101 h 2019733"/>
              <a:gd name="connsiteX2" fmla="*/ 2772790 w 9898702"/>
              <a:gd name="connsiteY2" fmla="*/ 1433198 h 2019733"/>
              <a:gd name="connsiteX3" fmla="*/ 3471565 w 9898702"/>
              <a:gd name="connsiteY3" fmla="*/ 1448499 h 2019733"/>
              <a:gd name="connsiteX4" fmla="*/ 4920119 w 9898702"/>
              <a:gd name="connsiteY4" fmla="*/ 1729016 h 2019733"/>
              <a:gd name="connsiteX5" fmla="*/ 5991234 w 9898702"/>
              <a:gd name="connsiteY5" fmla="*/ 1973830 h 2019733"/>
              <a:gd name="connsiteX6" fmla="*/ 7822329 w 9898702"/>
              <a:gd name="connsiteY6" fmla="*/ 2019733 h 2019733"/>
              <a:gd name="connsiteX7" fmla="*/ 9622821 w 9898702"/>
              <a:gd name="connsiteY7" fmla="*/ 1764718 h 2019733"/>
              <a:gd name="connsiteX8" fmla="*/ 9893149 w 9898702"/>
              <a:gd name="connsiteY8" fmla="*/ 1606608 h 2019733"/>
              <a:gd name="connsiteX9" fmla="*/ 9898250 w 9898702"/>
              <a:gd name="connsiteY9" fmla="*/ 12 h 2019733"/>
              <a:gd name="connsiteX10" fmla="*/ 737673 w 9898702"/>
              <a:gd name="connsiteY10" fmla="*/ 2639 h 2019733"/>
              <a:gd name="connsiteX11" fmla="*/ 737673 w 9898702"/>
              <a:gd name="connsiteY11" fmla="*/ 1739216 h 2019733"/>
              <a:gd name="connsiteX0" fmla="*/ 753082 w 9914111"/>
              <a:gd name="connsiteY0" fmla="*/ 1739216 h 2019733"/>
              <a:gd name="connsiteX1" fmla="*/ 1961911 w 9914111"/>
              <a:gd name="connsiteY1" fmla="*/ 1479101 h 2019733"/>
              <a:gd name="connsiteX2" fmla="*/ 2788199 w 9914111"/>
              <a:gd name="connsiteY2" fmla="*/ 1433198 h 2019733"/>
              <a:gd name="connsiteX3" fmla="*/ 3486974 w 9914111"/>
              <a:gd name="connsiteY3" fmla="*/ 1448499 h 2019733"/>
              <a:gd name="connsiteX4" fmla="*/ 4935528 w 9914111"/>
              <a:gd name="connsiteY4" fmla="*/ 1729016 h 2019733"/>
              <a:gd name="connsiteX5" fmla="*/ 6006643 w 9914111"/>
              <a:gd name="connsiteY5" fmla="*/ 1973830 h 2019733"/>
              <a:gd name="connsiteX6" fmla="*/ 7837738 w 9914111"/>
              <a:gd name="connsiteY6" fmla="*/ 2019733 h 2019733"/>
              <a:gd name="connsiteX7" fmla="*/ 9638230 w 9914111"/>
              <a:gd name="connsiteY7" fmla="*/ 1764718 h 2019733"/>
              <a:gd name="connsiteX8" fmla="*/ 9908558 w 9914111"/>
              <a:gd name="connsiteY8" fmla="*/ 1606608 h 2019733"/>
              <a:gd name="connsiteX9" fmla="*/ 9913659 w 9914111"/>
              <a:gd name="connsiteY9" fmla="*/ 12 h 2019733"/>
              <a:gd name="connsiteX10" fmla="*/ 753082 w 9914111"/>
              <a:gd name="connsiteY10" fmla="*/ 2639 h 2019733"/>
              <a:gd name="connsiteX11" fmla="*/ 753082 w 9914111"/>
              <a:gd name="connsiteY11" fmla="*/ 1739216 h 2019733"/>
              <a:gd name="connsiteX0" fmla="*/ 678562 w 9839591"/>
              <a:gd name="connsiteY0" fmla="*/ 1739216 h 2019733"/>
              <a:gd name="connsiteX1" fmla="*/ 1887391 w 9839591"/>
              <a:gd name="connsiteY1" fmla="*/ 1479101 h 2019733"/>
              <a:gd name="connsiteX2" fmla="*/ 2713679 w 9839591"/>
              <a:gd name="connsiteY2" fmla="*/ 1433198 h 2019733"/>
              <a:gd name="connsiteX3" fmla="*/ 3412454 w 9839591"/>
              <a:gd name="connsiteY3" fmla="*/ 1448499 h 2019733"/>
              <a:gd name="connsiteX4" fmla="*/ 4861008 w 9839591"/>
              <a:gd name="connsiteY4" fmla="*/ 1729016 h 2019733"/>
              <a:gd name="connsiteX5" fmla="*/ 5932123 w 9839591"/>
              <a:gd name="connsiteY5" fmla="*/ 1973830 h 2019733"/>
              <a:gd name="connsiteX6" fmla="*/ 7763218 w 9839591"/>
              <a:gd name="connsiteY6" fmla="*/ 2019733 h 2019733"/>
              <a:gd name="connsiteX7" fmla="*/ 9563710 w 9839591"/>
              <a:gd name="connsiteY7" fmla="*/ 1764718 h 2019733"/>
              <a:gd name="connsiteX8" fmla="*/ 9834038 w 9839591"/>
              <a:gd name="connsiteY8" fmla="*/ 1606608 h 2019733"/>
              <a:gd name="connsiteX9" fmla="*/ 9839139 w 9839591"/>
              <a:gd name="connsiteY9" fmla="*/ 12 h 2019733"/>
              <a:gd name="connsiteX10" fmla="*/ 678562 w 9839591"/>
              <a:gd name="connsiteY10" fmla="*/ 2639 h 2019733"/>
              <a:gd name="connsiteX11" fmla="*/ 678562 w 9839591"/>
              <a:gd name="connsiteY11" fmla="*/ 1739216 h 2019733"/>
              <a:gd name="connsiteX0" fmla="*/ 0 w 9161029"/>
              <a:gd name="connsiteY0" fmla="*/ 1739216 h 2019733"/>
              <a:gd name="connsiteX1" fmla="*/ 1208829 w 9161029"/>
              <a:gd name="connsiteY1" fmla="*/ 1479101 h 2019733"/>
              <a:gd name="connsiteX2" fmla="*/ 2035117 w 9161029"/>
              <a:gd name="connsiteY2" fmla="*/ 1433198 h 2019733"/>
              <a:gd name="connsiteX3" fmla="*/ 2733892 w 9161029"/>
              <a:gd name="connsiteY3" fmla="*/ 1448499 h 2019733"/>
              <a:gd name="connsiteX4" fmla="*/ 4182446 w 9161029"/>
              <a:gd name="connsiteY4" fmla="*/ 1729016 h 2019733"/>
              <a:gd name="connsiteX5" fmla="*/ 5253561 w 9161029"/>
              <a:gd name="connsiteY5" fmla="*/ 1973830 h 2019733"/>
              <a:gd name="connsiteX6" fmla="*/ 7084656 w 9161029"/>
              <a:gd name="connsiteY6" fmla="*/ 2019733 h 2019733"/>
              <a:gd name="connsiteX7" fmla="*/ 8885148 w 9161029"/>
              <a:gd name="connsiteY7" fmla="*/ 1764718 h 2019733"/>
              <a:gd name="connsiteX8" fmla="*/ 9155476 w 9161029"/>
              <a:gd name="connsiteY8" fmla="*/ 1606608 h 2019733"/>
              <a:gd name="connsiteX9" fmla="*/ 9160577 w 9161029"/>
              <a:gd name="connsiteY9" fmla="*/ 12 h 2019733"/>
              <a:gd name="connsiteX10" fmla="*/ 0 w 9161029"/>
              <a:gd name="connsiteY10" fmla="*/ 2639 h 2019733"/>
              <a:gd name="connsiteX11" fmla="*/ 0 w 9161029"/>
              <a:gd name="connsiteY11" fmla="*/ 1739216 h 2019733"/>
              <a:gd name="connsiteX0" fmla="*/ 0 w 9160577"/>
              <a:gd name="connsiteY0" fmla="*/ 1739204 h 2019721"/>
              <a:gd name="connsiteX1" fmla="*/ 1208829 w 9160577"/>
              <a:gd name="connsiteY1" fmla="*/ 1479089 h 2019721"/>
              <a:gd name="connsiteX2" fmla="*/ 2035117 w 9160577"/>
              <a:gd name="connsiteY2" fmla="*/ 143318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0 w 9160577"/>
              <a:gd name="connsiteY11" fmla="*/ 1739204 h 2019721"/>
              <a:gd name="connsiteX0" fmla="*/ 0 w 9160577"/>
              <a:gd name="connsiteY0" fmla="*/ 1739204 h 2019721"/>
              <a:gd name="connsiteX1" fmla="*/ 1208829 w 9160577"/>
              <a:gd name="connsiteY1" fmla="*/ 1479089 h 2019721"/>
              <a:gd name="connsiteX2" fmla="*/ 2035117 w 9160577"/>
              <a:gd name="connsiteY2" fmla="*/ 143318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0 w 9160577"/>
              <a:gd name="connsiteY11" fmla="*/ 1739204 h 2019721"/>
              <a:gd name="connsiteX0" fmla="*/ 6614 w 9160577"/>
              <a:gd name="connsiteY0" fmla="*/ 1900327 h 2019721"/>
              <a:gd name="connsiteX1" fmla="*/ 1208829 w 9160577"/>
              <a:gd name="connsiteY1" fmla="*/ 1479089 h 2019721"/>
              <a:gd name="connsiteX2" fmla="*/ 2035117 w 9160577"/>
              <a:gd name="connsiteY2" fmla="*/ 143318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6614 w 9160577"/>
              <a:gd name="connsiteY11" fmla="*/ 1900327 h 2019721"/>
              <a:gd name="connsiteX0" fmla="*/ 6614 w 9160577"/>
              <a:gd name="connsiteY0" fmla="*/ 1900327 h 2019721"/>
              <a:gd name="connsiteX1" fmla="*/ 1255132 w 9160577"/>
              <a:gd name="connsiteY1" fmla="*/ 1814761 h 2019721"/>
              <a:gd name="connsiteX2" fmla="*/ 2035117 w 9160577"/>
              <a:gd name="connsiteY2" fmla="*/ 143318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6614 w 9160577"/>
              <a:gd name="connsiteY11" fmla="*/ 1900327 h 2019721"/>
              <a:gd name="connsiteX0" fmla="*/ 6614 w 9160577"/>
              <a:gd name="connsiteY0" fmla="*/ 1900327 h 2019721"/>
              <a:gd name="connsiteX1" fmla="*/ 1255132 w 9160577"/>
              <a:gd name="connsiteY1" fmla="*/ 1814761 h 2019721"/>
              <a:gd name="connsiteX2" fmla="*/ 2524605 w 9160577"/>
              <a:gd name="connsiteY2" fmla="*/ 1811376 h 2019721"/>
              <a:gd name="connsiteX3" fmla="*/ 2733892 w 9160577"/>
              <a:gd name="connsiteY3" fmla="*/ 1448487 h 2019721"/>
              <a:gd name="connsiteX4" fmla="*/ 4182446 w 9160577"/>
              <a:gd name="connsiteY4" fmla="*/ 1729004 h 2019721"/>
              <a:gd name="connsiteX5" fmla="*/ 5253561 w 9160577"/>
              <a:gd name="connsiteY5" fmla="*/ 1973818 h 2019721"/>
              <a:gd name="connsiteX6" fmla="*/ 7084656 w 9160577"/>
              <a:gd name="connsiteY6" fmla="*/ 2019721 h 2019721"/>
              <a:gd name="connsiteX7" fmla="*/ 8885148 w 9160577"/>
              <a:gd name="connsiteY7" fmla="*/ 1764706 h 2019721"/>
              <a:gd name="connsiteX8" fmla="*/ 9155476 w 9160577"/>
              <a:gd name="connsiteY8" fmla="*/ 1606596 h 2019721"/>
              <a:gd name="connsiteX9" fmla="*/ 9160577 w 9160577"/>
              <a:gd name="connsiteY9" fmla="*/ 0 h 2019721"/>
              <a:gd name="connsiteX10" fmla="*/ 0 w 9160577"/>
              <a:gd name="connsiteY10" fmla="*/ 2627 h 2019721"/>
              <a:gd name="connsiteX11" fmla="*/ 6614 w 9160577"/>
              <a:gd name="connsiteY11" fmla="*/ 1900327 h 2019721"/>
              <a:gd name="connsiteX0" fmla="*/ 6614 w 9160577"/>
              <a:gd name="connsiteY0" fmla="*/ 1900327 h 2019721"/>
              <a:gd name="connsiteX1" fmla="*/ 1255132 w 9160577"/>
              <a:gd name="connsiteY1" fmla="*/ 1814761 h 2019721"/>
              <a:gd name="connsiteX2" fmla="*/ 2733892 w 9160577"/>
              <a:gd name="connsiteY2" fmla="*/ 1448487 h 2019721"/>
              <a:gd name="connsiteX3" fmla="*/ 4182446 w 9160577"/>
              <a:gd name="connsiteY3" fmla="*/ 1729004 h 2019721"/>
              <a:gd name="connsiteX4" fmla="*/ 5253561 w 9160577"/>
              <a:gd name="connsiteY4" fmla="*/ 1973818 h 2019721"/>
              <a:gd name="connsiteX5" fmla="*/ 7084656 w 9160577"/>
              <a:gd name="connsiteY5" fmla="*/ 2019721 h 2019721"/>
              <a:gd name="connsiteX6" fmla="*/ 8885148 w 9160577"/>
              <a:gd name="connsiteY6" fmla="*/ 1764706 h 2019721"/>
              <a:gd name="connsiteX7" fmla="*/ 9155476 w 9160577"/>
              <a:gd name="connsiteY7" fmla="*/ 1606596 h 2019721"/>
              <a:gd name="connsiteX8" fmla="*/ 9160577 w 9160577"/>
              <a:gd name="connsiteY8" fmla="*/ 0 h 2019721"/>
              <a:gd name="connsiteX9" fmla="*/ 0 w 9160577"/>
              <a:gd name="connsiteY9" fmla="*/ 2627 h 2019721"/>
              <a:gd name="connsiteX10" fmla="*/ 6614 w 9160577"/>
              <a:gd name="connsiteY10" fmla="*/ 1900327 h 2019721"/>
              <a:gd name="connsiteX0" fmla="*/ 6614 w 9160577"/>
              <a:gd name="connsiteY0" fmla="*/ 1900327 h 2019721"/>
              <a:gd name="connsiteX1" fmla="*/ 1255132 w 9160577"/>
              <a:gd name="connsiteY1" fmla="*/ 1814761 h 2019721"/>
              <a:gd name="connsiteX2" fmla="*/ 2733892 w 9160577"/>
              <a:gd name="connsiteY2" fmla="*/ 1448487 h 2019721"/>
              <a:gd name="connsiteX3" fmla="*/ 5253561 w 9160577"/>
              <a:gd name="connsiteY3" fmla="*/ 1973818 h 2019721"/>
              <a:gd name="connsiteX4" fmla="*/ 7084656 w 9160577"/>
              <a:gd name="connsiteY4" fmla="*/ 2019721 h 2019721"/>
              <a:gd name="connsiteX5" fmla="*/ 8885148 w 9160577"/>
              <a:gd name="connsiteY5" fmla="*/ 1764706 h 2019721"/>
              <a:gd name="connsiteX6" fmla="*/ 9155476 w 9160577"/>
              <a:gd name="connsiteY6" fmla="*/ 1606596 h 2019721"/>
              <a:gd name="connsiteX7" fmla="*/ 9160577 w 9160577"/>
              <a:gd name="connsiteY7" fmla="*/ 0 h 2019721"/>
              <a:gd name="connsiteX8" fmla="*/ 0 w 9160577"/>
              <a:gd name="connsiteY8" fmla="*/ 2627 h 2019721"/>
              <a:gd name="connsiteX9" fmla="*/ 6614 w 9160577"/>
              <a:gd name="connsiteY9" fmla="*/ 1900327 h 2019721"/>
              <a:gd name="connsiteX0" fmla="*/ 6614 w 9160577"/>
              <a:gd name="connsiteY0" fmla="*/ 1900327 h 2019721"/>
              <a:gd name="connsiteX1" fmla="*/ 1255132 w 9160577"/>
              <a:gd name="connsiteY1" fmla="*/ 1814761 h 2019721"/>
              <a:gd name="connsiteX2" fmla="*/ 4890285 w 9160577"/>
              <a:gd name="connsiteY2" fmla="*/ 1956471 h 2019721"/>
              <a:gd name="connsiteX3" fmla="*/ 5253561 w 9160577"/>
              <a:gd name="connsiteY3" fmla="*/ 1973818 h 2019721"/>
              <a:gd name="connsiteX4" fmla="*/ 7084656 w 9160577"/>
              <a:gd name="connsiteY4" fmla="*/ 2019721 h 2019721"/>
              <a:gd name="connsiteX5" fmla="*/ 8885148 w 9160577"/>
              <a:gd name="connsiteY5" fmla="*/ 1764706 h 2019721"/>
              <a:gd name="connsiteX6" fmla="*/ 9155476 w 9160577"/>
              <a:gd name="connsiteY6" fmla="*/ 1606596 h 2019721"/>
              <a:gd name="connsiteX7" fmla="*/ 9160577 w 9160577"/>
              <a:gd name="connsiteY7" fmla="*/ 0 h 2019721"/>
              <a:gd name="connsiteX8" fmla="*/ 0 w 9160577"/>
              <a:gd name="connsiteY8" fmla="*/ 2627 h 2019721"/>
              <a:gd name="connsiteX9" fmla="*/ 6614 w 9160577"/>
              <a:gd name="connsiteY9" fmla="*/ 1900327 h 2019721"/>
              <a:gd name="connsiteX0" fmla="*/ 6614 w 9160577"/>
              <a:gd name="connsiteY0" fmla="*/ 1900327 h 2019721"/>
              <a:gd name="connsiteX1" fmla="*/ 1255132 w 9160577"/>
              <a:gd name="connsiteY1" fmla="*/ 1814761 h 2019721"/>
              <a:gd name="connsiteX2" fmla="*/ 4890285 w 9160577"/>
              <a:gd name="connsiteY2" fmla="*/ 1956471 h 2019721"/>
              <a:gd name="connsiteX3" fmla="*/ 7084656 w 9160577"/>
              <a:gd name="connsiteY3" fmla="*/ 2019721 h 2019721"/>
              <a:gd name="connsiteX4" fmla="*/ 8885148 w 9160577"/>
              <a:gd name="connsiteY4" fmla="*/ 1764706 h 2019721"/>
              <a:gd name="connsiteX5" fmla="*/ 9155476 w 9160577"/>
              <a:gd name="connsiteY5" fmla="*/ 1606596 h 2019721"/>
              <a:gd name="connsiteX6" fmla="*/ 9160577 w 9160577"/>
              <a:gd name="connsiteY6" fmla="*/ 0 h 2019721"/>
              <a:gd name="connsiteX7" fmla="*/ 0 w 9160577"/>
              <a:gd name="connsiteY7" fmla="*/ 2627 h 2019721"/>
              <a:gd name="connsiteX8" fmla="*/ 6614 w 9160577"/>
              <a:gd name="connsiteY8" fmla="*/ 1900327 h 2019721"/>
              <a:gd name="connsiteX0" fmla="*/ 6614 w 9160577"/>
              <a:gd name="connsiteY0" fmla="*/ 1900327 h 2019721"/>
              <a:gd name="connsiteX1" fmla="*/ 1255132 w 9160577"/>
              <a:gd name="connsiteY1" fmla="*/ 1814761 h 2019721"/>
              <a:gd name="connsiteX2" fmla="*/ 4916744 w 9160577"/>
              <a:gd name="connsiteY2" fmla="*/ 1972136 h 2019721"/>
              <a:gd name="connsiteX3" fmla="*/ 7084656 w 9160577"/>
              <a:gd name="connsiteY3" fmla="*/ 2019721 h 2019721"/>
              <a:gd name="connsiteX4" fmla="*/ 8885148 w 9160577"/>
              <a:gd name="connsiteY4" fmla="*/ 1764706 h 2019721"/>
              <a:gd name="connsiteX5" fmla="*/ 9155476 w 9160577"/>
              <a:gd name="connsiteY5" fmla="*/ 1606596 h 2019721"/>
              <a:gd name="connsiteX6" fmla="*/ 9160577 w 9160577"/>
              <a:gd name="connsiteY6" fmla="*/ 0 h 2019721"/>
              <a:gd name="connsiteX7" fmla="*/ 0 w 9160577"/>
              <a:gd name="connsiteY7" fmla="*/ 2627 h 2019721"/>
              <a:gd name="connsiteX8" fmla="*/ 6614 w 9160577"/>
              <a:gd name="connsiteY8" fmla="*/ 1900327 h 2019721"/>
              <a:gd name="connsiteX0" fmla="*/ 6614 w 9160577"/>
              <a:gd name="connsiteY0" fmla="*/ 1900327 h 2024643"/>
              <a:gd name="connsiteX1" fmla="*/ 1255132 w 9160577"/>
              <a:gd name="connsiteY1" fmla="*/ 1814761 h 2024643"/>
              <a:gd name="connsiteX2" fmla="*/ 4916744 w 9160577"/>
              <a:gd name="connsiteY2" fmla="*/ 1972136 h 2024643"/>
              <a:gd name="connsiteX3" fmla="*/ 7084656 w 9160577"/>
              <a:gd name="connsiteY3" fmla="*/ 2019721 h 2024643"/>
              <a:gd name="connsiteX4" fmla="*/ 8885148 w 9160577"/>
              <a:gd name="connsiteY4" fmla="*/ 1764706 h 2024643"/>
              <a:gd name="connsiteX5" fmla="*/ 9155476 w 9160577"/>
              <a:gd name="connsiteY5" fmla="*/ 1606596 h 2024643"/>
              <a:gd name="connsiteX6" fmla="*/ 9160577 w 9160577"/>
              <a:gd name="connsiteY6" fmla="*/ 0 h 2024643"/>
              <a:gd name="connsiteX7" fmla="*/ 0 w 9160577"/>
              <a:gd name="connsiteY7" fmla="*/ 2627 h 2024643"/>
              <a:gd name="connsiteX8" fmla="*/ 6614 w 9160577"/>
              <a:gd name="connsiteY8" fmla="*/ 1900327 h 2024643"/>
              <a:gd name="connsiteX0" fmla="*/ 6614 w 9160577"/>
              <a:gd name="connsiteY0" fmla="*/ 1900327 h 2024643"/>
              <a:gd name="connsiteX1" fmla="*/ 1255132 w 9160577"/>
              <a:gd name="connsiteY1" fmla="*/ 1814761 h 2024643"/>
              <a:gd name="connsiteX2" fmla="*/ 4916744 w 9160577"/>
              <a:gd name="connsiteY2" fmla="*/ 1972136 h 2024643"/>
              <a:gd name="connsiteX3" fmla="*/ 7084656 w 9160577"/>
              <a:gd name="connsiteY3" fmla="*/ 2019721 h 2024643"/>
              <a:gd name="connsiteX4" fmla="*/ 8885148 w 9160577"/>
              <a:gd name="connsiteY4" fmla="*/ 1764706 h 2024643"/>
              <a:gd name="connsiteX5" fmla="*/ 9155476 w 9160577"/>
              <a:gd name="connsiteY5" fmla="*/ 1606596 h 2024643"/>
              <a:gd name="connsiteX6" fmla="*/ 9160577 w 9160577"/>
              <a:gd name="connsiteY6" fmla="*/ 0 h 2024643"/>
              <a:gd name="connsiteX7" fmla="*/ 0 w 9160577"/>
              <a:gd name="connsiteY7" fmla="*/ 2627 h 2024643"/>
              <a:gd name="connsiteX8" fmla="*/ 6614 w 9160577"/>
              <a:gd name="connsiteY8" fmla="*/ 1900327 h 2024643"/>
              <a:gd name="connsiteX0" fmla="*/ 6614 w 9160577"/>
              <a:gd name="connsiteY0" fmla="*/ 1900327 h 2024643"/>
              <a:gd name="connsiteX1" fmla="*/ 1255132 w 9160577"/>
              <a:gd name="connsiteY1" fmla="*/ 1814761 h 2024643"/>
              <a:gd name="connsiteX2" fmla="*/ 4916744 w 9160577"/>
              <a:gd name="connsiteY2" fmla="*/ 1972136 h 2024643"/>
              <a:gd name="connsiteX3" fmla="*/ 7084656 w 9160577"/>
              <a:gd name="connsiteY3" fmla="*/ 2019721 h 2024643"/>
              <a:gd name="connsiteX4" fmla="*/ 8885148 w 9160577"/>
              <a:gd name="connsiteY4" fmla="*/ 1764706 h 2024643"/>
              <a:gd name="connsiteX5" fmla="*/ 9155476 w 9160577"/>
              <a:gd name="connsiteY5" fmla="*/ 1606596 h 2024643"/>
              <a:gd name="connsiteX6" fmla="*/ 9160577 w 9160577"/>
              <a:gd name="connsiteY6" fmla="*/ 0 h 2024643"/>
              <a:gd name="connsiteX7" fmla="*/ 0 w 9160577"/>
              <a:gd name="connsiteY7" fmla="*/ 2627 h 2024643"/>
              <a:gd name="connsiteX8" fmla="*/ 6614 w 9160577"/>
              <a:gd name="connsiteY8" fmla="*/ 1900327 h 2024643"/>
              <a:gd name="connsiteX0" fmla="*/ 6614 w 9160577"/>
              <a:gd name="connsiteY0" fmla="*/ 1900327 h 2024643"/>
              <a:gd name="connsiteX1" fmla="*/ 1255132 w 9160577"/>
              <a:gd name="connsiteY1" fmla="*/ 1814761 h 2024643"/>
              <a:gd name="connsiteX2" fmla="*/ 4916744 w 9160577"/>
              <a:gd name="connsiteY2" fmla="*/ 1972136 h 2024643"/>
              <a:gd name="connsiteX3" fmla="*/ 7084656 w 9160577"/>
              <a:gd name="connsiteY3" fmla="*/ 2019721 h 2024643"/>
              <a:gd name="connsiteX4" fmla="*/ 8885148 w 9160577"/>
              <a:gd name="connsiteY4" fmla="*/ 1764706 h 2024643"/>
              <a:gd name="connsiteX5" fmla="*/ 9148861 w 9160577"/>
              <a:gd name="connsiteY5" fmla="*/ 1886323 h 2024643"/>
              <a:gd name="connsiteX6" fmla="*/ 9160577 w 9160577"/>
              <a:gd name="connsiteY6" fmla="*/ 0 h 2024643"/>
              <a:gd name="connsiteX7" fmla="*/ 0 w 9160577"/>
              <a:gd name="connsiteY7" fmla="*/ 2627 h 2024643"/>
              <a:gd name="connsiteX8" fmla="*/ 6614 w 9160577"/>
              <a:gd name="connsiteY8" fmla="*/ 1900327 h 2024643"/>
              <a:gd name="connsiteX0" fmla="*/ 6614 w 9160577"/>
              <a:gd name="connsiteY0" fmla="*/ 1900327 h 2024643"/>
              <a:gd name="connsiteX1" fmla="*/ 1255132 w 9160577"/>
              <a:gd name="connsiteY1" fmla="*/ 1814761 h 2024643"/>
              <a:gd name="connsiteX2" fmla="*/ 4916744 w 9160577"/>
              <a:gd name="connsiteY2" fmla="*/ 1972136 h 2024643"/>
              <a:gd name="connsiteX3" fmla="*/ 7084656 w 9160577"/>
              <a:gd name="connsiteY3" fmla="*/ 2019721 h 2024643"/>
              <a:gd name="connsiteX4" fmla="*/ 9148861 w 9160577"/>
              <a:gd name="connsiteY4" fmla="*/ 1886323 h 2024643"/>
              <a:gd name="connsiteX5" fmla="*/ 9160577 w 9160577"/>
              <a:gd name="connsiteY5" fmla="*/ 0 h 2024643"/>
              <a:gd name="connsiteX6" fmla="*/ 0 w 9160577"/>
              <a:gd name="connsiteY6" fmla="*/ 2627 h 2024643"/>
              <a:gd name="connsiteX7" fmla="*/ 6614 w 9160577"/>
              <a:gd name="connsiteY7" fmla="*/ 1900327 h 2024643"/>
              <a:gd name="connsiteX0" fmla="*/ 6614 w 9160577"/>
              <a:gd name="connsiteY0" fmla="*/ 1900327 h 2024643"/>
              <a:gd name="connsiteX1" fmla="*/ 1255132 w 9160577"/>
              <a:gd name="connsiteY1" fmla="*/ 1814761 h 2024643"/>
              <a:gd name="connsiteX2" fmla="*/ 4916744 w 9160577"/>
              <a:gd name="connsiteY2" fmla="*/ 1972136 h 2024643"/>
              <a:gd name="connsiteX3" fmla="*/ 7084656 w 9160577"/>
              <a:gd name="connsiteY3" fmla="*/ 2019721 h 2024643"/>
              <a:gd name="connsiteX4" fmla="*/ 9148861 w 9160577"/>
              <a:gd name="connsiteY4" fmla="*/ 1886323 h 2024643"/>
              <a:gd name="connsiteX5" fmla="*/ 9160577 w 9160577"/>
              <a:gd name="connsiteY5" fmla="*/ 0 h 2024643"/>
              <a:gd name="connsiteX6" fmla="*/ 0 w 9160577"/>
              <a:gd name="connsiteY6" fmla="*/ 2627 h 2024643"/>
              <a:gd name="connsiteX7" fmla="*/ 6614 w 9160577"/>
              <a:gd name="connsiteY7" fmla="*/ 1900327 h 2024643"/>
              <a:gd name="connsiteX0" fmla="*/ 6614 w 9160577"/>
              <a:gd name="connsiteY0" fmla="*/ 1900327 h 2040205"/>
              <a:gd name="connsiteX1" fmla="*/ 1255132 w 9160577"/>
              <a:gd name="connsiteY1" fmla="*/ 1814761 h 2040205"/>
              <a:gd name="connsiteX2" fmla="*/ 4916744 w 9160577"/>
              <a:gd name="connsiteY2" fmla="*/ 1972136 h 2040205"/>
              <a:gd name="connsiteX3" fmla="*/ 7084656 w 9160577"/>
              <a:gd name="connsiteY3" fmla="*/ 2019721 h 2040205"/>
              <a:gd name="connsiteX4" fmla="*/ 9148861 w 9160577"/>
              <a:gd name="connsiteY4" fmla="*/ 1886323 h 2040205"/>
              <a:gd name="connsiteX5" fmla="*/ 9160577 w 9160577"/>
              <a:gd name="connsiteY5" fmla="*/ 0 h 2040205"/>
              <a:gd name="connsiteX6" fmla="*/ 0 w 9160577"/>
              <a:gd name="connsiteY6" fmla="*/ 2627 h 2040205"/>
              <a:gd name="connsiteX7" fmla="*/ 6614 w 9160577"/>
              <a:gd name="connsiteY7" fmla="*/ 1900327 h 20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60577" h="2040205">
                <a:moveTo>
                  <a:pt x="6614" y="1900327"/>
                </a:moveTo>
                <a:lnTo>
                  <a:pt x="1255132" y="1814761"/>
                </a:lnTo>
                <a:lnTo>
                  <a:pt x="4916744" y="1972136"/>
                </a:lnTo>
                <a:cubicBezTo>
                  <a:pt x="6069337" y="2064084"/>
                  <a:pt x="6335560" y="2044139"/>
                  <a:pt x="7084656" y="2019721"/>
                </a:cubicBezTo>
                <a:cubicBezTo>
                  <a:pt x="8361433" y="1979731"/>
                  <a:pt x="8460793" y="1930789"/>
                  <a:pt x="9148861" y="1886323"/>
                </a:cubicBezTo>
                <a:cubicBezTo>
                  <a:pt x="9151411" y="1083025"/>
                  <a:pt x="9158026" y="803298"/>
                  <a:pt x="9160577" y="0"/>
                </a:cubicBezTo>
                <a:lnTo>
                  <a:pt x="0" y="2627"/>
                </a:lnTo>
                <a:cubicBezTo>
                  <a:pt x="2205" y="635194"/>
                  <a:pt x="4409" y="1267760"/>
                  <a:pt x="6614" y="1900327"/>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5" name="Picture 7" descr="_0000_NHSBT_Ribbon_NHS_Blue_RGB_WhiteAbv_DRAFT.png">
            <a:extLst>
              <a:ext uri="{FF2B5EF4-FFF2-40B4-BE49-F238E27FC236}">
                <a16:creationId xmlns:a16="http://schemas.microsoft.com/office/drawing/2014/main" id="{5ED2CFD6-690B-45A4-8981-DBA64D607472}"/>
              </a:ext>
            </a:extLst>
          </p:cNvPr>
          <p:cNvPicPr>
            <a:picLocks noChangeAspect="1"/>
          </p:cNvPicPr>
          <p:nvPr/>
        </p:nvPicPr>
        <p:blipFill>
          <a:blip r:embed="rId2">
            <a:extLst>
              <a:ext uri="{28A0092B-C50C-407E-A947-70E740481C1C}">
                <a14:useLocalDpi xmlns:a14="http://schemas.microsoft.com/office/drawing/2010/main" val="0"/>
              </a:ext>
            </a:extLst>
          </a:blip>
          <a:srcRect l="1308" r="4449"/>
          <a:stretch>
            <a:fillRect/>
          </a:stretch>
        </p:blipFill>
        <p:spPr bwMode="auto">
          <a:xfrm>
            <a:off x="-6350" y="3584575"/>
            <a:ext cx="12215813"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NHSBT">
            <a:extLst>
              <a:ext uri="{FF2B5EF4-FFF2-40B4-BE49-F238E27FC236}">
                <a16:creationId xmlns:a16="http://schemas.microsoft.com/office/drawing/2014/main" id="{EC7436AF-4873-4D42-92D3-040EADA3030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47675" y="2066925"/>
            <a:ext cx="10657010" cy="1362075"/>
          </a:xfrm>
        </p:spPr>
        <p:txBody>
          <a:bodyPr/>
          <a:lstStyle>
            <a:lvl1pPr algn="l">
              <a:defRPr sz="5000" b="1" cap="none">
                <a:solidFill>
                  <a:srgbClr val="0072C6"/>
                </a:solidFill>
              </a:defRPr>
            </a:lvl1pPr>
          </a:lstStyle>
          <a:p>
            <a:r>
              <a:rPr lang="en-US"/>
              <a:t>Click to edit Master title style</a:t>
            </a:r>
            <a:endParaRPr lang="en-GB" dirty="0"/>
          </a:p>
        </p:txBody>
      </p:sp>
      <p:sp>
        <p:nvSpPr>
          <p:cNvPr id="3" name="Text Placeholder 2"/>
          <p:cNvSpPr>
            <a:spLocks noGrp="1"/>
          </p:cNvSpPr>
          <p:nvPr>
            <p:ph type="body" idx="1"/>
          </p:nvPr>
        </p:nvSpPr>
        <p:spPr>
          <a:xfrm>
            <a:off x="447674" y="2837021"/>
            <a:ext cx="10657009" cy="669607"/>
          </a:xfrm>
        </p:spPr>
        <p:txBody>
          <a:bodyPr/>
          <a:lstStyle>
            <a:lvl1pPr marL="0" indent="0" algn="l">
              <a:buNone/>
              <a:defRPr sz="3500">
                <a:solidFill>
                  <a:srgbClr val="0072C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525166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5" descr="NHSBT">
            <a:extLst>
              <a:ext uri="{FF2B5EF4-FFF2-40B4-BE49-F238E27FC236}">
                <a16:creationId xmlns:a16="http://schemas.microsoft.com/office/drawing/2014/main" id="{EC128990-EC2C-4DFE-B55A-B5573F77A5E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17113" y="277813"/>
            <a:ext cx="1908175"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68319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5.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descr="_0000_NHSBT_Ribbon_NHS_Blue_RGB_WhiteAbv_DRAFT.png">
            <a:extLst>
              <a:ext uri="{FF2B5EF4-FFF2-40B4-BE49-F238E27FC236}">
                <a16:creationId xmlns:a16="http://schemas.microsoft.com/office/drawing/2014/main" id="{9D071343-C4C7-4F09-8A67-1117E950CDE2}"/>
              </a:ext>
            </a:extLst>
          </p:cNvPr>
          <p:cNvPicPr>
            <a:picLocks noChangeAspect="1"/>
          </p:cNvPicPr>
          <p:nvPr/>
        </p:nvPicPr>
        <p:blipFill>
          <a:blip r:embed="rId3">
            <a:extLst>
              <a:ext uri="{28A0092B-C50C-407E-A947-70E740481C1C}">
                <a14:useLocalDpi xmlns:a14="http://schemas.microsoft.com/office/drawing/2010/main" val="0"/>
              </a:ext>
            </a:extLst>
          </a:blip>
          <a:srcRect l="2162" t="9860" r="3767"/>
          <a:stretch>
            <a:fillRect/>
          </a:stretch>
        </p:blipFill>
        <p:spPr bwMode="auto">
          <a:xfrm>
            <a:off x="0" y="3917950"/>
            <a:ext cx="12195175"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a:extLst>
              <a:ext uri="{FF2B5EF4-FFF2-40B4-BE49-F238E27FC236}">
                <a16:creationId xmlns:a16="http://schemas.microsoft.com/office/drawing/2014/main" id="{BDD8254C-2C52-4016-9BD8-A884BD46B5EC}"/>
              </a:ext>
            </a:extLst>
          </p:cNvPr>
          <p:cNvSpPr>
            <a:spLocks noGrp="1"/>
          </p:cNvSpPr>
          <p:nvPr>
            <p:ph type="title"/>
          </p:nvPr>
        </p:nvSpPr>
        <p:spPr bwMode="auto">
          <a:xfrm>
            <a:off x="609600" y="2651125"/>
            <a:ext cx="930751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endParaRPr lang="en-GB" altLang="en-US"/>
          </a:p>
        </p:txBody>
      </p:sp>
      <p:pic>
        <p:nvPicPr>
          <p:cNvPr id="1028" name="Picture 5" descr="NHSBT">
            <a:extLst>
              <a:ext uri="{FF2B5EF4-FFF2-40B4-BE49-F238E27FC236}">
                <a16:creationId xmlns:a16="http://schemas.microsoft.com/office/drawing/2014/main" id="{9585749F-E8AF-414E-A0AC-59E440BA9947}"/>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24" r:id="rId1"/>
  </p:sldLayoutIdLst>
  <p:txStyles>
    <p:titleStyle>
      <a:lvl1pPr algn="l" defTabSz="457200" rtl="0" eaLnBrk="1" fontAlgn="base" hangingPunct="1">
        <a:spcBef>
          <a:spcPct val="0"/>
        </a:spcBef>
        <a:spcAft>
          <a:spcPct val="0"/>
        </a:spcAft>
        <a:defRPr sz="3800" b="1" kern="1200">
          <a:solidFill>
            <a:srgbClr val="0072C6"/>
          </a:solidFill>
          <a:latin typeface="+mj-lt"/>
          <a:ea typeface="+mj-ea"/>
          <a:cs typeface="+mj-cs"/>
        </a:defRPr>
      </a:lvl1pPr>
      <a:lvl2pPr algn="l" defTabSz="457200" rtl="0" eaLnBrk="1" fontAlgn="base" hangingPunct="1">
        <a:spcBef>
          <a:spcPct val="0"/>
        </a:spcBef>
        <a:spcAft>
          <a:spcPct val="0"/>
        </a:spcAft>
        <a:defRPr sz="3800" b="1">
          <a:solidFill>
            <a:srgbClr val="0072C6"/>
          </a:solidFill>
          <a:latin typeface="Arial" panose="020B0604020202020204" pitchFamily="34" charset="0"/>
        </a:defRPr>
      </a:lvl2pPr>
      <a:lvl3pPr algn="l" defTabSz="457200" rtl="0" eaLnBrk="1" fontAlgn="base" hangingPunct="1">
        <a:spcBef>
          <a:spcPct val="0"/>
        </a:spcBef>
        <a:spcAft>
          <a:spcPct val="0"/>
        </a:spcAft>
        <a:defRPr sz="3800" b="1">
          <a:solidFill>
            <a:srgbClr val="0072C6"/>
          </a:solidFill>
          <a:latin typeface="Arial" panose="020B0604020202020204" pitchFamily="34" charset="0"/>
        </a:defRPr>
      </a:lvl3pPr>
      <a:lvl4pPr algn="l" defTabSz="457200" rtl="0" eaLnBrk="1" fontAlgn="base" hangingPunct="1">
        <a:spcBef>
          <a:spcPct val="0"/>
        </a:spcBef>
        <a:spcAft>
          <a:spcPct val="0"/>
        </a:spcAft>
        <a:defRPr sz="3800" b="1">
          <a:solidFill>
            <a:srgbClr val="0072C6"/>
          </a:solidFill>
          <a:latin typeface="Arial" panose="020B0604020202020204" pitchFamily="34" charset="0"/>
        </a:defRPr>
      </a:lvl4pPr>
      <a:lvl5pPr algn="l" defTabSz="457200" rtl="0" eaLnBrk="1" fontAlgn="base" hangingPunct="1">
        <a:spcBef>
          <a:spcPct val="0"/>
        </a:spcBef>
        <a:spcAft>
          <a:spcPct val="0"/>
        </a:spcAft>
        <a:defRPr sz="3800" b="1">
          <a:solidFill>
            <a:srgbClr val="0072C6"/>
          </a:solidFill>
          <a:latin typeface="Arial" panose="020B0604020202020204" pitchFamily="34" charset="0"/>
        </a:defRPr>
      </a:lvl5pPr>
      <a:lvl6pPr marL="457200" algn="l" defTabSz="457200" rtl="0" eaLnBrk="1" fontAlgn="base" hangingPunct="1">
        <a:spcBef>
          <a:spcPct val="0"/>
        </a:spcBef>
        <a:spcAft>
          <a:spcPct val="0"/>
        </a:spcAft>
        <a:defRPr sz="3800" b="1">
          <a:solidFill>
            <a:srgbClr val="0072C6"/>
          </a:solidFill>
          <a:latin typeface="Arial" panose="020B0604020202020204" pitchFamily="34" charset="0"/>
        </a:defRPr>
      </a:lvl6pPr>
      <a:lvl7pPr marL="914400" algn="l" defTabSz="457200" rtl="0" eaLnBrk="1" fontAlgn="base" hangingPunct="1">
        <a:spcBef>
          <a:spcPct val="0"/>
        </a:spcBef>
        <a:spcAft>
          <a:spcPct val="0"/>
        </a:spcAft>
        <a:defRPr sz="3800" b="1">
          <a:solidFill>
            <a:srgbClr val="0072C6"/>
          </a:solidFill>
          <a:latin typeface="Arial" panose="020B0604020202020204" pitchFamily="34" charset="0"/>
        </a:defRPr>
      </a:lvl7pPr>
      <a:lvl8pPr marL="1371600" algn="l" defTabSz="457200" rtl="0" eaLnBrk="1" fontAlgn="base" hangingPunct="1">
        <a:spcBef>
          <a:spcPct val="0"/>
        </a:spcBef>
        <a:spcAft>
          <a:spcPct val="0"/>
        </a:spcAft>
        <a:defRPr sz="3800" b="1">
          <a:solidFill>
            <a:srgbClr val="0072C6"/>
          </a:solidFill>
          <a:latin typeface="Arial" panose="020B0604020202020204" pitchFamily="34" charset="0"/>
        </a:defRPr>
      </a:lvl8pPr>
      <a:lvl9pPr marL="1828800" algn="l" defTabSz="457200" rtl="0" eaLnBrk="1" fontAlgn="base" hangingPunct="1">
        <a:spcBef>
          <a:spcPct val="0"/>
        </a:spcBef>
        <a:spcAft>
          <a:spcPct val="0"/>
        </a:spcAft>
        <a:defRPr sz="3800" b="1">
          <a:solidFill>
            <a:srgbClr val="0072C6"/>
          </a:solidFill>
          <a:latin typeface="Arial" panose="020B0604020202020204" pitchFamily="34" charset="0"/>
        </a:defRPr>
      </a:lvl9pPr>
    </p:titleStyle>
    <p:bodyStyle>
      <a:lvl1pPr marL="177800" indent="-177800" algn="l" defTabSz="457200" rtl="0" eaLnBrk="1" fontAlgn="base" hangingPunct="1">
        <a:spcBef>
          <a:spcPts val="800"/>
        </a:spcBef>
        <a:spcAft>
          <a:spcPts val="800"/>
        </a:spcAft>
        <a:buClr>
          <a:srgbClr val="0072C6"/>
        </a:buClr>
        <a:buFont typeface="Arial" panose="020B0604020202020204" pitchFamily="34" charset="0"/>
        <a:buChar char="•"/>
        <a:defRPr sz="2200" kern="1200">
          <a:solidFill>
            <a:schemeClr val="tx1"/>
          </a:solidFill>
          <a:latin typeface="+mn-lt"/>
          <a:ea typeface="+mn-ea"/>
          <a:cs typeface="+mn-cs"/>
        </a:defRPr>
      </a:lvl1pPr>
      <a:lvl2pPr marL="447675" indent="-269875" algn="l" defTabSz="457200" rtl="0" eaLnBrk="1" fontAlgn="base" hangingPunct="1">
        <a:spcBef>
          <a:spcPts val="400"/>
        </a:spcBef>
        <a:spcAft>
          <a:spcPct val="0"/>
        </a:spcAft>
        <a:buFont typeface="Arial" panose="020B0604020202020204" pitchFamily="34" charset="0"/>
        <a:buChar char="–"/>
        <a:defRPr sz="2200" kern="1200">
          <a:solidFill>
            <a:schemeClr val="tx1"/>
          </a:solidFill>
          <a:latin typeface="+mn-lt"/>
          <a:ea typeface="+mn-ea"/>
          <a:cs typeface="+mn-cs"/>
        </a:defRPr>
      </a:lvl2pPr>
      <a:lvl3pPr marL="625475" indent="-177800" algn="l" defTabSz="457200" rtl="0" eaLnBrk="1" fontAlgn="base" hangingPunct="1">
        <a:spcBef>
          <a:spcPts val="400"/>
        </a:spcBef>
        <a:spcAft>
          <a:spcPct val="0"/>
        </a:spcAft>
        <a:buFont typeface="Lucida Grande"/>
        <a:buChar char="–"/>
        <a:defRPr sz="2200" kern="1200">
          <a:solidFill>
            <a:schemeClr val="tx1"/>
          </a:solidFill>
          <a:latin typeface="+mn-lt"/>
          <a:ea typeface="+mn-ea"/>
          <a:cs typeface="+mn-cs"/>
        </a:defRPr>
      </a:lvl3pPr>
      <a:lvl4pPr marL="895350" indent="-269875" algn="l" defTabSz="457200" rtl="0" eaLnBrk="1" fontAlgn="base" hangingPunct="1">
        <a:spcBef>
          <a:spcPts val="400"/>
        </a:spcBef>
        <a:spcAft>
          <a:spcPct val="0"/>
        </a:spcAft>
        <a:buFont typeface="Lucida Grande"/>
        <a:buChar char="–"/>
        <a:defRPr sz="2200" kern="1200">
          <a:solidFill>
            <a:schemeClr val="tx1"/>
          </a:solidFill>
          <a:latin typeface="+mn-lt"/>
          <a:ea typeface="+mn-ea"/>
          <a:cs typeface="+mn-cs"/>
        </a:defRPr>
      </a:lvl4pPr>
      <a:lvl5pPr marL="1165225" indent="-269875" algn="l" defTabSz="457200" rtl="0" eaLnBrk="1" fontAlgn="base" hangingPunct="1">
        <a:spcBef>
          <a:spcPts val="400"/>
        </a:spcBef>
        <a:spcAft>
          <a:spcPct val="0"/>
        </a:spcAft>
        <a:buFont typeface="Lucida Grande"/>
        <a:buChar char="–"/>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1" name="Title Placeholder 1">
            <a:extLst>
              <a:ext uri="{FF2B5EF4-FFF2-40B4-BE49-F238E27FC236}">
                <a16:creationId xmlns:a16="http://schemas.microsoft.com/office/drawing/2014/main" id="{DD5AF31E-995C-43C6-A536-B3F15BED2C8C}"/>
              </a:ext>
            </a:extLst>
          </p:cNvPr>
          <p:cNvSpPr>
            <a:spLocks noGrp="1"/>
          </p:cNvSpPr>
          <p:nvPr>
            <p:ph type="title"/>
          </p:nvPr>
        </p:nvSpPr>
        <p:spPr bwMode="auto">
          <a:xfrm>
            <a:off x="609600" y="625475"/>
            <a:ext cx="9307513"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title style</a:t>
            </a:r>
          </a:p>
        </p:txBody>
      </p:sp>
      <p:sp>
        <p:nvSpPr>
          <p:cNvPr id="2052" name="Text Placeholder 2">
            <a:extLst>
              <a:ext uri="{FF2B5EF4-FFF2-40B4-BE49-F238E27FC236}">
                <a16:creationId xmlns:a16="http://schemas.microsoft.com/office/drawing/2014/main" id="{CE5747E3-E306-4EEB-AB53-24089FB8CFB6}"/>
              </a:ext>
            </a:extLst>
          </p:cNvPr>
          <p:cNvSpPr>
            <a:spLocks noGrp="1"/>
          </p:cNvSpPr>
          <p:nvPr>
            <p:ph type="body" idx="1"/>
          </p:nvPr>
        </p:nvSpPr>
        <p:spPr bwMode="auto">
          <a:xfrm>
            <a:off x="609600" y="2506663"/>
            <a:ext cx="9307513"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a:p>
            <a:pPr lvl="4"/>
            <a:r>
              <a:rPr lang="en-GB" altLang="en-US" dirty="0"/>
              <a:t>Fifth level</a:t>
            </a:r>
          </a:p>
        </p:txBody>
      </p:sp>
      <p:pic>
        <p:nvPicPr>
          <p:cNvPr id="2053" name="Picture 7" descr="NHSBT">
            <a:extLst>
              <a:ext uri="{FF2B5EF4-FFF2-40B4-BE49-F238E27FC236}">
                <a16:creationId xmlns:a16="http://schemas.microsoft.com/office/drawing/2014/main" id="{9E3054E1-00EB-4188-B70E-91AE12A694D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icon&#10;&#10;Description automatically generated">
            <a:extLst>
              <a:ext uri="{FF2B5EF4-FFF2-40B4-BE49-F238E27FC236}">
                <a16:creationId xmlns:a16="http://schemas.microsoft.com/office/drawing/2014/main" id="{811B5F40-2536-4D83-A2F8-08B9415370BF}"/>
              </a:ext>
            </a:extLst>
          </p:cNvPr>
          <p:cNvPicPr>
            <a:picLocks noChangeAspect="1"/>
          </p:cNvPicPr>
          <p:nvPr userDrawn="1"/>
        </p:nvPicPr>
        <p:blipFill>
          <a:blip r:embed="rId4"/>
          <a:stretch>
            <a:fillRect/>
          </a:stretch>
        </p:blipFill>
        <p:spPr>
          <a:xfrm>
            <a:off x="9011425" y="5873953"/>
            <a:ext cx="2692140" cy="728663"/>
          </a:xfrm>
          <a:prstGeom prst="rect">
            <a:avLst/>
          </a:prstGeom>
        </p:spPr>
      </p:pic>
      <p:pic>
        <p:nvPicPr>
          <p:cNvPr id="5" name="Picture 4">
            <a:extLst>
              <a:ext uri="{FF2B5EF4-FFF2-40B4-BE49-F238E27FC236}">
                <a16:creationId xmlns:a16="http://schemas.microsoft.com/office/drawing/2014/main" id="{F67FEAD2-6AEC-4BB0-8A4D-2143FE9D9C87}"/>
              </a:ext>
            </a:extLst>
          </p:cNvPr>
          <p:cNvPicPr>
            <a:picLocks noChangeAspect="1"/>
          </p:cNvPicPr>
          <p:nvPr userDrawn="1"/>
        </p:nvPicPr>
        <p:blipFill rotWithShape="1">
          <a:blip r:embed="rId5"/>
          <a:srcRect l="26715" t="12705" r="11162" b="-12705"/>
          <a:stretch/>
        </p:blipFill>
        <p:spPr>
          <a:xfrm rot="21429317">
            <a:off x="3212" y="1026259"/>
            <a:ext cx="12240000" cy="2062315"/>
          </a:xfrm>
          <a:prstGeom prst="rect">
            <a:avLst/>
          </a:prstGeom>
        </p:spPr>
      </p:pic>
    </p:spTree>
    <p:extLst>
      <p:ext uri="{BB962C8B-B14F-4D97-AF65-F5344CB8AC3E}">
        <p14:creationId xmlns:p14="http://schemas.microsoft.com/office/powerpoint/2010/main" val="3015115868"/>
      </p:ext>
    </p:extLst>
  </p:cSld>
  <p:clrMap bg1="lt1" tx1="dk1" bg2="lt2" tx2="dk2" accent1="accent1" accent2="accent2" accent3="accent3" accent4="accent4" accent5="accent5" accent6="accent6" hlink="hlink" folHlink="folHlink"/>
  <p:sldLayoutIdLst>
    <p:sldLayoutId id="2147484221" r:id="rId1"/>
  </p:sldLayoutIdLst>
  <p:txStyles>
    <p:titleStyle>
      <a:lvl1pPr algn="l" defTabSz="457200" rtl="0" eaLnBrk="0" fontAlgn="base" hangingPunct="0">
        <a:spcBef>
          <a:spcPct val="0"/>
        </a:spcBef>
        <a:spcAft>
          <a:spcPct val="0"/>
        </a:spcAft>
        <a:defRPr sz="3800" b="1" kern="1200">
          <a:solidFill>
            <a:srgbClr val="ED8B00"/>
          </a:solidFill>
          <a:latin typeface="+mj-lt"/>
          <a:ea typeface="+mj-ea"/>
          <a:cs typeface="+mj-cs"/>
        </a:defRPr>
      </a:lvl1pPr>
      <a:lvl2pPr algn="l" defTabSz="457200" rtl="0" eaLnBrk="0" fontAlgn="base" hangingPunct="0">
        <a:spcBef>
          <a:spcPct val="0"/>
        </a:spcBef>
        <a:spcAft>
          <a:spcPct val="0"/>
        </a:spcAft>
        <a:defRPr sz="3800" b="1">
          <a:solidFill>
            <a:srgbClr val="D81E05"/>
          </a:solidFill>
          <a:latin typeface="Arial" panose="020B0604020202020204" pitchFamily="34" charset="0"/>
        </a:defRPr>
      </a:lvl2pPr>
      <a:lvl3pPr algn="l" defTabSz="457200" rtl="0" eaLnBrk="0" fontAlgn="base" hangingPunct="0">
        <a:spcBef>
          <a:spcPct val="0"/>
        </a:spcBef>
        <a:spcAft>
          <a:spcPct val="0"/>
        </a:spcAft>
        <a:defRPr sz="3800" b="1">
          <a:solidFill>
            <a:srgbClr val="D81E05"/>
          </a:solidFill>
          <a:latin typeface="Arial" panose="020B0604020202020204" pitchFamily="34" charset="0"/>
        </a:defRPr>
      </a:lvl3pPr>
      <a:lvl4pPr algn="l" defTabSz="457200" rtl="0" eaLnBrk="0" fontAlgn="base" hangingPunct="0">
        <a:spcBef>
          <a:spcPct val="0"/>
        </a:spcBef>
        <a:spcAft>
          <a:spcPct val="0"/>
        </a:spcAft>
        <a:defRPr sz="3800" b="1">
          <a:solidFill>
            <a:srgbClr val="D81E05"/>
          </a:solidFill>
          <a:latin typeface="Arial" panose="020B0604020202020204" pitchFamily="34" charset="0"/>
        </a:defRPr>
      </a:lvl4pPr>
      <a:lvl5pPr algn="l" defTabSz="457200" rtl="0" eaLnBrk="0" fontAlgn="base" hangingPunct="0">
        <a:spcBef>
          <a:spcPct val="0"/>
        </a:spcBef>
        <a:spcAft>
          <a:spcPct val="0"/>
        </a:spcAft>
        <a:defRPr sz="3800" b="1">
          <a:solidFill>
            <a:srgbClr val="D81E05"/>
          </a:solidFill>
          <a:latin typeface="Arial" panose="020B0604020202020204" pitchFamily="34" charset="0"/>
        </a:defRPr>
      </a:lvl5pPr>
      <a:lvl6pPr marL="457200" algn="l" defTabSz="457200" rtl="0" fontAlgn="base">
        <a:spcBef>
          <a:spcPct val="0"/>
        </a:spcBef>
        <a:spcAft>
          <a:spcPct val="0"/>
        </a:spcAft>
        <a:defRPr sz="3800" b="1">
          <a:solidFill>
            <a:srgbClr val="D81E05"/>
          </a:solidFill>
          <a:latin typeface="Arial" panose="020B0604020202020204" pitchFamily="34" charset="0"/>
        </a:defRPr>
      </a:lvl6pPr>
      <a:lvl7pPr marL="914400" algn="l" defTabSz="457200" rtl="0" fontAlgn="base">
        <a:spcBef>
          <a:spcPct val="0"/>
        </a:spcBef>
        <a:spcAft>
          <a:spcPct val="0"/>
        </a:spcAft>
        <a:defRPr sz="3800" b="1">
          <a:solidFill>
            <a:srgbClr val="D81E05"/>
          </a:solidFill>
          <a:latin typeface="Arial" panose="020B0604020202020204" pitchFamily="34" charset="0"/>
        </a:defRPr>
      </a:lvl7pPr>
      <a:lvl8pPr marL="1371600" algn="l" defTabSz="457200" rtl="0" fontAlgn="base">
        <a:spcBef>
          <a:spcPct val="0"/>
        </a:spcBef>
        <a:spcAft>
          <a:spcPct val="0"/>
        </a:spcAft>
        <a:defRPr sz="3800" b="1">
          <a:solidFill>
            <a:srgbClr val="D81E05"/>
          </a:solidFill>
          <a:latin typeface="Arial" panose="020B0604020202020204" pitchFamily="34" charset="0"/>
        </a:defRPr>
      </a:lvl8pPr>
      <a:lvl9pPr marL="1828800" algn="l" defTabSz="457200" rtl="0" fontAlgn="base">
        <a:spcBef>
          <a:spcPct val="0"/>
        </a:spcBef>
        <a:spcAft>
          <a:spcPct val="0"/>
        </a:spcAft>
        <a:defRPr sz="3800" b="1">
          <a:solidFill>
            <a:srgbClr val="D81E05"/>
          </a:solidFill>
          <a:latin typeface="Arial" panose="020B0604020202020204" pitchFamily="34" charset="0"/>
        </a:defRPr>
      </a:lvl9pPr>
    </p:titleStyle>
    <p:bodyStyle>
      <a:lvl1pPr marL="177800" indent="-177800" algn="l" defTabSz="457200" rtl="0" eaLnBrk="0" fontAlgn="base" hangingPunct="0">
        <a:spcBef>
          <a:spcPts val="800"/>
        </a:spcBef>
        <a:spcAft>
          <a:spcPts val="800"/>
        </a:spcAft>
        <a:buClr>
          <a:srgbClr val="ED8B00"/>
        </a:buClr>
        <a:buFont typeface="Arial" panose="020B0604020202020204" pitchFamily="34" charset="0"/>
        <a:buChar char="•"/>
        <a:defRPr sz="2200" kern="1200">
          <a:solidFill>
            <a:schemeClr val="tx1"/>
          </a:solidFill>
          <a:latin typeface="+mn-lt"/>
          <a:ea typeface="+mn-ea"/>
          <a:cs typeface="+mn-cs"/>
        </a:defRPr>
      </a:lvl1pPr>
      <a:lvl2pPr marL="447675" indent="-269875" algn="l" defTabSz="457200" rtl="0" eaLnBrk="0" fontAlgn="base" hangingPunct="0">
        <a:spcBef>
          <a:spcPts val="400"/>
        </a:spcBef>
        <a:spcAft>
          <a:spcPct val="0"/>
        </a:spcAft>
        <a:buFont typeface="Arial" panose="020B0604020202020204" pitchFamily="34" charset="0"/>
        <a:buChar char="–"/>
        <a:defRPr sz="2200" kern="1200">
          <a:solidFill>
            <a:schemeClr val="tx1"/>
          </a:solidFill>
          <a:latin typeface="+mn-lt"/>
          <a:ea typeface="+mn-ea"/>
          <a:cs typeface="+mn-cs"/>
        </a:defRPr>
      </a:lvl2pPr>
      <a:lvl3pPr marL="625475" indent="-177800"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3pPr>
      <a:lvl4pPr marL="895350" indent="-269875"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4pPr>
      <a:lvl5pPr marL="1165225" indent="-269875"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E7A00"/>
            </a:gs>
            <a:gs pos="100000">
              <a:srgbClr val="ED8B00"/>
            </a:gs>
          </a:gsLst>
          <a:lin ang="5400000" scaled="1"/>
        </a:gradFill>
        <a:effectLst/>
      </p:bgPr>
    </p:bg>
    <p:spTree>
      <p:nvGrpSpPr>
        <p:cNvPr id="1" name=""/>
        <p:cNvGrpSpPr/>
        <p:nvPr/>
      </p:nvGrpSpPr>
      <p:grpSpPr>
        <a:xfrm>
          <a:off x="0" y="0"/>
          <a:ext cx="0" cy="0"/>
          <a:chOff x="0" y="0"/>
          <a:chExt cx="0" cy="0"/>
        </a:xfrm>
      </p:grpSpPr>
      <p:sp>
        <p:nvSpPr>
          <p:cNvPr id="9218" name="Freeform 5">
            <a:extLst>
              <a:ext uri="{FF2B5EF4-FFF2-40B4-BE49-F238E27FC236}">
                <a16:creationId xmlns:a16="http://schemas.microsoft.com/office/drawing/2014/main" id="{EAA20C54-904F-42B4-95E6-8D90B6C2738C}"/>
              </a:ext>
            </a:extLst>
          </p:cNvPr>
          <p:cNvSpPr>
            <a:spLocks/>
          </p:cNvSpPr>
          <p:nvPr/>
        </p:nvSpPr>
        <p:spPr bwMode="auto">
          <a:xfrm>
            <a:off x="-6350" y="-9525"/>
            <a:ext cx="12215813" cy="6181725"/>
          </a:xfrm>
          <a:custGeom>
            <a:avLst/>
            <a:gdLst>
              <a:gd name="T0" fmla="*/ 2147483646 w 5770"/>
              <a:gd name="T1" fmla="*/ 2147483646 h 3894"/>
              <a:gd name="T2" fmla="*/ 2147483646 w 5770"/>
              <a:gd name="T3" fmla="*/ 2147483646 h 3894"/>
              <a:gd name="T4" fmla="*/ 2147483646 w 5770"/>
              <a:gd name="T5" fmla="*/ 2147483646 h 3894"/>
              <a:gd name="T6" fmla="*/ 2147483646 w 5770"/>
              <a:gd name="T7" fmla="*/ 2147483646 h 3894"/>
              <a:gd name="T8" fmla="*/ 2147483646 w 5770"/>
              <a:gd name="T9" fmla="*/ 2147483646 h 3894"/>
              <a:gd name="T10" fmla="*/ 2147483646 w 5770"/>
              <a:gd name="T11" fmla="*/ 0 h 3894"/>
              <a:gd name="T12" fmla="*/ 0 w 5770"/>
              <a:gd name="T13" fmla="*/ 2147483646 h 3894"/>
              <a:gd name="T14" fmla="*/ 2147483646 w 5770"/>
              <a:gd name="T15" fmla="*/ 2147483646 h 38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70" h="3894">
                <a:moveTo>
                  <a:pt x="4" y="3538"/>
                </a:moveTo>
                <a:lnTo>
                  <a:pt x="1184" y="3404"/>
                </a:lnTo>
                <a:lnTo>
                  <a:pt x="2854" y="3765"/>
                </a:lnTo>
                <a:cubicBezTo>
                  <a:pt x="3386" y="3840"/>
                  <a:pt x="3893" y="3894"/>
                  <a:pt x="4378" y="3852"/>
                </a:cubicBezTo>
                <a:cubicBezTo>
                  <a:pt x="4863" y="3810"/>
                  <a:pt x="4989" y="3759"/>
                  <a:pt x="5763" y="3512"/>
                </a:cubicBezTo>
                <a:cubicBezTo>
                  <a:pt x="5763" y="2874"/>
                  <a:pt x="5768" y="1495"/>
                  <a:pt x="5770" y="0"/>
                </a:cubicBezTo>
                <a:lnTo>
                  <a:pt x="0" y="5"/>
                </a:lnTo>
                <a:cubicBezTo>
                  <a:pt x="1" y="1182"/>
                  <a:pt x="3" y="2360"/>
                  <a:pt x="4" y="3538"/>
                </a:cubicBezTo>
                <a:close/>
              </a:path>
            </a:pathLst>
          </a:custGeom>
          <a:solidFill>
            <a:schemeClr val="bg1"/>
          </a:solidFill>
          <a:ln>
            <a:noFill/>
          </a:ln>
          <a:extLst>
            <a:ext uri="{91240B29-F687-4F45-9708-019B960494DF}">
              <a14:hiddenLine xmlns:a14="http://schemas.microsoft.com/office/drawing/2010/main" w="9525" cap="flat" cmpd="sng" algn="ctr">
                <a:solidFill>
                  <a:srgbClr val="000000"/>
                </a:solidFill>
                <a:prstDash val="solid"/>
                <a:round/>
                <a:headEnd/>
                <a:tailEnd/>
              </a14:hiddenLine>
            </a:ext>
          </a:extLst>
        </p:spPr>
        <p:txBody>
          <a:bodyPr anchor="ctr"/>
          <a:lstStyle/>
          <a:p>
            <a:endParaRPr lang="en-GB"/>
          </a:p>
        </p:txBody>
      </p:sp>
      <p:pic>
        <p:nvPicPr>
          <p:cNvPr id="7" name="Picture 6">
            <a:extLst>
              <a:ext uri="{FF2B5EF4-FFF2-40B4-BE49-F238E27FC236}">
                <a16:creationId xmlns:a16="http://schemas.microsoft.com/office/drawing/2014/main" id="{07B52947-76EB-45E2-AE72-114A2914ADB1}"/>
              </a:ext>
            </a:extLst>
          </p:cNvPr>
          <p:cNvPicPr>
            <a:picLocks noChangeAspect="1"/>
          </p:cNvPicPr>
          <p:nvPr userDrawn="1"/>
        </p:nvPicPr>
        <p:blipFill rotWithShape="1">
          <a:blip r:embed="rId3"/>
          <a:srcRect l="26715" t="12705" r="11162" b="-12705"/>
          <a:stretch/>
        </p:blipFill>
        <p:spPr>
          <a:xfrm rot="21429317">
            <a:off x="3212" y="4919841"/>
            <a:ext cx="12240000" cy="2062315"/>
          </a:xfrm>
          <a:prstGeom prst="rect">
            <a:avLst/>
          </a:prstGeom>
        </p:spPr>
      </p:pic>
      <p:sp>
        <p:nvSpPr>
          <p:cNvPr id="9220" name="Title Placeholder 1">
            <a:extLst>
              <a:ext uri="{FF2B5EF4-FFF2-40B4-BE49-F238E27FC236}">
                <a16:creationId xmlns:a16="http://schemas.microsoft.com/office/drawing/2014/main" id="{ECB8EE05-8531-4001-88F7-D6C4F0A9C607}"/>
              </a:ext>
            </a:extLst>
          </p:cNvPr>
          <p:cNvSpPr>
            <a:spLocks noGrp="1"/>
          </p:cNvSpPr>
          <p:nvPr>
            <p:ph type="title"/>
          </p:nvPr>
        </p:nvSpPr>
        <p:spPr bwMode="auto">
          <a:xfrm>
            <a:off x="609600" y="625475"/>
            <a:ext cx="9307513"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title style</a:t>
            </a:r>
          </a:p>
        </p:txBody>
      </p:sp>
      <p:sp>
        <p:nvSpPr>
          <p:cNvPr id="9221" name="Text Placeholder 2">
            <a:extLst>
              <a:ext uri="{FF2B5EF4-FFF2-40B4-BE49-F238E27FC236}">
                <a16:creationId xmlns:a16="http://schemas.microsoft.com/office/drawing/2014/main" id="{B8516435-DB63-482D-A469-C4ECE17AC567}"/>
              </a:ext>
            </a:extLst>
          </p:cNvPr>
          <p:cNvSpPr>
            <a:spLocks noGrp="1"/>
          </p:cNvSpPr>
          <p:nvPr>
            <p:ph type="body" idx="1"/>
          </p:nvPr>
        </p:nvSpPr>
        <p:spPr bwMode="auto">
          <a:xfrm>
            <a:off x="609600" y="1858963"/>
            <a:ext cx="9307513"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a:p>
            <a:pPr lvl="4"/>
            <a:r>
              <a:rPr lang="en-GB" altLang="en-US" dirty="0"/>
              <a:t>Fifth level</a:t>
            </a:r>
          </a:p>
        </p:txBody>
      </p:sp>
      <p:pic>
        <p:nvPicPr>
          <p:cNvPr id="9222" name="Picture 7" descr="NHSBT">
            <a:extLst>
              <a:ext uri="{FF2B5EF4-FFF2-40B4-BE49-F238E27FC236}">
                <a16:creationId xmlns:a16="http://schemas.microsoft.com/office/drawing/2014/main" id="{A360467A-37C9-49B1-A53A-7D46969791D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1382990"/>
      </p:ext>
    </p:extLst>
  </p:cSld>
  <p:clrMap bg1="lt1" tx1="dk1" bg2="lt2" tx2="dk2" accent1="accent1" accent2="accent2" accent3="accent3" accent4="accent4" accent5="accent5" accent6="accent6" hlink="hlink" folHlink="folHlink"/>
  <p:sldLayoutIdLst>
    <p:sldLayoutId id="2147484219" r:id="rId1"/>
  </p:sldLayoutIdLst>
  <p:txStyles>
    <p:titleStyle>
      <a:lvl1pPr algn="l" defTabSz="457200" rtl="0" eaLnBrk="0" fontAlgn="base" hangingPunct="0">
        <a:spcBef>
          <a:spcPct val="0"/>
        </a:spcBef>
        <a:spcAft>
          <a:spcPct val="0"/>
        </a:spcAft>
        <a:defRPr sz="3800" b="1" kern="1200">
          <a:solidFill>
            <a:srgbClr val="ED8B00"/>
          </a:solidFill>
          <a:latin typeface="+mj-lt"/>
          <a:ea typeface="+mj-ea"/>
          <a:cs typeface="+mj-cs"/>
        </a:defRPr>
      </a:lvl1pPr>
      <a:lvl2pPr algn="l" defTabSz="457200" rtl="0" eaLnBrk="0" fontAlgn="base" hangingPunct="0">
        <a:spcBef>
          <a:spcPct val="0"/>
        </a:spcBef>
        <a:spcAft>
          <a:spcPct val="0"/>
        </a:spcAft>
        <a:defRPr sz="3800" b="1">
          <a:solidFill>
            <a:srgbClr val="E0119D"/>
          </a:solidFill>
          <a:latin typeface="Arial" panose="020B0604020202020204" pitchFamily="34" charset="0"/>
        </a:defRPr>
      </a:lvl2pPr>
      <a:lvl3pPr algn="l" defTabSz="457200" rtl="0" eaLnBrk="0" fontAlgn="base" hangingPunct="0">
        <a:spcBef>
          <a:spcPct val="0"/>
        </a:spcBef>
        <a:spcAft>
          <a:spcPct val="0"/>
        </a:spcAft>
        <a:defRPr sz="3800" b="1">
          <a:solidFill>
            <a:srgbClr val="E0119D"/>
          </a:solidFill>
          <a:latin typeface="Arial" panose="020B0604020202020204" pitchFamily="34" charset="0"/>
        </a:defRPr>
      </a:lvl3pPr>
      <a:lvl4pPr algn="l" defTabSz="457200" rtl="0" eaLnBrk="0" fontAlgn="base" hangingPunct="0">
        <a:spcBef>
          <a:spcPct val="0"/>
        </a:spcBef>
        <a:spcAft>
          <a:spcPct val="0"/>
        </a:spcAft>
        <a:defRPr sz="3800" b="1">
          <a:solidFill>
            <a:srgbClr val="E0119D"/>
          </a:solidFill>
          <a:latin typeface="Arial" panose="020B0604020202020204" pitchFamily="34" charset="0"/>
        </a:defRPr>
      </a:lvl4pPr>
      <a:lvl5pPr algn="l" defTabSz="457200" rtl="0" eaLnBrk="0" fontAlgn="base" hangingPunct="0">
        <a:spcBef>
          <a:spcPct val="0"/>
        </a:spcBef>
        <a:spcAft>
          <a:spcPct val="0"/>
        </a:spcAft>
        <a:defRPr sz="3800" b="1">
          <a:solidFill>
            <a:srgbClr val="E0119D"/>
          </a:solidFill>
          <a:latin typeface="Arial" panose="020B0604020202020204" pitchFamily="34" charset="0"/>
        </a:defRPr>
      </a:lvl5pPr>
      <a:lvl6pPr marL="457200" algn="l" defTabSz="457200" rtl="0" fontAlgn="base">
        <a:spcBef>
          <a:spcPct val="0"/>
        </a:spcBef>
        <a:spcAft>
          <a:spcPct val="0"/>
        </a:spcAft>
        <a:defRPr sz="3800" b="1">
          <a:solidFill>
            <a:srgbClr val="E0119D"/>
          </a:solidFill>
          <a:latin typeface="Arial" panose="020B0604020202020204" pitchFamily="34" charset="0"/>
        </a:defRPr>
      </a:lvl6pPr>
      <a:lvl7pPr marL="914400" algn="l" defTabSz="457200" rtl="0" fontAlgn="base">
        <a:spcBef>
          <a:spcPct val="0"/>
        </a:spcBef>
        <a:spcAft>
          <a:spcPct val="0"/>
        </a:spcAft>
        <a:defRPr sz="3800" b="1">
          <a:solidFill>
            <a:srgbClr val="E0119D"/>
          </a:solidFill>
          <a:latin typeface="Arial" panose="020B0604020202020204" pitchFamily="34" charset="0"/>
        </a:defRPr>
      </a:lvl7pPr>
      <a:lvl8pPr marL="1371600" algn="l" defTabSz="457200" rtl="0" fontAlgn="base">
        <a:spcBef>
          <a:spcPct val="0"/>
        </a:spcBef>
        <a:spcAft>
          <a:spcPct val="0"/>
        </a:spcAft>
        <a:defRPr sz="3800" b="1">
          <a:solidFill>
            <a:srgbClr val="E0119D"/>
          </a:solidFill>
          <a:latin typeface="Arial" panose="020B0604020202020204" pitchFamily="34" charset="0"/>
        </a:defRPr>
      </a:lvl8pPr>
      <a:lvl9pPr marL="1828800" algn="l" defTabSz="457200" rtl="0" fontAlgn="base">
        <a:spcBef>
          <a:spcPct val="0"/>
        </a:spcBef>
        <a:spcAft>
          <a:spcPct val="0"/>
        </a:spcAft>
        <a:defRPr sz="3800" b="1">
          <a:solidFill>
            <a:srgbClr val="E0119D"/>
          </a:solidFill>
          <a:latin typeface="Arial" panose="020B0604020202020204" pitchFamily="34" charset="0"/>
        </a:defRPr>
      </a:lvl9pPr>
    </p:titleStyle>
    <p:bodyStyle>
      <a:lvl1pPr marL="177800" indent="-177800" algn="l" defTabSz="457200" rtl="0" eaLnBrk="0" fontAlgn="base" hangingPunct="0">
        <a:spcBef>
          <a:spcPts val="800"/>
        </a:spcBef>
        <a:spcAft>
          <a:spcPts val="800"/>
        </a:spcAft>
        <a:buClr>
          <a:srgbClr val="ED8B00"/>
        </a:buClr>
        <a:buFont typeface="Arial" panose="020B0604020202020204" pitchFamily="34" charset="0"/>
        <a:buChar char="•"/>
        <a:defRPr sz="2200" kern="1200">
          <a:solidFill>
            <a:schemeClr val="tx1"/>
          </a:solidFill>
          <a:latin typeface="+mn-lt"/>
          <a:ea typeface="+mn-ea"/>
          <a:cs typeface="+mn-cs"/>
        </a:defRPr>
      </a:lvl1pPr>
      <a:lvl2pPr marL="447675" indent="-269875" algn="l" defTabSz="457200" rtl="0" eaLnBrk="0" fontAlgn="base" hangingPunct="0">
        <a:spcBef>
          <a:spcPts val="400"/>
        </a:spcBef>
        <a:spcAft>
          <a:spcPct val="0"/>
        </a:spcAft>
        <a:buClr>
          <a:srgbClr val="ED8B00"/>
        </a:buClr>
        <a:buFont typeface="Arial" panose="020B0604020202020204" pitchFamily="34" charset="0"/>
        <a:buChar char="–"/>
        <a:defRPr sz="2200" kern="1200">
          <a:solidFill>
            <a:schemeClr val="tx1"/>
          </a:solidFill>
          <a:latin typeface="+mn-lt"/>
          <a:ea typeface="+mn-ea"/>
          <a:cs typeface="+mn-cs"/>
        </a:defRPr>
      </a:lvl2pPr>
      <a:lvl3pPr marL="625475" indent="-177800" algn="l" defTabSz="457200" rtl="0" eaLnBrk="0" fontAlgn="base" hangingPunct="0">
        <a:spcBef>
          <a:spcPts val="400"/>
        </a:spcBef>
        <a:spcAft>
          <a:spcPct val="0"/>
        </a:spcAft>
        <a:buClr>
          <a:srgbClr val="ED8B00"/>
        </a:buClr>
        <a:buFont typeface="Lucida Grande"/>
        <a:buChar char="–"/>
        <a:defRPr sz="2200" kern="1200">
          <a:solidFill>
            <a:schemeClr val="tx1"/>
          </a:solidFill>
          <a:latin typeface="+mn-lt"/>
          <a:ea typeface="+mn-ea"/>
          <a:cs typeface="+mn-cs"/>
        </a:defRPr>
      </a:lvl3pPr>
      <a:lvl4pPr marL="895350" indent="-269875" algn="l" defTabSz="457200" rtl="0" eaLnBrk="0" fontAlgn="base" hangingPunct="0">
        <a:spcBef>
          <a:spcPts val="400"/>
        </a:spcBef>
        <a:spcAft>
          <a:spcPct val="0"/>
        </a:spcAft>
        <a:buClr>
          <a:srgbClr val="ED8B00"/>
        </a:buClr>
        <a:buFont typeface="Lucida Grande"/>
        <a:buChar char="–"/>
        <a:defRPr sz="2200" kern="1200">
          <a:solidFill>
            <a:schemeClr val="tx1"/>
          </a:solidFill>
          <a:latin typeface="+mn-lt"/>
          <a:ea typeface="+mn-ea"/>
          <a:cs typeface="+mn-cs"/>
        </a:defRPr>
      </a:lvl4pPr>
      <a:lvl5pPr marL="1165225" indent="-269875" algn="l" defTabSz="457200" rtl="0" eaLnBrk="0" fontAlgn="base" hangingPunct="0">
        <a:spcBef>
          <a:spcPts val="400"/>
        </a:spcBef>
        <a:spcAft>
          <a:spcPct val="0"/>
        </a:spcAft>
        <a:buClr>
          <a:srgbClr val="ED8B00"/>
        </a:buClr>
        <a:buFont typeface="Lucida Grande"/>
        <a:buChar char="–"/>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1" name="Title Placeholder 1">
            <a:extLst>
              <a:ext uri="{FF2B5EF4-FFF2-40B4-BE49-F238E27FC236}">
                <a16:creationId xmlns:a16="http://schemas.microsoft.com/office/drawing/2014/main" id="{DD5AF31E-995C-43C6-A536-B3F15BED2C8C}"/>
              </a:ext>
            </a:extLst>
          </p:cNvPr>
          <p:cNvSpPr>
            <a:spLocks noGrp="1"/>
          </p:cNvSpPr>
          <p:nvPr>
            <p:ph type="title"/>
          </p:nvPr>
        </p:nvSpPr>
        <p:spPr bwMode="auto">
          <a:xfrm>
            <a:off x="609600" y="625475"/>
            <a:ext cx="9307513"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title style</a:t>
            </a:r>
          </a:p>
        </p:txBody>
      </p:sp>
      <p:sp>
        <p:nvSpPr>
          <p:cNvPr id="2052" name="Text Placeholder 2">
            <a:extLst>
              <a:ext uri="{FF2B5EF4-FFF2-40B4-BE49-F238E27FC236}">
                <a16:creationId xmlns:a16="http://schemas.microsoft.com/office/drawing/2014/main" id="{CE5747E3-E306-4EEB-AB53-24089FB8CFB6}"/>
              </a:ext>
            </a:extLst>
          </p:cNvPr>
          <p:cNvSpPr>
            <a:spLocks noGrp="1"/>
          </p:cNvSpPr>
          <p:nvPr>
            <p:ph type="body" idx="1"/>
          </p:nvPr>
        </p:nvSpPr>
        <p:spPr bwMode="auto">
          <a:xfrm>
            <a:off x="609600" y="2506663"/>
            <a:ext cx="9307513"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a:p>
            <a:pPr lvl="4"/>
            <a:r>
              <a:rPr lang="en-GB" altLang="en-US" dirty="0"/>
              <a:t>Fifth level</a:t>
            </a:r>
          </a:p>
        </p:txBody>
      </p:sp>
      <p:pic>
        <p:nvPicPr>
          <p:cNvPr id="2053" name="Picture 7" descr="NHSBT">
            <a:extLst>
              <a:ext uri="{FF2B5EF4-FFF2-40B4-BE49-F238E27FC236}">
                <a16:creationId xmlns:a16="http://schemas.microsoft.com/office/drawing/2014/main" id="{9E3054E1-00EB-4188-B70E-91AE12A694D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93213" y="354013"/>
            <a:ext cx="250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icon&#10;&#10;Description automatically generated">
            <a:extLst>
              <a:ext uri="{FF2B5EF4-FFF2-40B4-BE49-F238E27FC236}">
                <a16:creationId xmlns:a16="http://schemas.microsoft.com/office/drawing/2014/main" id="{811B5F40-2536-4D83-A2F8-08B9415370BF}"/>
              </a:ext>
            </a:extLst>
          </p:cNvPr>
          <p:cNvPicPr>
            <a:picLocks noChangeAspect="1"/>
          </p:cNvPicPr>
          <p:nvPr userDrawn="1"/>
        </p:nvPicPr>
        <p:blipFill>
          <a:blip r:embed="rId4"/>
          <a:stretch>
            <a:fillRect/>
          </a:stretch>
        </p:blipFill>
        <p:spPr>
          <a:xfrm>
            <a:off x="9011425" y="5873953"/>
            <a:ext cx="2692140" cy="728663"/>
          </a:xfrm>
          <a:prstGeom prst="rect">
            <a:avLst/>
          </a:prstGeom>
        </p:spPr>
      </p:pic>
    </p:spTree>
    <p:extLst>
      <p:ext uri="{BB962C8B-B14F-4D97-AF65-F5344CB8AC3E}">
        <p14:creationId xmlns:p14="http://schemas.microsoft.com/office/powerpoint/2010/main" val="2301837423"/>
      </p:ext>
    </p:extLst>
  </p:cSld>
  <p:clrMap bg1="lt1" tx1="dk1" bg2="lt2" tx2="dk2" accent1="accent1" accent2="accent2" accent3="accent3" accent4="accent4" accent5="accent5" accent6="accent6" hlink="hlink" folHlink="folHlink"/>
  <p:sldLayoutIdLst>
    <p:sldLayoutId id="2147484223" r:id="rId1"/>
  </p:sldLayoutIdLst>
  <p:txStyles>
    <p:titleStyle>
      <a:lvl1pPr algn="l" defTabSz="457200" rtl="0" eaLnBrk="0" fontAlgn="base" hangingPunct="0">
        <a:spcBef>
          <a:spcPct val="0"/>
        </a:spcBef>
        <a:spcAft>
          <a:spcPct val="0"/>
        </a:spcAft>
        <a:defRPr sz="3800" b="1" kern="1200">
          <a:solidFill>
            <a:srgbClr val="ED8B00"/>
          </a:solidFill>
          <a:latin typeface="+mj-lt"/>
          <a:ea typeface="+mj-ea"/>
          <a:cs typeface="+mj-cs"/>
        </a:defRPr>
      </a:lvl1pPr>
      <a:lvl2pPr algn="l" defTabSz="457200" rtl="0" eaLnBrk="0" fontAlgn="base" hangingPunct="0">
        <a:spcBef>
          <a:spcPct val="0"/>
        </a:spcBef>
        <a:spcAft>
          <a:spcPct val="0"/>
        </a:spcAft>
        <a:defRPr sz="3800" b="1">
          <a:solidFill>
            <a:srgbClr val="D81E05"/>
          </a:solidFill>
          <a:latin typeface="Arial" panose="020B0604020202020204" pitchFamily="34" charset="0"/>
        </a:defRPr>
      </a:lvl2pPr>
      <a:lvl3pPr algn="l" defTabSz="457200" rtl="0" eaLnBrk="0" fontAlgn="base" hangingPunct="0">
        <a:spcBef>
          <a:spcPct val="0"/>
        </a:spcBef>
        <a:spcAft>
          <a:spcPct val="0"/>
        </a:spcAft>
        <a:defRPr sz="3800" b="1">
          <a:solidFill>
            <a:srgbClr val="D81E05"/>
          </a:solidFill>
          <a:latin typeface="Arial" panose="020B0604020202020204" pitchFamily="34" charset="0"/>
        </a:defRPr>
      </a:lvl3pPr>
      <a:lvl4pPr algn="l" defTabSz="457200" rtl="0" eaLnBrk="0" fontAlgn="base" hangingPunct="0">
        <a:spcBef>
          <a:spcPct val="0"/>
        </a:spcBef>
        <a:spcAft>
          <a:spcPct val="0"/>
        </a:spcAft>
        <a:defRPr sz="3800" b="1">
          <a:solidFill>
            <a:srgbClr val="D81E05"/>
          </a:solidFill>
          <a:latin typeface="Arial" panose="020B0604020202020204" pitchFamily="34" charset="0"/>
        </a:defRPr>
      </a:lvl4pPr>
      <a:lvl5pPr algn="l" defTabSz="457200" rtl="0" eaLnBrk="0" fontAlgn="base" hangingPunct="0">
        <a:spcBef>
          <a:spcPct val="0"/>
        </a:spcBef>
        <a:spcAft>
          <a:spcPct val="0"/>
        </a:spcAft>
        <a:defRPr sz="3800" b="1">
          <a:solidFill>
            <a:srgbClr val="D81E05"/>
          </a:solidFill>
          <a:latin typeface="Arial" panose="020B0604020202020204" pitchFamily="34" charset="0"/>
        </a:defRPr>
      </a:lvl5pPr>
      <a:lvl6pPr marL="457200" algn="l" defTabSz="457200" rtl="0" fontAlgn="base">
        <a:spcBef>
          <a:spcPct val="0"/>
        </a:spcBef>
        <a:spcAft>
          <a:spcPct val="0"/>
        </a:spcAft>
        <a:defRPr sz="3800" b="1">
          <a:solidFill>
            <a:srgbClr val="D81E05"/>
          </a:solidFill>
          <a:latin typeface="Arial" panose="020B0604020202020204" pitchFamily="34" charset="0"/>
        </a:defRPr>
      </a:lvl6pPr>
      <a:lvl7pPr marL="914400" algn="l" defTabSz="457200" rtl="0" fontAlgn="base">
        <a:spcBef>
          <a:spcPct val="0"/>
        </a:spcBef>
        <a:spcAft>
          <a:spcPct val="0"/>
        </a:spcAft>
        <a:defRPr sz="3800" b="1">
          <a:solidFill>
            <a:srgbClr val="D81E05"/>
          </a:solidFill>
          <a:latin typeface="Arial" panose="020B0604020202020204" pitchFamily="34" charset="0"/>
        </a:defRPr>
      </a:lvl7pPr>
      <a:lvl8pPr marL="1371600" algn="l" defTabSz="457200" rtl="0" fontAlgn="base">
        <a:spcBef>
          <a:spcPct val="0"/>
        </a:spcBef>
        <a:spcAft>
          <a:spcPct val="0"/>
        </a:spcAft>
        <a:defRPr sz="3800" b="1">
          <a:solidFill>
            <a:srgbClr val="D81E05"/>
          </a:solidFill>
          <a:latin typeface="Arial" panose="020B0604020202020204" pitchFamily="34" charset="0"/>
        </a:defRPr>
      </a:lvl8pPr>
      <a:lvl9pPr marL="1828800" algn="l" defTabSz="457200" rtl="0" fontAlgn="base">
        <a:spcBef>
          <a:spcPct val="0"/>
        </a:spcBef>
        <a:spcAft>
          <a:spcPct val="0"/>
        </a:spcAft>
        <a:defRPr sz="3800" b="1">
          <a:solidFill>
            <a:srgbClr val="D81E05"/>
          </a:solidFill>
          <a:latin typeface="Arial" panose="020B0604020202020204" pitchFamily="34" charset="0"/>
        </a:defRPr>
      </a:lvl9pPr>
    </p:titleStyle>
    <p:bodyStyle>
      <a:lvl1pPr marL="177800" indent="-177800" algn="l" defTabSz="457200" rtl="0" eaLnBrk="0" fontAlgn="base" hangingPunct="0">
        <a:spcBef>
          <a:spcPts val="800"/>
        </a:spcBef>
        <a:spcAft>
          <a:spcPts val="800"/>
        </a:spcAft>
        <a:buClr>
          <a:srgbClr val="ED8B00"/>
        </a:buClr>
        <a:buFont typeface="Arial" panose="020B0604020202020204" pitchFamily="34" charset="0"/>
        <a:buChar char="•"/>
        <a:defRPr sz="2200" kern="1200">
          <a:solidFill>
            <a:schemeClr val="tx1"/>
          </a:solidFill>
          <a:latin typeface="+mn-lt"/>
          <a:ea typeface="+mn-ea"/>
          <a:cs typeface="+mn-cs"/>
        </a:defRPr>
      </a:lvl1pPr>
      <a:lvl2pPr marL="447675" indent="-269875" algn="l" defTabSz="457200" rtl="0" eaLnBrk="0" fontAlgn="base" hangingPunct="0">
        <a:spcBef>
          <a:spcPts val="400"/>
        </a:spcBef>
        <a:spcAft>
          <a:spcPct val="0"/>
        </a:spcAft>
        <a:buFont typeface="Arial" panose="020B0604020202020204" pitchFamily="34" charset="0"/>
        <a:buChar char="–"/>
        <a:defRPr sz="2200" kern="1200">
          <a:solidFill>
            <a:schemeClr val="tx1"/>
          </a:solidFill>
          <a:latin typeface="+mn-lt"/>
          <a:ea typeface="+mn-ea"/>
          <a:cs typeface="+mn-cs"/>
        </a:defRPr>
      </a:lvl2pPr>
      <a:lvl3pPr marL="625475" indent="-177800"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3pPr>
      <a:lvl4pPr marL="895350" indent="-269875"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4pPr>
      <a:lvl5pPr marL="1165225" indent="-269875"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Title Placeholder 1">
            <a:extLst>
              <a:ext uri="{FF2B5EF4-FFF2-40B4-BE49-F238E27FC236}">
                <a16:creationId xmlns:a16="http://schemas.microsoft.com/office/drawing/2014/main" id="{EBCADBAF-970E-4211-86C9-7D3E5A837999}"/>
              </a:ext>
            </a:extLst>
          </p:cNvPr>
          <p:cNvSpPr>
            <a:spLocks noGrp="1"/>
          </p:cNvSpPr>
          <p:nvPr>
            <p:ph type="title"/>
          </p:nvPr>
        </p:nvSpPr>
        <p:spPr bwMode="auto">
          <a:xfrm>
            <a:off x="609600" y="979488"/>
            <a:ext cx="930751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10243" name="Text Placeholder 2">
            <a:extLst>
              <a:ext uri="{FF2B5EF4-FFF2-40B4-BE49-F238E27FC236}">
                <a16:creationId xmlns:a16="http://schemas.microsoft.com/office/drawing/2014/main" id="{52C3CE5F-5999-47D0-B189-E9B90C96E9D8}"/>
              </a:ext>
            </a:extLst>
          </p:cNvPr>
          <p:cNvSpPr>
            <a:spLocks noGrp="1"/>
          </p:cNvSpPr>
          <p:nvPr>
            <p:ph type="body" idx="1"/>
          </p:nvPr>
        </p:nvSpPr>
        <p:spPr bwMode="auto">
          <a:xfrm>
            <a:off x="609600" y="2089150"/>
            <a:ext cx="9307513"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Tree>
  </p:cSld>
  <p:clrMap bg1="lt1" tx1="dk1" bg2="lt2" tx2="dk2" accent1="accent1" accent2="accent2" accent3="accent3" accent4="accent4" accent5="accent5" accent6="accent6" hlink="hlink" folHlink="folHlink"/>
  <p:sldLayoutIdLst>
    <p:sldLayoutId id="2147484213" r:id="rId1"/>
    <p:sldLayoutId id="2147484214" r:id="rId2"/>
    <p:sldLayoutId id="2147484215" r:id="rId3"/>
    <p:sldLayoutId id="2147484216" r:id="rId4"/>
    <p:sldLayoutId id="2147484217" r:id="rId5"/>
  </p:sldLayoutIdLst>
  <p:txStyles>
    <p:titleStyle>
      <a:lvl1pPr algn="l" defTabSz="457200" rtl="0" eaLnBrk="0" fontAlgn="base" hangingPunct="0">
        <a:spcBef>
          <a:spcPct val="0"/>
        </a:spcBef>
        <a:spcAft>
          <a:spcPct val="0"/>
        </a:spcAft>
        <a:defRPr sz="3800" b="1" kern="1200">
          <a:solidFill>
            <a:srgbClr val="0072C6"/>
          </a:solidFill>
          <a:latin typeface="+mj-lt"/>
          <a:ea typeface="+mj-ea"/>
          <a:cs typeface="+mj-cs"/>
        </a:defRPr>
      </a:lvl1pPr>
      <a:lvl2pPr algn="l" defTabSz="457200" rtl="0" eaLnBrk="0" fontAlgn="base" hangingPunct="0">
        <a:spcBef>
          <a:spcPct val="0"/>
        </a:spcBef>
        <a:spcAft>
          <a:spcPct val="0"/>
        </a:spcAft>
        <a:defRPr sz="3800" b="1">
          <a:solidFill>
            <a:srgbClr val="0072C6"/>
          </a:solidFill>
          <a:latin typeface="Arial" panose="020B0604020202020204" pitchFamily="34" charset="0"/>
        </a:defRPr>
      </a:lvl2pPr>
      <a:lvl3pPr algn="l" defTabSz="457200" rtl="0" eaLnBrk="0" fontAlgn="base" hangingPunct="0">
        <a:spcBef>
          <a:spcPct val="0"/>
        </a:spcBef>
        <a:spcAft>
          <a:spcPct val="0"/>
        </a:spcAft>
        <a:defRPr sz="3800" b="1">
          <a:solidFill>
            <a:srgbClr val="0072C6"/>
          </a:solidFill>
          <a:latin typeface="Arial" panose="020B0604020202020204" pitchFamily="34" charset="0"/>
        </a:defRPr>
      </a:lvl3pPr>
      <a:lvl4pPr algn="l" defTabSz="457200" rtl="0" eaLnBrk="0" fontAlgn="base" hangingPunct="0">
        <a:spcBef>
          <a:spcPct val="0"/>
        </a:spcBef>
        <a:spcAft>
          <a:spcPct val="0"/>
        </a:spcAft>
        <a:defRPr sz="3800" b="1">
          <a:solidFill>
            <a:srgbClr val="0072C6"/>
          </a:solidFill>
          <a:latin typeface="Arial" panose="020B0604020202020204" pitchFamily="34" charset="0"/>
        </a:defRPr>
      </a:lvl4pPr>
      <a:lvl5pPr algn="l" defTabSz="457200" rtl="0" eaLnBrk="0" fontAlgn="base" hangingPunct="0">
        <a:spcBef>
          <a:spcPct val="0"/>
        </a:spcBef>
        <a:spcAft>
          <a:spcPct val="0"/>
        </a:spcAft>
        <a:defRPr sz="3800" b="1">
          <a:solidFill>
            <a:srgbClr val="0072C6"/>
          </a:solidFill>
          <a:latin typeface="Arial" panose="020B0604020202020204" pitchFamily="34" charset="0"/>
        </a:defRPr>
      </a:lvl5pPr>
      <a:lvl6pPr marL="457200" algn="l" defTabSz="457200" rtl="0" fontAlgn="base">
        <a:spcBef>
          <a:spcPct val="0"/>
        </a:spcBef>
        <a:spcAft>
          <a:spcPct val="0"/>
        </a:spcAft>
        <a:defRPr sz="3800" b="1">
          <a:solidFill>
            <a:srgbClr val="0072C6"/>
          </a:solidFill>
          <a:latin typeface="Arial" panose="020B0604020202020204" pitchFamily="34" charset="0"/>
        </a:defRPr>
      </a:lvl6pPr>
      <a:lvl7pPr marL="914400" algn="l" defTabSz="457200" rtl="0" fontAlgn="base">
        <a:spcBef>
          <a:spcPct val="0"/>
        </a:spcBef>
        <a:spcAft>
          <a:spcPct val="0"/>
        </a:spcAft>
        <a:defRPr sz="3800" b="1">
          <a:solidFill>
            <a:srgbClr val="0072C6"/>
          </a:solidFill>
          <a:latin typeface="Arial" panose="020B0604020202020204" pitchFamily="34" charset="0"/>
        </a:defRPr>
      </a:lvl7pPr>
      <a:lvl8pPr marL="1371600" algn="l" defTabSz="457200" rtl="0" fontAlgn="base">
        <a:spcBef>
          <a:spcPct val="0"/>
        </a:spcBef>
        <a:spcAft>
          <a:spcPct val="0"/>
        </a:spcAft>
        <a:defRPr sz="3800" b="1">
          <a:solidFill>
            <a:srgbClr val="0072C6"/>
          </a:solidFill>
          <a:latin typeface="Arial" panose="020B0604020202020204" pitchFamily="34" charset="0"/>
        </a:defRPr>
      </a:lvl8pPr>
      <a:lvl9pPr marL="1828800" algn="l" defTabSz="457200" rtl="0" fontAlgn="base">
        <a:spcBef>
          <a:spcPct val="0"/>
        </a:spcBef>
        <a:spcAft>
          <a:spcPct val="0"/>
        </a:spcAft>
        <a:defRPr sz="3800" b="1">
          <a:solidFill>
            <a:srgbClr val="0072C6"/>
          </a:solidFill>
          <a:latin typeface="Arial" panose="020B0604020202020204" pitchFamily="34" charset="0"/>
        </a:defRPr>
      </a:lvl9pPr>
    </p:titleStyle>
    <p:bodyStyle>
      <a:lvl1pPr marL="177800" indent="-177800" algn="l" defTabSz="457200" rtl="0" eaLnBrk="0" fontAlgn="base" hangingPunct="0">
        <a:spcBef>
          <a:spcPts val="800"/>
        </a:spcBef>
        <a:spcAft>
          <a:spcPts val="800"/>
        </a:spcAft>
        <a:buClr>
          <a:srgbClr val="0072C6"/>
        </a:buClr>
        <a:buFont typeface="Arial" panose="020B0604020202020204" pitchFamily="34" charset="0"/>
        <a:buChar char="•"/>
        <a:defRPr sz="2200" kern="1200">
          <a:solidFill>
            <a:schemeClr val="tx1"/>
          </a:solidFill>
          <a:latin typeface="+mn-lt"/>
          <a:ea typeface="+mn-ea"/>
          <a:cs typeface="+mn-cs"/>
        </a:defRPr>
      </a:lvl1pPr>
      <a:lvl2pPr marL="447675" indent="-269875" algn="l" defTabSz="457200" rtl="0" eaLnBrk="0" fontAlgn="base" hangingPunct="0">
        <a:spcBef>
          <a:spcPts val="400"/>
        </a:spcBef>
        <a:spcAft>
          <a:spcPct val="0"/>
        </a:spcAft>
        <a:buFont typeface="Arial" panose="020B0604020202020204" pitchFamily="34" charset="0"/>
        <a:buChar char="–"/>
        <a:defRPr sz="2200" kern="1200">
          <a:solidFill>
            <a:schemeClr val="tx1"/>
          </a:solidFill>
          <a:latin typeface="+mn-lt"/>
          <a:ea typeface="+mn-ea"/>
          <a:cs typeface="+mn-cs"/>
        </a:defRPr>
      </a:lvl2pPr>
      <a:lvl3pPr marL="625475" indent="-177800"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3pPr>
      <a:lvl4pPr marL="895350" indent="-269875"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4pPr>
      <a:lvl5pPr marL="1165225" indent="-269875" algn="l" defTabSz="457200" rtl="0" eaLnBrk="0" fontAlgn="base" hangingPunct="0">
        <a:spcBef>
          <a:spcPts val="400"/>
        </a:spcBef>
        <a:spcAft>
          <a:spcPct val="0"/>
        </a:spcAft>
        <a:buFont typeface="Lucida Grande"/>
        <a:buChar char="–"/>
        <a:defRPr sz="2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mailto:serious_adverse_events@nhsbt.nhs.uk"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9EF0CAA3-3FB8-4CDF-954A-3C2A6853F6CF}"/>
              </a:ext>
            </a:extLst>
          </p:cNvPr>
          <p:cNvSpPr>
            <a:spLocks noGrp="1"/>
          </p:cNvSpPr>
          <p:nvPr>
            <p:ph type="ctrTitle"/>
          </p:nvPr>
        </p:nvSpPr>
        <p:spPr>
          <a:xfrm>
            <a:off x="740229" y="3173669"/>
            <a:ext cx="4319451" cy="1886011"/>
          </a:xfrm>
        </p:spPr>
        <p:txBody>
          <a:bodyPr/>
          <a:lstStyle/>
          <a:p>
            <a:pPr eaLnBrk="1" hangingPunct="1"/>
            <a:r>
              <a:rPr lang="en-GB" sz="5400" b="0" i="0" dirty="0">
                <a:solidFill>
                  <a:srgbClr val="ED8B05"/>
                </a:solidFill>
                <a:effectLst/>
                <a:latin typeface="Arial" panose="020B0604020202020204" pitchFamily="34" charset="0"/>
              </a:rPr>
              <a:t>SAE Reporting Guidance</a:t>
            </a:r>
            <a:endParaRPr lang="en-GB" altLang="en-US" sz="5400" dirty="0">
              <a:solidFill>
                <a:srgbClr val="ED8B05"/>
              </a:solidFill>
            </a:endParaRPr>
          </a:p>
        </p:txBody>
      </p:sp>
      <p:sp>
        <p:nvSpPr>
          <p:cNvPr id="17411" name="Subtitle 2">
            <a:extLst>
              <a:ext uri="{FF2B5EF4-FFF2-40B4-BE49-F238E27FC236}">
                <a16:creationId xmlns:a16="http://schemas.microsoft.com/office/drawing/2014/main" id="{D3B0D752-C07C-4F10-AB68-BCE57F2121C3}"/>
              </a:ext>
            </a:extLst>
          </p:cNvPr>
          <p:cNvSpPr>
            <a:spLocks noGrp="1"/>
          </p:cNvSpPr>
          <p:nvPr>
            <p:ph type="subTitle" idx="1"/>
          </p:nvPr>
        </p:nvSpPr>
        <p:spPr>
          <a:xfrm>
            <a:off x="596900" y="6497053"/>
            <a:ext cx="8535988" cy="261874"/>
          </a:xfrm>
        </p:spPr>
        <p:txBody>
          <a:bodyPr/>
          <a:lstStyle/>
          <a:p>
            <a:pPr eaLnBrk="1" hangingPunct="1"/>
            <a:r>
              <a:rPr lang="en-GB" altLang="en-US" sz="1100" dirty="0"/>
              <a:t>Receiving hospitals v.</a:t>
            </a:r>
            <a:r>
              <a:rPr lang="en-GB" altLang="en-US" sz="1100"/>
              <a:t>2.0  12/09/2023</a:t>
            </a:r>
            <a:endParaRPr lang="en-GB" altLang="en-US" sz="1100" dirty="0"/>
          </a:p>
          <a:p>
            <a:endParaRPr lang="en-GB" altLang="en-US" sz="1100" dirty="0">
              <a:cs typeface="Arial"/>
            </a:endParaRPr>
          </a:p>
        </p:txBody>
      </p:sp>
      <p:pic>
        <p:nvPicPr>
          <p:cNvPr id="7" name="Picture 3" descr="Text&#10;&#10;Description automatically generated with medium confidence">
            <a:extLst>
              <a:ext uri="{FF2B5EF4-FFF2-40B4-BE49-F238E27FC236}">
                <a16:creationId xmlns:a16="http://schemas.microsoft.com/office/drawing/2014/main" id="{4513F636-9BDA-45CA-B51A-BB82647AB17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88788" y="2729532"/>
            <a:ext cx="3949186" cy="25534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E8434-67DF-86E9-7A53-48270FD2FBBE}"/>
              </a:ext>
            </a:extLst>
          </p:cNvPr>
          <p:cNvSpPr>
            <a:spLocks noGrp="1"/>
          </p:cNvSpPr>
          <p:nvPr>
            <p:ph type="title"/>
          </p:nvPr>
        </p:nvSpPr>
        <p:spPr>
          <a:xfrm>
            <a:off x="609600" y="312738"/>
            <a:ext cx="10401300" cy="1031875"/>
          </a:xfrm>
        </p:spPr>
        <p:txBody>
          <a:bodyPr/>
          <a:lstStyle/>
          <a:p>
            <a:r>
              <a:rPr lang="en-GB" dirty="0"/>
              <a:t>Events that </a:t>
            </a:r>
            <a:r>
              <a:rPr lang="en-GB" u="sng" dirty="0"/>
              <a:t>require</a:t>
            </a:r>
            <a:r>
              <a:rPr lang="en-GB" dirty="0"/>
              <a:t> reporting</a:t>
            </a:r>
          </a:p>
        </p:txBody>
      </p:sp>
      <p:sp>
        <p:nvSpPr>
          <p:cNvPr id="3" name="Content Placeholder 2">
            <a:extLst>
              <a:ext uri="{FF2B5EF4-FFF2-40B4-BE49-F238E27FC236}">
                <a16:creationId xmlns:a16="http://schemas.microsoft.com/office/drawing/2014/main" id="{8701DADF-77B0-0EF8-35E3-C022D88E8B1D}"/>
              </a:ext>
            </a:extLst>
          </p:cNvPr>
          <p:cNvSpPr>
            <a:spLocks noGrp="1"/>
          </p:cNvSpPr>
          <p:nvPr>
            <p:ph idx="1"/>
          </p:nvPr>
        </p:nvSpPr>
        <p:spPr>
          <a:xfrm>
            <a:off x="609600" y="1241425"/>
            <a:ext cx="10734675" cy="4083050"/>
          </a:xfrm>
        </p:spPr>
        <p:txBody>
          <a:bodyPr/>
          <a:lstStyle/>
          <a:p>
            <a:pPr>
              <a:buFont typeface="Wingdings" panose="05000000000000000000" pitchFamily="2" charset="2"/>
              <a:buChar char="§"/>
            </a:pPr>
            <a:r>
              <a:rPr lang="en-GB" sz="2800" b="0" i="0" u="none" strike="noStrike" baseline="0" dirty="0">
                <a:solidFill>
                  <a:srgbClr val="000000"/>
                </a:solidFill>
                <a:latin typeface="Calibri" panose="020F0502020204030204" pitchFamily="34" charset="0"/>
              </a:rPr>
              <a:t>Sites should </a:t>
            </a:r>
            <a:r>
              <a:rPr lang="en-GB" sz="2800" b="1" i="0" u="none" strike="noStrike" baseline="0" dirty="0">
                <a:solidFill>
                  <a:srgbClr val="000000"/>
                </a:solidFill>
                <a:latin typeface="Calibri" panose="020F0502020204030204" pitchFamily="34" charset="0"/>
              </a:rPr>
              <a:t>report all Serious </a:t>
            </a:r>
            <a:r>
              <a:rPr lang="en-GB" sz="2800" b="1" dirty="0">
                <a:solidFill>
                  <a:srgbClr val="000000"/>
                </a:solidFill>
                <a:latin typeface="Calibri" panose="020F0502020204030204" pitchFamily="34" charset="0"/>
              </a:rPr>
              <a:t>A</a:t>
            </a:r>
            <a:r>
              <a:rPr lang="en-GB" sz="2800" b="1" i="0" u="none" strike="noStrike" baseline="0" dirty="0">
                <a:solidFill>
                  <a:srgbClr val="000000"/>
                </a:solidFill>
                <a:latin typeface="Calibri" panose="020F0502020204030204" pitchFamily="34" charset="0"/>
              </a:rPr>
              <a:t>dverse </a:t>
            </a:r>
            <a:r>
              <a:rPr lang="en-GB" sz="2800" b="1" dirty="0">
                <a:solidFill>
                  <a:srgbClr val="000000"/>
                </a:solidFill>
                <a:latin typeface="Calibri" panose="020F0502020204030204" pitchFamily="34" charset="0"/>
              </a:rPr>
              <a:t>E</a:t>
            </a:r>
            <a:r>
              <a:rPr lang="en-GB" sz="2800" b="1" i="0" u="none" strike="noStrike" baseline="0" dirty="0">
                <a:solidFill>
                  <a:srgbClr val="000000"/>
                </a:solidFill>
                <a:latin typeface="Calibri" panose="020F0502020204030204" pitchFamily="34" charset="0"/>
              </a:rPr>
              <a:t>vents</a:t>
            </a:r>
            <a:r>
              <a:rPr lang="en-GB" sz="2800" dirty="0">
                <a:solidFill>
                  <a:srgbClr val="000000"/>
                </a:solidFill>
                <a:latin typeface="Calibri" panose="020F0502020204030204" pitchFamily="34" charset="0"/>
              </a:rPr>
              <a:t> </a:t>
            </a:r>
            <a:r>
              <a:rPr lang="en-GB" sz="2800" b="0" i="0" u="none" strike="noStrike" baseline="0" dirty="0">
                <a:solidFill>
                  <a:srgbClr val="000000"/>
                </a:solidFill>
                <a:latin typeface="Calibri" panose="020F0502020204030204" pitchFamily="34" charset="0"/>
              </a:rPr>
              <a:t>other than the exemptions defined in the protocol (section 11.2.1)</a:t>
            </a:r>
          </a:p>
          <a:p>
            <a:pPr>
              <a:buFont typeface="Wingdings" panose="05000000000000000000" pitchFamily="2" charset="2"/>
              <a:buChar char="§"/>
            </a:pPr>
            <a:r>
              <a:rPr lang="en-GB" sz="2800" dirty="0">
                <a:solidFill>
                  <a:srgbClr val="000000"/>
                </a:solidFill>
                <a:latin typeface="Calibri" panose="020F0502020204030204" pitchFamily="34" charset="0"/>
              </a:rPr>
              <a:t>Refer to the protocol section 11.1 for the definition of what constitutes a Serious Adverse Event</a:t>
            </a:r>
          </a:p>
          <a:p>
            <a:pPr>
              <a:buFont typeface="Wingdings" panose="05000000000000000000" pitchFamily="2" charset="2"/>
              <a:buChar char="§"/>
            </a:pPr>
            <a:r>
              <a:rPr lang="en-GB" sz="2800" b="0" i="0" u="none" strike="noStrike" baseline="0" dirty="0">
                <a:solidFill>
                  <a:srgbClr val="000000"/>
                </a:solidFill>
                <a:latin typeface="Calibri" panose="020F0502020204030204" pitchFamily="34" charset="0"/>
              </a:rPr>
              <a:t>Non-serious adverse events </a:t>
            </a:r>
            <a:r>
              <a:rPr lang="en-GB" sz="2800" b="0" i="0" u="sng" strike="noStrike" baseline="0" dirty="0">
                <a:solidFill>
                  <a:srgbClr val="000000"/>
                </a:solidFill>
                <a:latin typeface="Calibri" panose="020F0502020204030204" pitchFamily="34" charset="0"/>
              </a:rPr>
              <a:t>do not</a:t>
            </a:r>
            <a:r>
              <a:rPr lang="en-GB" sz="2800" b="0" i="0" strike="noStrike" baseline="0" dirty="0">
                <a:solidFill>
                  <a:srgbClr val="000000"/>
                </a:solidFill>
                <a:latin typeface="Calibri" panose="020F0502020204030204" pitchFamily="34" charset="0"/>
              </a:rPr>
              <a:t> </a:t>
            </a:r>
            <a:r>
              <a:rPr lang="en-GB" sz="2800" b="0" i="0" u="none" strike="noStrike" baseline="0" dirty="0">
                <a:solidFill>
                  <a:srgbClr val="000000"/>
                </a:solidFill>
                <a:latin typeface="Calibri" panose="020F0502020204030204" pitchFamily="34" charset="0"/>
              </a:rPr>
              <a:t>need to be recorded</a:t>
            </a:r>
          </a:p>
          <a:p>
            <a:pPr>
              <a:buFont typeface="Wingdings" panose="05000000000000000000" pitchFamily="2" charset="2"/>
              <a:buChar char="§"/>
            </a:pPr>
            <a:r>
              <a:rPr lang="en-GB" sz="2800" b="1" i="0" u="none" strike="noStrike" baseline="0" dirty="0">
                <a:solidFill>
                  <a:srgbClr val="000000"/>
                </a:solidFill>
                <a:latin typeface="Calibri" panose="020F0502020204030204" pitchFamily="34" charset="0"/>
              </a:rPr>
              <a:t>All serious adverse events/reactions which relate to the administration of the pre-hospital WB, standard of care components (RBC and FFP) or </a:t>
            </a:r>
            <a:r>
              <a:rPr lang="en-GB" sz="2800" b="1" i="0" u="none" strike="noStrike" baseline="0" dirty="0" err="1">
                <a:solidFill>
                  <a:srgbClr val="000000"/>
                </a:solidFill>
                <a:latin typeface="Calibri" panose="020F0502020204030204" pitchFamily="34" charset="0"/>
              </a:rPr>
              <a:t>LyoPlas</a:t>
            </a:r>
            <a:r>
              <a:rPr lang="en-GB" sz="2800" b="1" i="0" u="none" strike="noStrike" baseline="0" dirty="0">
                <a:solidFill>
                  <a:srgbClr val="000000"/>
                </a:solidFill>
                <a:latin typeface="Calibri" panose="020F0502020204030204" pitchFamily="34" charset="0"/>
              </a:rPr>
              <a:t> must be reported as Serious Adverse Events </a:t>
            </a:r>
            <a:endParaRPr lang="en-GB" sz="2800" dirty="0"/>
          </a:p>
        </p:txBody>
      </p:sp>
    </p:spTree>
    <p:extLst>
      <p:ext uri="{BB962C8B-B14F-4D97-AF65-F5344CB8AC3E}">
        <p14:creationId xmlns:p14="http://schemas.microsoft.com/office/powerpoint/2010/main" val="4148860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E8434-67DF-86E9-7A53-48270FD2FBBE}"/>
              </a:ext>
            </a:extLst>
          </p:cNvPr>
          <p:cNvSpPr>
            <a:spLocks noGrp="1"/>
          </p:cNvSpPr>
          <p:nvPr>
            <p:ph type="title"/>
          </p:nvPr>
        </p:nvSpPr>
        <p:spPr>
          <a:xfrm>
            <a:off x="609600" y="484187"/>
            <a:ext cx="10629900" cy="1031875"/>
          </a:xfrm>
        </p:spPr>
        <p:txBody>
          <a:bodyPr/>
          <a:lstStyle/>
          <a:p>
            <a:r>
              <a:rPr lang="en-GB" sz="3000" dirty="0"/>
              <a:t>SAE’s that </a:t>
            </a:r>
            <a:r>
              <a:rPr lang="en-GB" sz="3000" u="sng" dirty="0"/>
              <a:t>do not</a:t>
            </a:r>
            <a:r>
              <a:rPr lang="en-GB" sz="3000" dirty="0"/>
              <a:t> require reporting (Exemptions) </a:t>
            </a:r>
            <a:br>
              <a:rPr lang="en-GB" sz="3000" dirty="0"/>
            </a:br>
            <a:r>
              <a:rPr lang="en-GB" sz="2400" dirty="0"/>
              <a:t>– see protocol section 11.2.1</a:t>
            </a:r>
            <a:endParaRPr lang="en-GB" sz="3000" dirty="0"/>
          </a:p>
        </p:txBody>
      </p:sp>
      <p:sp>
        <p:nvSpPr>
          <p:cNvPr id="3" name="Content Placeholder 2">
            <a:extLst>
              <a:ext uri="{FF2B5EF4-FFF2-40B4-BE49-F238E27FC236}">
                <a16:creationId xmlns:a16="http://schemas.microsoft.com/office/drawing/2014/main" id="{8701DADF-77B0-0EF8-35E3-C022D88E8B1D}"/>
              </a:ext>
            </a:extLst>
          </p:cNvPr>
          <p:cNvSpPr>
            <a:spLocks noGrp="1"/>
          </p:cNvSpPr>
          <p:nvPr>
            <p:ph idx="1"/>
          </p:nvPr>
        </p:nvSpPr>
        <p:spPr>
          <a:xfrm>
            <a:off x="609600" y="1516062"/>
            <a:ext cx="10182225" cy="4310062"/>
          </a:xfrm>
        </p:spPr>
        <p:txBody>
          <a:bodyPr/>
          <a:lstStyle/>
          <a:p>
            <a:pPr marL="0" indent="0">
              <a:buNone/>
            </a:pPr>
            <a:r>
              <a:rPr lang="en-GB" sz="2600" b="0" i="0" u="none" strike="noStrike" baseline="0" dirty="0">
                <a:solidFill>
                  <a:srgbClr val="000000"/>
                </a:solidFill>
                <a:latin typeface="Calibri" panose="020F0502020204030204" pitchFamily="34" charset="0"/>
              </a:rPr>
              <a:t>The following are regarded as </a:t>
            </a:r>
            <a:r>
              <a:rPr lang="en-GB" sz="2600" b="1" i="0" u="none" strike="noStrike" baseline="0" dirty="0">
                <a:solidFill>
                  <a:srgbClr val="000000"/>
                </a:solidFill>
                <a:latin typeface="Calibri" panose="020F0502020204030204" pitchFamily="34" charset="0"/>
              </a:rPr>
              <a:t>anticipated SAEs </a:t>
            </a:r>
            <a:r>
              <a:rPr lang="en-GB" sz="2600" b="0" i="0" u="none" strike="noStrike" baseline="0" dirty="0">
                <a:solidFill>
                  <a:srgbClr val="000000"/>
                </a:solidFill>
                <a:latin typeface="Calibri" panose="020F0502020204030204" pitchFamily="34" charset="0"/>
              </a:rPr>
              <a:t>(i.e. are recognised complications/consequences of major trauma) and </a:t>
            </a:r>
            <a:r>
              <a:rPr lang="en-GB" sz="2600" b="1" i="0" u="none" strike="noStrike" baseline="0" dirty="0">
                <a:solidFill>
                  <a:srgbClr val="000000"/>
                </a:solidFill>
                <a:latin typeface="Calibri" panose="020F0502020204030204" pitchFamily="34" charset="0"/>
              </a:rPr>
              <a:t>are excluded from recording and reporting: </a:t>
            </a:r>
          </a:p>
          <a:p>
            <a:pPr>
              <a:spcBef>
                <a:spcPts val="0"/>
              </a:spcBef>
              <a:spcAft>
                <a:spcPts val="0"/>
              </a:spcAft>
              <a:buFont typeface="Wingdings" panose="05000000000000000000" pitchFamily="2" charset="2"/>
              <a:buChar char="§"/>
            </a:pPr>
            <a:r>
              <a:rPr lang="en-GB" b="0" i="0" u="none" strike="noStrike" baseline="0" dirty="0">
                <a:solidFill>
                  <a:srgbClr val="000000"/>
                </a:solidFill>
                <a:latin typeface="Calibri" panose="020F0502020204030204" pitchFamily="34" charset="0"/>
              </a:rPr>
              <a:t>Death (related to trauma) </a:t>
            </a:r>
          </a:p>
          <a:p>
            <a:pPr>
              <a:spcBef>
                <a:spcPts val="0"/>
              </a:spcBef>
              <a:spcAft>
                <a:spcPts val="0"/>
              </a:spcAft>
              <a:buFont typeface="Wingdings" panose="05000000000000000000" pitchFamily="2" charset="2"/>
              <a:buChar char="§"/>
            </a:pPr>
            <a:r>
              <a:rPr lang="en-GB" b="0" i="0" u="none" strike="noStrike" baseline="0" dirty="0">
                <a:solidFill>
                  <a:srgbClr val="000000"/>
                </a:solidFill>
                <a:latin typeface="Calibri" panose="020F0502020204030204" pitchFamily="34" charset="0"/>
              </a:rPr>
              <a:t>Organ failure </a:t>
            </a:r>
          </a:p>
          <a:p>
            <a:pPr>
              <a:spcBef>
                <a:spcPts val="0"/>
              </a:spcBef>
              <a:spcAft>
                <a:spcPts val="0"/>
              </a:spcAft>
              <a:buFont typeface="Wingdings" panose="05000000000000000000" pitchFamily="2" charset="2"/>
              <a:buChar char="§"/>
            </a:pPr>
            <a:r>
              <a:rPr lang="en-GB" b="0" i="0" u="none" strike="noStrike" baseline="0" dirty="0">
                <a:solidFill>
                  <a:srgbClr val="000000"/>
                </a:solidFill>
                <a:latin typeface="Calibri" panose="020F0502020204030204" pitchFamily="34" charset="0"/>
              </a:rPr>
              <a:t>Multi-organ dysfunction syndrome </a:t>
            </a:r>
          </a:p>
          <a:p>
            <a:pPr>
              <a:spcBef>
                <a:spcPts val="0"/>
              </a:spcBef>
              <a:spcAft>
                <a:spcPts val="0"/>
              </a:spcAft>
              <a:buFont typeface="Wingdings" panose="05000000000000000000" pitchFamily="2" charset="2"/>
              <a:buChar char="§"/>
            </a:pPr>
            <a:r>
              <a:rPr lang="en-GB" b="0" i="0" u="none" strike="noStrike" baseline="0" dirty="0">
                <a:solidFill>
                  <a:srgbClr val="000000"/>
                </a:solidFill>
                <a:latin typeface="Calibri" panose="020F0502020204030204" pitchFamily="34" charset="0"/>
              </a:rPr>
              <a:t>Acute respiratory distress syndrome </a:t>
            </a:r>
          </a:p>
          <a:p>
            <a:pPr>
              <a:spcBef>
                <a:spcPts val="0"/>
              </a:spcBef>
              <a:spcAft>
                <a:spcPts val="0"/>
              </a:spcAft>
              <a:buFont typeface="Wingdings" panose="05000000000000000000" pitchFamily="2" charset="2"/>
              <a:buChar char="§"/>
            </a:pPr>
            <a:r>
              <a:rPr lang="en-GB" b="0" i="0" u="none" strike="noStrike" baseline="0" dirty="0">
                <a:solidFill>
                  <a:srgbClr val="000000"/>
                </a:solidFill>
                <a:latin typeface="Calibri" panose="020F0502020204030204" pitchFamily="34" charset="0"/>
              </a:rPr>
              <a:t>Infection (any anatomical site) </a:t>
            </a:r>
          </a:p>
          <a:p>
            <a:pPr>
              <a:spcBef>
                <a:spcPts val="0"/>
              </a:spcBef>
              <a:spcAft>
                <a:spcPts val="0"/>
              </a:spcAft>
              <a:buFont typeface="Wingdings" panose="05000000000000000000" pitchFamily="2" charset="2"/>
              <a:buChar char="§"/>
            </a:pPr>
            <a:r>
              <a:rPr lang="en-GB" b="0" i="0" u="none" strike="noStrike" baseline="0" dirty="0">
                <a:solidFill>
                  <a:srgbClr val="000000"/>
                </a:solidFill>
                <a:latin typeface="Calibri" panose="020F0502020204030204" pitchFamily="34" charset="0"/>
              </a:rPr>
              <a:t>Venous thromboembolism: deep vein thrombosis or pulmonary embolism </a:t>
            </a:r>
          </a:p>
          <a:p>
            <a:pPr>
              <a:spcBef>
                <a:spcPts val="0"/>
              </a:spcBef>
              <a:spcAft>
                <a:spcPts val="0"/>
              </a:spcAft>
              <a:buFont typeface="Wingdings" panose="05000000000000000000" pitchFamily="2" charset="2"/>
              <a:buChar char="§"/>
            </a:pPr>
            <a:endParaRPr lang="en-GB" b="0" i="0" u="none" strike="noStrike" baseline="0" dirty="0">
              <a:solidFill>
                <a:srgbClr val="000000"/>
              </a:solidFill>
              <a:latin typeface="Calibri" panose="020F0502020204030204" pitchFamily="34" charset="0"/>
            </a:endParaRPr>
          </a:p>
          <a:p>
            <a:pPr marL="0" indent="0">
              <a:spcBef>
                <a:spcPts val="0"/>
              </a:spcBef>
              <a:spcAft>
                <a:spcPts val="0"/>
              </a:spcAft>
              <a:buNone/>
            </a:pPr>
            <a:r>
              <a:rPr lang="en-GB" sz="2400" b="1" i="0" u="none" strike="noStrike" baseline="0" dirty="0">
                <a:solidFill>
                  <a:srgbClr val="000000"/>
                </a:solidFill>
                <a:latin typeface="Calibri" panose="020F0502020204030204" pitchFamily="34" charset="0"/>
              </a:rPr>
              <a:t>SAEs that are related to a </a:t>
            </a:r>
            <a:r>
              <a:rPr lang="en-GB" sz="2400" b="1" i="0" u="sng" strike="noStrike" baseline="0" dirty="0">
                <a:solidFill>
                  <a:srgbClr val="000000"/>
                </a:solidFill>
                <a:latin typeface="Calibri" panose="020F0502020204030204" pitchFamily="34" charset="0"/>
              </a:rPr>
              <a:t>pre-existing condition are not required to be reported</a:t>
            </a:r>
          </a:p>
          <a:p>
            <a:pPr marL="0" indent="0">
              <a:spcBef>
                <a:spcPts val="0"/>
              </a:spcBef>
              <a:spcAft>
                <a:spcPts val="0"/>
              </a:spcAft>
              <a:buNone/>
            </a:pPr>
            <a:endParaRPr lang="en-GB"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462007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E8434-67DF-86E9-7A53-48270FD2FBBE}"/>
              </a:ext>
            </a:extLst>
          </p:cNvPr>
          <p:cNvSpPr>
            <a:spLocks noGrp="1"/>
          </p:cNvSpPr>
          <p:nvPr>
            <p:ph type="title"/>
          </p:nvPr>
        </p:nvSpPr>
        <p:spPr>
          <a:xfrm>
            <a:off x="609600" y="484188"/>
            <a:ext cx="10629900" cy="1031875"/>
          </a:xfrm>
        </p:spPr>
        <p:txBody>
          <a:bodyPr/>
          <a:lstStyle/>
          <a:p>
            <a:r>
              <a:rPr lang="en-GB" sz="3000" dirty="0"/>
              <a:t>Reporting Period</a:t>
            </a:r>
          </a:p>
        </p:txBody>
      </p:sp>
      <p:sp>
        <p:nvSpPr>
          <p:cNvPr id="3" name="Content Placeholder 2">
            <a:extLst>
              <a:ext uri="{FF2B5EF4-FFF2-40B4-BE49-F238E27FC236}">
                <a16:creationId xmlns:a16="http://schemas.microsoft.com/office/drawing/2014/main" id="{8701DADF-77B0-0EF8-35E3-C022D88E8B1D}"/>
              </a:ext>
            </a:extLst>
          </p:cNvPr>
          <p:cNvSpPr>
            <a:spLocks noGrp="1"/>
          </p:cNvSpPr>
          <p:nvPr>
            <p:ph idx="1"/>
          </p:nvPr>
        </p:nvSpPr>
        <p:spPr>
          <a:xfrm>
            <a:off x="609600" y="1371600"/>
            <a:ext cx="10829925" cy="4610100"/>
          </a:xfrm>
        </p:spPr>
        <p:txBody>
          <a:bodyPr/>
          <a:lstStyle/>
          <a:p>
            <a:pPr>
              <a:spcBef>
                <a:spcPts val="0"/>
              </a:spcBef>
              <a:spcAft>
                <a:spcPts val="0"/>
              </a:spcAft>
              <a:buFont typeface="Wingdings" panose="05000000000000000000" pitchFamily="2" charset="2"/>
              <a:buChar char="§"/>
            </a:pPr>
            <a:r>
              <a:rPr lang="en-GB" sz="3000" b="0" i="0" u="none" strike="noStrike" baseline="0" dirty="0">
                <a:solidFill>
                  <a:srgbClr val="000000"/>
                </a:solidFill>
                <a:latin typeface="Calibri" panose="020F0502020204030204" pitchFamily="34" charset="0"/>
              </a:rPr>
              <a:t>SAE’s should be </a:t>
            </a:r>
            <a:r>
              <a:rPr lang="en-GB" sz="3000" b="1" i="0" u="none" strike="noStrike" baseline="0" dirty="0">
                <a:solidFill>
                  <a:srgbClr val="000000"/>
                </a:solidFill>
                <a:latin typeface="Calibri" panose="020F0502020204030204" pitchFamily="34" charset="0"/>
              </a:rPr>
              <a:t>reported from the date/time of commencement of the protocol defined treatment</a:t>
            </a:r>
            <a:r>
              <a:rPr lang="en-GB" sz="3000" i="0" u="none" strike="noStrike" baseline="0" dirty="0">
                <a:solidFill>
                  <a:srgbClr val="000000"/>
                </a:solidFill>
                <a:latin typeface="Calibri" panose="020F0502020204030204" pitchFamily="34" charset="0"/>
              </a:rPr>
              <a:t>, i.e. date/ time trial box was opened </a:t>
            </a:r>
            <a:r>
              <a:rPr lang="en-GB" sz="3000" b="0" i="0" u="none" strike="noStrike" baseline="0" dirty="0">
                <a:solidFill>
                  <a:srgbClr val="000000"/>
                </a:solidFill>
                <a:latin typeface="Calibri" panose="020F0502020204030204" pitchFamily="34" charset="0"/>
              </a:rPr>
              <a:t>(this will be recorded on the pre-hospital form)</a:t>
            </a:r>
          </a:p>
          <a:p>
            <a:pPr>
              <a:spcBef>
                <a:spcPts val="0"/>
              </a:spcBef>
              <a:spcAft>
                <a:spcPts val="0"/>
              </a:spcAft>
              <a:buFont typeface="Wingdings" panose="05000000000000000000" pitchFamily="2" charset="2"/>
              <a:buChar char="§"/>
            </a:pPr>
            <a:endParaRPr lang="en-GB" sz="3000" b="0" i="0" u="none" strike="noStrike" baseline="0" dirty="0">
              <a:solidFill>
                <a:srgbClr val="000000"/>
              </a:solidFill>
              <a:latin typeface="Calibri" panose="020F0502020204030204" pitchFamily="34" charset="0"/>
            </a:endParaRPr>
          </a:p>
          <a:p>
            <a:pPr>
              <a:spcBef>
                <a:spcPts val="0"/>
              </a:spcBef>
              <a:spcAft>
                <a:spcPts val="0"/>
              </a:spcAft>
              <a:buFont typeface="Wingdings" panose="05000000000000000000" pitchFamily="2" charset="2"/>
              <a:buChar char="§"/>
            </a:pPr>
            <a:r>
              <a:rPr lang="en-GB" sz="3000" b="0" i="0" u="none" strike="noStrike" baseline="0" dirty="0">
                <a:solidFill>
                  <a:srgbClr val="000000"/>
                </a:solidFill>
                <a:latin typeface="Calibri" panose="020F0502020204030204" pitchFamily="34" charset="0"/>
              </a:rPr>
              <a:t>SAE’s should be </a:t>
            </a:r>
            <a:r>
              <a:rPr lang="en-GB" sz="3000" b="1" i="0" strike="noStrike" baseline="0" dirty="0">
                <a:solidFill>
                  <a:srgbClr val="000000"/>
                </a:solidFill>
                <a:latin typeface="Calibri" panose="020F0502020204030204" pitchFamily="34" charset="0"/>
              </a:rPr>
              <a:t>reported up to 14 days post-treatment or until discharge from acute care (whichever occurs first)</a:t>
            </a:r>
          </a:p>
          <a:p>
            <a:pPr>
              <a:spcBef>
                <a:spcPts val="0"/>
              </a:spcBef>
              <a:spcAft>
                <a:spcPts val="0"/>
              </a:spcAft>
              <a:buFont typeface="Wingdings" panose="05000000000000000000" pitchFamily="2" charset="2"/>
              <a:buChar char="§"/>
            </a:pPr>
            <a:endParaRPr lang="en-GB" sz="3000" b="0" i="0" u="sng" strike="noStrike" baseline="0" dirty="0">
              <a:solidFill>
                <a:srgbClr val="000000"/>
              </a:solidFill>
              <a:latin typeface="Calibri" panose="020F0502020204030204" pitchFamily="34" charset="0"/>
            </a:endParaRPr>
          </a:p>
          <a:p>
            <a:pPr>
              <a:spcBef>
                <a:spcPts val="0"/>
              </a:spcBef>
              <a:spcAft>
                <a:spcPts val="0"/>
              </a:spcAft>
              <a:buFont typeface="Wingdings" panose="05000000000000000000" pitchFamily="2" charset="2"/>
              <a:buChar char="§"/>
            </a:pPr>
            <a:r>
              <a:rPr lang="en-GB" sz="3000" b="0" i="0" u="none" strike="noStrike" baseline="0" dirty="0">
                <a:solidFill>
                  <a:srgbClr val="000000"/>
                </a:solidFill>
                <a:latin typeface="Calibri" panose="020F0502020204030204" pitchFamily="34" charset="0"/>
              </a:rPr>
              <a:t>SAE reporting is only required during the primary hospital admission </a:t>
            </a:r>
          </a:p>
          <a:p>
            <a:pPr marL="0" indent="0">
              <a:spcBef>
                <a:spcPts val="0"/>
              </a:spcBef>
              <a:spcAft>
                <a:spcPts val="0"/>
              </a:spcAft>
              <a:buNone/>
            </a:pPr>
            <a:endParaRPr lang="en-GB" sz="36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195203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E8434-67DF-86E9-7A53-48270FD2FBBE}"/>
              </a:ext>
            </a:extLst>
          </p:cNvPr>
          <p:cNvSpPr>
            <a:spLocks noGrp="1"/>
          </p:cNvSpPr>
          <p:nvPr>
            <p:ph type="title"/>
          </p:nvPr>
        </p:nvSpPr>
        <p:spPr>
          <a:xfrm>
            <a:off x="609600" y="484188"/>
            <a:ext cx="10629900" cy="1031875"/>
          </a:xfrm>
        </p:spPr>
        <p:txBody>
          <a:bodyPr/>
          <a:lstStyle/>
          <a:p>
            <a:r>
              <a:rPr lang="en-GB" sz="3000" dirty="0"/>
              <a:t>Reporting Procedure</a:t>
            </a:r>
          </a:p>
        </p:txBody>
      </p:sp>
      <p:sp>
        <p:nvSpPr>
          <p:cNvPr id="3" name="Content Placeholder 2">
            <a:extLst>
              <a:ext uri="{FF2B5EF4-FFF2-40B4-BE49-F238E27FC236}">
                <a16:creationId xmlns:a16="http://schemas.microsoft.com/office/drawing/2014/main" id="{8701DADF-77B0-0EF8-35E3-C022D88E8B1D}"/>
              </a:ext>
            </a:extLst>
          </p:cNvPr>
          <p:cNvSpPr>
            <a:spLocks noGrp="1"/>
          </p:cNvSpPr>
          <p:nvPr>
            <p:ph idx="1"/>
          </p:nvPr>
        </p:nvSpPr>
        <p:spPr>
          <a:xfrm>
            <a:off x="609600" y="1162050"/>
            <a:ext cx="10829925" cy="4610100"/>
          </a:xfrm>
        </p:spPr>
        <p:txBody>
          <a:bodyPr/>
          <a:lstStyle/>
          <a:p>
            <a:pPr marL="0" indent="0">
              <a:spcBef>
                <a:spcPts val="0"/>
              </a:spcBef>
              <a:spcAft>
                <a:spcPts val="0"/>
              </a:spcAft>
              <a:buNone/>
            </a:pPr>
            <a:r>
              <a:rPr lang="en-GB" sz="3200" b="0" i="0" u="none" strike="noStrike" baseline="0" dirty="0">
                <a:solidFill>
                  <a:srgbClr val="000000"/>
                </a:solidFill>
                <a:latin typeface="Calibri" panose="020F0502020204030204" pitchFamily="34" charset="0"/>
              </a:rPr>
              <a:t>Initial Reporting</a:t>
            </a:r>
          </a:p>
          <a:p>
            <a:pPr>
              <a:spcBef>
                <a:spcPts val="0"/>
              </a:spcBef>
              <a:spcAft>
                <a:spcPts val="0"/>
              </a:spcAft>
              <a:buFont typeface="Wingdings" panose="05000000000000000000" pitchFamily="2" charset="2"/>
              <a:buChar char="§"/>
            </a:pPr>
            <a:r>
              <a:rPr lang="en-GB" sz="2400" b="0" i="0" u="none" strike="noStrike" baseline="0" dirty="0">
                <a:solidFill>
                  <a:srgbClr val="000000"/>
                </a:solidFill>
                <a:latin typeface="Calibri" panose="020F0502020204030204" pitchFamily="34" charset="0"/>
              </a:rPr>
              <a:t>An SAE form should be completed within 24 hours after becoming aware of the event (this may be a few days after the start date of the event)</a:t>
            </a:r>
          </a:p>
          <a:p>
            <a:pPr marL="0" indent="0">
              <a:spcBef>
                <a:spcPts val="0"/>
              </a:spcBef>
              <a:spcAft>
                <a:spcPts val="0"/>
              </a:spcAft>
              <a:buNone/>
            </a:pPr>
            <a:r>
              <a:rPr lang="en-GB" sz="3200" dirty="0">
                <a:solidFill>
                  <a:srgbClr val="000000"/>
                </a:solidFill>
                <a:latin typeface="Calibri" panose="020F0502020204030204" pitchFamily="34" charset="0"/>
              </a:rPr>
              <a:t>Follow up Reporting</a:t>
            </a:r>
          </a:p>
          <a:p>
            <a:pPr>
              <a:spcBef>
                <a:spcPts val="0"/>
              </a:spcBef>
              <a:spcAft>
                <a:spcPts val="0"/>
              </a:spcAft>
              <a:buFont typeface="Wingdings" panose="05000000000000000000" pitchFamily="2" charset="2"/>
              <a:buChar char="§"/>
            </a:pPr>
            <a:r>
              <a:rPr lang="en-GB" sz="2400" b="0" i="0" u="none" strike="noStrike" baseline="0" dirty="0">
                <a:solidFill>
                  <a:srgbClr val="000000"/>
                </a:solidFill>
                <a:latin typeface="Calibri" panose="020F0502020204030204" pitchFamily="34" charset="0"/>
              </a:rPr>
              <a:t>Additional and further information (follow-up or corrections to the original case) should be added when available </a:t>
            </a:r>
          </a:p>
          <a:p>
            <a:pPr>
              <a:spcBef>
                <a:spcPts val="0"/>
              </a:spcBef>
              <a:spcAft>
                <a:spcPts val="0"/>
              </a:spcAft>
              <a:buFont typeface="Wingdings" panose="05000000000000000000" pitchFamily="2" charset="2"/>
              <a:buChar char="§"/>
            </a:pPr>
            <a:r>
              <a:rPr lang="en-GB" sz="2400" b="0" i="0" u="none" strike="noStrike" baseline="0" dirty="0">
                <a:solidFill>
                  <a:srgbClr val="000000"/>
                </a:solidFill>
                <a:latin typeface="Calibri" panose="020F0502020204030204" pitchFamily="34" charset="0"/>
              </a:rPr>
              <a:t>Participants should be followed-up until resolution or stabilisation of the event</a:t>
            </a:r>
          </a:p>
          <a:p>
            <a:pPr>
              <a:spcBef>
                <a:spcPts val="0"/>
              </a:spcBef>
              <a:spcAft>
                <a:spcPts val="0"/>
              </a:spcAft>
              <a:buFont typeface="Wingdings" panose="05000000000000000000" pitchFamily="2" charset="2"/>
              <a:buChar char="§"/>
            </a:pPr>
            <a:r>
              <a:rPr lang="en-GB" sz="2400" b="0" i="0" u="none" strike="noStrike" baseline="0" dirty="0">
                <a:solidFill>
                  <a:srgbClr val="000000"/>
                </a:solidFill>
                <a:latin typeface="Calibri" panose="020F0502020204030204" pitchFamily="34" charset="0"/>
              </a:rPr>
              <a:t>If the eCRF is unavailable for any reason, a paper version of the form should be emailed to </a:t>
            </a:r>
            <a:r>
              <a:rPr lang="en-GB" sz="2400" b="0" i="0" u="none" strike="noStrike" baseline="0" dirty="0">
                <a:solidFill>
                  <a:srgbClr val="000000"/>
                </a:solidFill>
                <a:latin typeface="Calibri" panose="020F0502020204030204" pitchFamily="34" charset="0"/>
                <a:hlinkClick r:id="rId2"/>
              </a:rPr>
              <a:t>serious_adverse_events@nhsbt.nhs.uk</a:t>
            </a:r>
            <a:r>
              <a:rPr lang="en-GB" sz="2400" b="0" i="0" u="none" strike="noStrike" baseline="0" dirty="0">
                <a:solidFill>
                  <a:srgbClr val="000000"/>
                </a:solidFill>
                <a:latin typeface="Calibri" panose="020F0502020204030204" pitchFamily="34" charset="0"/>
              </a:rPr>
              <a:t>  </a:t>
            </a:r>
            <a:endParaRPr lang="en-GB" dirty="0">
              <a:solidFill>
                <a:srgbClr val="000000"/>
              </a:solidFill>
              <a:latin typeface="Calibri" panose="020F0502020204030204" pitchFamily="34" charset="0"/>
            </a:endParaRPr>
          </a:p>
          <a:p>
            <a:pPr marL="0" indent="0">
              <a:spcBef>
                <a:spcPts val="0"/>
              </a:spcBef>
              <a:spcAft>
                <a:spcPts val="0"/>
              </a:spcAft>
              <a:buNone/>
            </a:pPr>
            <a:r>
              <a:rPr lang="en-GB" sz="3200" b="0" i="0" u="none" strike="noStrike" baseline="0" dirty="0">
                <a:solidFill>
                  <a:srgbClr val="000000"/>
                </a:solidFill>
                <a:latin typeface="Calibri" panose="020F0502020204030204" pitchFamily="34" charset="0"/>
              </a:rPr>
              <a:t>PI Responsibility</a:t>
            </a:r>
          </a:p>
          <a:p>
            <a:pPr>
              <a:spcBef>
                <a:spcPts val="0"/>
              </a:spcBef>
              <a:spcAft>
                <a:spcPts val="0"/>
              </a:spcAft>
              <a:buFont typeface="Wingdings" panose="05000000000000000000" pitchFamily="2" charset="2"/>
              <a:buChar char="§"/>
            </a:pPr>
            <a:r>
              <a:rPr lang="en-GB" sz="2400" b="0" i="0" u="none" strike="noStrike" baseline="0" dirty="0">
                <a:solidFill>
                  <a:srgbClr val="000000"/>
                </a:solidFill>
                <a:latin typeface="Calibri" panose="020F0502020204030204" pitchFamily="34" charset="0"/>
              </a:rPr>
              <a:t>The PI is responsible for assessing causality of events</a:t>
            </a:r>
          </a:p>
          <a:p>
            <a:pPr>
              <a:spcBef>
                <a:spcPts val="0"/>
              </a:spcBef>
              <a:spcAft>
                <a:spcPts val="0"/>
              </a:spcAft>
              <a:buFont typeface="Wingdings" panose="05000000000000000000" pitchFamily="2" charset="2"/>
              <a:buChar char="§"/>
            </a:pPr>
            <a:r>
              <a:rPr lang="en-GB" sz="2400" dirty="0">
                <a:solidFill>
                  <a:srgbClr val="000000"/>
                </a:solidFill>
                <a:latin typeface="Calibri" panose="020F0502020204030204" pitchFamily="34" charset="0"/>
              </a:rPr>
              <a:t>Sign off of SAE forms on eCRF </a:t>
            </a:r>
            <a:endParaRPr lang="en-GB" sz="2400" b="0" i="0" u="none" strike="noStrike" baseline="0" dirty="0">
              <a:solidFill>
                <a:srgbClr val="000000"/>
              </a:solidFill>
              <a:latin typeface="Calibri" panose="020F0502020204030204" pitchFamily="34" charset="0"/>
            </a:endParaRPr>
          </a:p>
          <a:p>
            <a:pPr>
              <a:spcBef>
                <a:spcPts val="0"/>
              </a:spcBef>
              <a:spcAft>
                <a:spcPts val="0"/>
              </a:spcAft>
              <a:buFont typeface="Wingdings" panose="05000000000000000000" pitchFamily="2" charset="2"/>
              <a:buChar char="§"/>
            </a:pPr>
            <a:endParaRPr lang="en-GB"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967664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3A1337-BE84-E69B-54F2-CD031BA9DE39}"/>
              </a:ext>
            </a:extLst>
          </p:cNvPr>
          <p:cNvSpPr txBox="1"/>
          <p:nvPr/>
        </p:nvSpPr>
        <p:spPr>
          <a:xfrm>
            <a:off x="885111" y="205859"/>
            <a:ext cx="8658939" cy="584775"/>
          </a:xfrm>
          <a:prstGeom prst="rect">
            <a:avLst/>
          </a:prstGeom>
          <a:noFill/>
        </p:spPr>
        <p:txBody>
          <a:bodyPr wrap="square">
            <a:spAutoFit/>
          </a:bodyPr>
          <a:lstStyle/>
          <a:p>
            <a:r>
              <a:rPr lang="en-GB" sz="3200" b="1" dirty="0">
                <a:solidFill>
                  <a:srgbClr val="0070C0"/>
                </a:solidFill>
              </a:rPr>
              <a:t>Completing SAE forms on </a:t>
            </a:r>
            <a:r>
              <a:rPr lang="en-GB" sz="3200" b="1" dirty="0" err="1">
                <a:solidFill>
                  <a:srgbClr val="0070C0"/>
                </a:solidFill>
              </a:rPr>
              <a:t>OpenClinica</a:t>
            </a:r>
            <a:r>
              <a:rPr lang="en-GB" sz="3200" b="1" dirty="0">
                <a:solidFill>
                  <a:srgbClr val="0070C0"/>
                </a:solidFill>
              </a:rPr>
              <a:t> (1) </a:t>
            </a:r>
          </a:p>
        </p:txBody>
      </p:sp>
      <p:sp>
        <p:nvSpPr>
          <p:cNvPr id="11" name="Oval 10">
            <a:extLst>
              <a:ext uri="{FF2B5EF4-FFF2-40B4-BE49-F238E27FC236}">
                <a16:creationId xmlns:a16="http://schemas.microsoft.com/office/drawing/2014/main" id="{C56B85CD-A1D0-0CC4-9FA5-F1657531D635}"/>
              </a:ext>
            </a:extLst>
          </p:cNvPr>
          <p:cNvSpPr/>
          <p:nvPr/>
        </p:nvSpPr>
        <p:spPr>
          <a:xfrm>
            <a:off x="6972300" y="5450111"/>
            <a:ext cx="314325" cy="312514"/>
          </a:xfrm>
          <a:prstGeom prst="ellipse">
            <a:avLst/>
          </a:prstGeom>
          <a:noFill/>
          <a:ln>
            <a:solidFill>
              <a:srgbClr val="D81E0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C7701833-3603-3376-2F8A-7AB831882396}"/>
              </a:ext>
            </a:extLst>
          </p:cNvPr>
          <p:cNvSpPr/>
          <p:nvPr/>
        </p:nvSpPr>
        <p:spPr>
          <a:xfrm>
            <a:off x="6184899" y="1436972"/>
            <a:ext cx="3854449" cy="689367"/>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F84D896F-5856-D89C-99E0-4705DEE6A330}"/>
              </a:ext>
            </a:extLst>
          </p:cNvPr>
          <p:cNvSpPr txBox="1"/>
          <p:nvPr/>
        </p:nvSpPr>
        <p:spPr>
          <a:xfrm>
            <a:off x="211137" y="849273"/>
            <a:ext cx="5648325" cy="1569660"/>
          </a:xfrm>
          <a:prstGeom prst="rect">
            <a:avLst/>
          </a:prstGeom>
          <a:noFill/>
          <a:ln>
            <a:solidFill>
              <a:srgbClr val="ED8B05"/>
            </a:solidFill>
          </a:ln>
        </p:spPr>
        <p:txBody>
          <a:bodyPr wrap="square" rtlCol="0">
            <a:spAutoFit/>
          </a:bodyPr>
          <a:lstStyle/>
          <a:p>
            <a:r>
              <a:rPr lang="en-GB" sz="1600" dirty="0"/>
              <a:t>SAE forms are scheduled on the participant page, underneath the visits section.</a:t>
            </a:r>
          </a:p>
          <a:p>
            <a:r>
              <a:rPr lang="en-GB" sz="1600" dirty="0"/>
              <a:t>To add an SAE – click ‘Add New’ and complete all information within the form, including causality assessment. Ensure to exit the form using the “Complete” option (not “Close”).</a:t>
            </a:r>
          </a:p>
        </p:txBody>
      </p:sp>
      <p:sp>
        <p:nvSpPr>
          <p:cNvPr id="13" name="TextBox 12">
            <a:extLst>
              <a:ext uri="{FF2B5EF4-FFF2-40B4-BE49-F238E27FC236}">
                <a16:creationId xmlns:a16="http://schemas.microsoft.com/office/drawing/2014/main" id="{9287C624-1E8F-6605-5C14-946CABAE006F}"/>
              </a:ext>
            </a:extLst>
          </p:cNvPr>
          <p:cNvSpPr txBox="1"/>
          <p:nvPr/>
        </p:nvSpPr>
        <p:spPr>
          <a:xfrm>
            <a:off x="211136" y="2529191"/>
            <a:ext cx="5648325" cy="1323439"/>
          </a:xfrm>
          <a:prstGeom prst="rect">
            <a:avLst/>
          </a:prstGeom>
          <a:noFill/>
          <a:ln>
            <a:solidFill>
              <a:srgbClr val="ED8B05"/>
            </a:solidFill>
          </a:ln>
        </p:spPr>
        <p:txBody>
          <a:bodyPr wrap="square" rtlCol="0">
            <a:spAutoFit/>
          </a:bodyPr>
          <a:lstStyle/>
          <a:p>
            <a:r>
              <a:rPr lang="en-GB" sz="1600" dirty="0"/>
              <a:t>SAEs need to be added to the database within 24 hours of awareness of the SAE. An automatic email is sent to the SAE mailbox at the CTU as soon as an SAE form is completed in the database. </a:t>
            </a:r>
            <a:r>
              <a:rPr lang="en-GB" sz="1600" dirty="0">
                <a:solidFill>
                  <a:srgbClr val="FF0000"/>
                </a:solidFill>
              </a:rPr>
              <a:t>Refer to the protocol for events that are excluded from reporting.</a:t>
            </a:r>
          </a:p>
        </p:txBody>
      </p:sp>
      <p:sp>
        <p:nvSpPr>
          <p:cNvPr id="14" name="TextBox 13">
            <a:extLst>
              <a:ext uri="{FF2B5EF4-FFF2-40B4-BE49-F238E27FC236}">
                <a16:creationId xmlns:a16="http://schemas.microsoft.com/office/drawing/2014/main" id="{DC524C67-82AE-411D-B5F3-773654238EFB}"/>
              </a:ext>
            </a:extLst>
          </p:cNvPr>
          <p:cNvSpPr txBox="1"/>
          <p:nvPr/>
        </p:nvSpPr>
        <p:spPr>
          <a:xfrm>
            <a:off x="250147" y="4108425"/>
            <a:ext cx="5648325" cy="2431435"/>
          </a:xfrm>
          <a:prstGeom prst="rect">
            <a:avLst/>
          </a:prstGeom>
          <a:noFill/>
          <a:ln>
            <a:solidFill>
              <a:srgbClr val="ED8B05"/>
            </a:solidFill>
          </a:ln>
        </p:spPr>
        <p:txBody>
          <a:bodyPr wrap="square" rtlCol="0">
            <a:spAutoFit/>
          </a:bodyPr>
          <a:lstStyle/>
          <a:p>
            <a:r>
              <a:rPr lang="en-GB" sz="1600" b="1" dirty="0"/>
              <a:t>PI responsibilities: </a:t>
            </a:r>
          </a:p>
          <a:p>
            <a:pPr marL="285750" indent="-285750">
              <a:buFont typeface="Arial" panose="020B0604020202020204" pitchFamily="34" charset="0"/>
              <a:buChar char="•"/>
            </a:pPr>
            <a:r>
              <a:rPr lang="en-GB" sz="1600" dirty="0"/>
              <a:t>It is the PI’s responsibility to review the causality assessment and edit / amend if necessary.</a:t>
            </a:r>
          </a:p>
          <a:p>
            <a:pPr marL="285750" indent="-285750">
              <a:buFont typeface="Arial" panose="020B0604020202020204" pitchFamily="34" charset="0"/>
              <a:buChar char="•"/>
            </a:pPr>
            <a:r>
              <a:rPr lang="en-GB" sz="1600" dirty="0"/>
              <a:t>PI signature is needed once the SAE form is completed. This needs to be done every time the form is updated.</a:t>
            </a:r>
          </a:p>
          <a:p>
            <a:r>
              <a:rPr lang="en-GB" b="1" i="0" dirty="0">
                <a:solidFill>
                  <a:srgbClr val="FF0000"/>
                </a:solidFill>
                <a:effectLst/>
                <a:latin typeface="OpenSans"/>
              </a:rPr>
              <a:t>To sign an SAE please ensure (1) The form is marked as 'COMPLETE' (2) The PI is signed into </a:t>
            </a:r>
            <a:r>
              <a:rPr lang="en-GB" b="1" i="0" dirty="0" err="1">
                <a:solidFill>
                  <a:srgbClr val="FF0000"/>
                </a:solidFill>
                <a:effectLst/>
                <a:latin typeface="OpenSans"/>
              </a:rPr>
              <a:t>OpenClinica</a:t>
            </a:r>
            <a:r>
              <a:rPr lang="en-GB" b="1" i="0" dirty="0">
                <a:solidFill>
                  <a:srgbClr val="FF0000"/>
                </a:solidFill>
                <a:effectLst/>
                <a:latin typeface="OpenSans"/>
              </a:rPr>
              <a:t> using their own account (3) The 'SIGN' icon is selected from the SAE action column of the relevant SAE.</a:t>
            </a:r>
            <a:endParaRPr lang="en-GB" dirty="0">
              <a:solidFill>
                <a:srgbClr val="FF0000"/>
              </a:solidFill>
            </a:endParaRPr>
          </a:p>
        </p:txBody>
      </p:sp>
      <p:pic>
        <p:nvPicPr>
          <p:cNvPr id="15" name="Picture 14">
            <a:extLst>
              <a:ext uri="{FF2B5EF4-FFF2-40B4-BE49-F238E27FC236}">
                <a16:creationId xmlns:a16="http://schemas.microsoft.com/office/drawing/2014/main" id="{6FC4610C-D142-6594-57D9-0753148B6DA7}"/>
              </a:ext>
            </a:extLst>
          </p:cNvPr>
          <p:cNvPicPr>
            <a:picLocks noChangeAspect="1"/>
          </p:cNvPicPr>
          <p:nvPr/>
        </p:nvPicPr>
        <p:blipFill rotWithShape="1">
          <a:blip r:embed="rId2"/>
          <a:srcRect l="10303" t="58336" r="54134" b="10503"/>
          <a:stretch/>
        </p:blipFill>
        <p:spPr bwMode="auto">
          <a:xfrm>
            <a:off x="6097587" y="4603724"/>
            <a:ext cx="2898026" cy="1692772"/>
          </a:xfrm>
          <a:prstGeom prst="rect">
            <a:avLst/>
          </a:prstGeom>
          <a:ln>
            <a:noFill/>
          </a:ln>
          <a:extLst>
            <a:ext uri="{53640926-AAD7-44D8-BBD7-CCE9431645EC}">
              <a14:shadowObscured xmlns:a14="http://schemas.microsoft.com/office/drawing/2010/main"/>
            </a:ext>
          </a:extLst>
        </p:spPr>
      </p:pic>
      <p:cxnSp>
        <p:nvCxnSpPr>
          <p:cNvPr id="16" name="Straight Arrow Connector 15">
            <a:extLst>
              <a:ext uri="{FF2B5EF4-FFF2-40B4-BE49-F238E27FC236}">
                <a16:creationId xmlns:a16="http://schemas.microsoft.com/office/drawing/2014/main" id="{44CDB719-8A58-D878-78A9-CC5CDEE18DE9}"/>
              </a:ext>
            </a:extLst>
          </p:cNvPr>
          <p:cNvCxnSpPr>
            <a:cxnSpLocks/>
          </p:cNvCxnSpPr>
          <p:nvPr/>
        </p:nvCxnSpPr>
        <p:spPr>
          <a:xfrm>
            <a:off x="5859461" y="5795175"/>
            <a:ext cx="466725" cy="0"/>
          </a:xfrm>
          <a:prstGeom prst="straightConnector1">
            <a:avLst/>
          </a:prstGeom>
          <a:ln>
            <a:solidFill>
              <a:srgbClr val="ED8B05"/>
            </a:solidFill>
            <a:tailEnd type="triangle"/>
          </a:ln>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a16="http://schemas.microsoft.com/office/drawing/2014/main" id="{FE8B9F99-C0AD-ACC1-D686-E52B512E66F2}"/>
              </a:ext>
            </a:extLst>
          </p:cNvPr>
          <p:cNvSpPr/>
          <p:nvPr/>
        </p:nvSpPr>
        <p:spPr>
          <a:xfrm>
            <a:off x="6343650" y="5638918"/>
            <a:ext cx="314325" cy="312514"/>
          </a:xfrm>
          <a:prstGeom prst="ellipse">
            <a:avLst/>
          </a:prstGeom>
          <a:noFill/>
          <a:ln w="28575">
            <a:solidFill>
              <a:srgbClr val="D81E0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8" name="Picture 17">
            <a:extLst>
              <a:ext uri="{FF2B5EF4-FFF2-40B4-BE49-F238E27FC236}">
                <a16:creationId xmlns:a16="http://schemas.microsoft.com/office/drawing/2014/main" id="{99D0E487-36B2-6DBE-5C19-84049101A83A}"/>
              </a:ext>
            </a:extLst>
          </p:cNvPr>
          <p:cNvPicPr>
            <a:picLocks noChangeAspect="1"/>
          </p:cNvPicPr>
          <p:nvPr/>
        </p:nvPicPr>
        <p:blipFill>
          <a:blip r:embed="rId3"/>
          <a:stretch>
            <a:fillRect/>
          </a:stretch>
        </p:blipFill>
        <p:spPr>
          <a:xfrm>
            <a:off x="6092823" y="837205"/>
            <a:ext cx="4457681" cy="2828263"/>
          </a:xfrm>
          <a:prstGeom prst="rect">
            <a:avLst/>
          </a:prstGeom>
        </p:spPr>
      </p:pic>
      <p:pic>
        <p:nvPicPr>
          <p:cNvPr id="19" name="Picture 18">
            <a:extLst>
              <a:ext uri="{FF2B5EF4-FFF2-40B4-BE49-F238E27FC236}">
                <a16:creationId xmlns:a16="http://schemas.microsoft.com/office/drawing/2014/main" id="{58C898B7-CB29-AAFF-0A56-9B6BF306D1AB}"/>
              </a:ext>
            </a:extLst>
          </p:cNvPr>
          <p:cNvPicPr>
            <a:picLocks noChangeAspect="1"/>
          </p:cNvPicPr>
          <p:nvPr/>
        </p:nvPicPr>
        <p:blipFill>
          <a:blip r:embed="rId4"/>
          <a:stretch>
            <a:fillRect/>
          </a:stretch>
        </p:blipFill>
        <p:spPr>
          <a:xfrm>
            <a:off x="9120865" y="2543122"/>
            <a:ext cx="2295845" cy="3753374"/>
          </a:xfrm>
          <a:prstGeom prst="rect">
            <a:avLst/>
          </a:prstGeom>
        </p:spPr>
      </p:pic>
      <p:sp>
        <p:nvSpPr>
          <p:cNvPr id="20" name="Oval 19">
            <a:extLst>
              <a:ext uri="{FF2B5EF4-FFF2-40B4-BE49-F238E27FC236}">
                <a16:creationId xmlns:a16="http://schemas.microsoft.com/office/drawing/2014/main" id="{3F6622BE-79B2-DF68-80D0-464F294BC082}"/>
              </a:ext>
            </a:extLst>
          </p:cNvPr>
          <p:cNvSpPr/>
          <p:nvPr/>
        </p:nvSpPr>
        <p:spPr>
          <a:xfrm>
            <a:off x="8477250" y="1419225"/>
            <a:ext cx="776966" cy="383164"/>
          </a:xfrm>
          <a:prstGeom prst="ellipse">
            <a:avLst/>
          </a:prstGeom>
          <a:noFill/>
          <a:ln w="28575">
            <a:solidFill>
              <a:srgbClr val="D81E0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0" name="Straight Arrow Connector 9">
            <a:extLst>
              <a:ext uri="{FF2B5EF4-FFF2-40B4-BE49-F238E27FC236}">
                <a16:creationId xmlns:a16="http://schemas.microsoft.com/office/drawing/2014/main" id="{9943B4E2-8C5D-74A5-7C00-CC4A1FA9807A}"/>
              </a:ext>
            </a:extLst>
          </p:cNvPr>
          <p:cNvCxnSpPr>
            <a:cxnSpLocks/>
          </p:cNvCxnSpPr>
          <p:nvPr/>
        </p:nvCxnSpPr>
        <p:spPr>
          <a:xfrm>
            <a:off x="8112123" y="5762625"/>
            <a:ext cx="1384300" cy="0"/>
          </a:xfrm>
          <a:prstGeom prst="straightConnector1">
            <a:avLst/>
          </a:prstGeom>
          <a:ln>
            <a:solidFill>
              <a:srgbClr val="ED8B05"/>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4807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3A1337-BE84-E69B-54F2-CD031BA9DE39}"/>
              </a:ext>
            </a:extLst>
          </p:cNvPr>
          <p:cNvSpPr txBox="1"/>
          <p:nvPr/>
        </p:nvSpPr>
        <p:spPr>
          <a:xfrm>
            <a:off x="1095375" y="205859"/>
            <a:ext cx="8448675" cy="584775"/>
          </a:xfrm>
          <a:prstGeom prst="rect">
            <a:avLst/>
          </a:prstGeom>
          <a:noFill/>
        </p:spPr>
        <p:txBody>
          <a:bodyPr wrap="square">
            <a:spAutoFit/>
          </a:bodyPr>
          <a:lstStyle/>
          <a:p>
            <a:r>
              <a:rPr lang="en-GB" sz="3200" b="1" dirty="0">
                <a:solidFill>
                  <a:srgbClr val="0070C0"/>
                </a:solidFill>
              </a:rPr>
              <a:t>Completing SAE forms on </a:t>
            </a:r>
            <a:r>
              <a:rPr lang="en-GB" sz="3200" b="1" dirty="0" err="1">
                <a:solidFill>
                  <a:srgbClr val="0070C0"/>
                </a:solidFill>
              </a:rPr>
              <a:t>OpenClinica</a:t>
            </a:r>
            <a:r>
              <a:rPr lang="en-GB" sz="3200" b="1" dirty="0">
                <a:solidFill>
                  <a:srgbClr val="0070C0"/>
                </a:solidFill>
              </a:rPr>
              <a:t> (2) </a:t>
            </a:r>
          </a:p>
        </p:txBody>
      </p:sp>
      <p:sp>
        <p:nvSpPr>
          <p:cNvPr id="12" name="TextBox 11">
            <a:extLst>
              <a:ext uri="{FF2B5EF4-FFF2-40B4-BE49-F238E27FC236}">
                <a16:creationId xmlns:a16="http://schemas.microsoft.com/office/drawing/2014/main" id="{4D62F941-32E8-FFE7-B71F-DA49B4901286}"/>
              </a:ext>
            </a:extLst>
          </p:cNvPr>
          <p:cNvSpPr txBox="1"/>
          <p:nvPr/>
        </p:nvSpPr>
        <p:spPr>
          <a:xfrm>
            <a:off x="646920" y="1196636"/>
            <a:ext cx="6332044" cy="4278094"/>
          </a:xfrm>
          <a:prstGeom prst="rect">
            <a:avLst/>
          </a:prstGeom>
          <a:noFill/>
          <a:ln>
            <a:solidFill>
              <a:srgbClr val="ED8B05"/>
            </a:solidFill>
          </a:ln>
        </p:spPr>
        <p:txBody>
          <a:bodyPr wrap="square" rtlCol="0">
            <a:spAutoFit/>
          </a:bodyPr>
          <a:lstStyle/>
          <a:p>
            <a:r>
              <a:rPr lang="en-GB" sz="1600" dirty="0"/>
              <a:t>To add follow-up information to an SAE, the initial report </a:t>
            </a:r>
            <a:r>
              <a:rPr lang="en-GB" sz="1600" b="1" dirty="0"/>
              <a:t>should be over-written</a:t>
            </a:r>
            <a:r>
              <a:rPr lang="en-GB" sz="1600" dirty="0"/>
              <a:t> with the follow up information (do not create a new SAE form): </a:t>
            </a:r>
          </a:p>
          <a:p>
            <a:endParaRPr lang="en-GB" sz="1600" dirty="0"/>
          </a:p>
          <a:p>
            <a:pPr marL="285750" indent="-285750">
              <a:buFont typeface="Wingdings" panose="05000000000000000000" pitchFamily="2" charset="2"/>
              <a:buChar char="Ø"/>
            </a:pPr>
            <a:r>
              <a:rPr lang="en-GB" sz="1600" dirty="0"/>
              <a:t>Open the initial report and select “Edit” from the SAE Action column </a:t>
            </a:r>
          </a:p>
          <a:p>
            <a:pPr marL="285750" indent="-285750">
              <a:buFont typeface="Wingdings" panose="05000000000000000000" pitchFamily="2" charset="2"/>
              <a:buChar char="Ø"/>
            </a:pPr>
            <a:r>
              <a:rPr lang="en-GB" sz="1600" dirty="0"/>
              <a:t>Select “Follow-up 1” for the first follow-up information added, “Follow-up 2” for the second time you make amendments and so on.</a:t>
            </a:r>
          </a:p>
          <a:p>
            <a:pPr marL="285750" indent="-285750">
              <a:buFont typeface="Wingdings" panose="05000000000000000000" pitchFamily="2" charset="2"/>
              <a:buChar char="Ø"/>
            </a:pPr>
            <a:r>
              <a:rPr lang="en-GB" sz="1600" dirty="0"/>
              <a:t>Amend / update the applicable field(s) with the relevant follow-up information. </a:t>
            </a:r>
          </a:p>
          <a:p>
            <a:pPr marL="742950" lvl="1" indent="-285750">
              <a:buFont typeface="Wingdings" panose="05000000000000000000" pitchFamily="2" charset="2"/>
              <a:buChar char="Ø"/>
            </a:pPr>
            <a:r>
              <a:rPr lang="en-GB" sz="1600" dirty="0"/>
              <a:t>When updating the Free Text fields in the SAE form, you can either overwrite existing text (as this will be stored in the </a:t>
            </a:r>
            <a:r>
              <a:rPr lang="en-GB" sz="1600" dirty="0" err="1"/>
              <a:t>OpenClinica</a:t>
            </a:r>
            <a:r>
              <a:rPr lang="en-GB" sz="1600" dirty="0"/>
              <a:t> audit trail) or add any updates to the already existing text. If adding text, it’s a good idea to use headings such as “Follow-up 1” followed by your updates to help you keep track of which information was added when. </a:t>
            </a:r>
          </a:p>
        </p:txBody>
      </p:sp>
      <p:pic>
        <p:nvPicPr>
          <p:cNvPr id="4" name="Picture 3">
            <a:extLst>
              <a:ext uri="{FF2B5EF4-FFF2-40B4-BE49-F238E27FC236}">
                <a16:creationId xmlns:a16="http://schemas.microsoft.com/office/drawing/2014/main" id="{EA6F2815-0A56-96F7-B543-80FF89E88F96}"/>
              </a:ext>
            </a:extLst>
          </p:cNvPr>
          <p:cNvPicPr>
            <a:picLocks noChangeAspect="1"/>
          </p:cNvPicPr>
          <p:nvPr/>
        </p:nvPicPr>
        <p:blipFill>
          <a:blip r:embed="rId2"/>
          <a:stretch>
            <a:fillRect/>
          </a:stretch>
        </p:blipFill>
        <p:spPr>
          <a:xfrm>
            <a:off x="7964190" y="1406193"/>
            <a:ext cx="1604034" cy="1929490"/>
          </a:xfrm>
          <a:prstGeom prst="rect">
            <a:avLst/>
          </a:prstGeom>
        </p:spPr>
      </p:pic>
      <p:cxnSp>
        <p:nvCxnSpPr>
          <p:cNvPr id="10" name="Straight Arrow Connector 9">
            <a:extLst>
              <a:ext uri="{FF2B5EF4-FFF2-40B4-BE49-F238E27FC236}">
                <a16:creationId xmlns:a16="http://schemas.microsoft.com/office/drawing/2014/main" id="{9943B4E2-8C5D-74A5-7C00-CC4A1FA9807A}"/>
              </a:ext>
            </a:extLst>
          </p:cNvPr>
          <p:cNvCxnSpPr>
            <a:cxnSpLocks/>
          </p:cNvCxnSpPr>
          <p:nvPr/>
        </p:nvCxnSpPr>
        <p:spPr>
          <a:xfrm>
            <a:off x="6579890" y="2559944"/>
            <a:ext cx="1384300" cy="0"/>
          </a:xfrm>
          <a:prstGeom prst="straightConnector1">
            <a:avLst/>
          </a:prstGeom>
          <a:ln>
            <a:solidFill>
              <a:srgbClr val="ED8B05"/>
            </a:solidFill>
            <a:tailEnd type="triangle"/>
          </a:ln>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E3D53D82-4B3C-93E6-F80E-EA44D4B59E5A}"/>
              </a:ext>
            </a:extLst>
          </p:cNvPr>
          <p:cNvPicPr>
            <a:picLocks noChangeAspect="1"/>
          </p:cNvPicPr>
          <p:nvPr/>
        </p:nvPicPr>
        <p:blipFill>
          <a:blip r:embed="rId3"/>
          <a:stretch>
            <a:fillRect/>
          </a:stretch>
        </p:blipFill>
        <p:spPr>
          <a:xfrm>
            <a:off x="7964190" y="3636210"/>
            <a:ext cx="2987929" cy="1646092"/>
          </a:xfrm>
          <a:prstGeom prst="rect">
            <a:avLst/>
          </a:prstGeom>
        </p:spPr>
      </p:pic>
    </p:spTree>
    <p:extLst>
      <p:ext uri="{BB962C8B-B14F-4D97-AF65-F5344CB8AC3E}">
        <p14:creationId xmlns:p14="http://schemas.microsoft.com/office/powerpoint/2010/main" val="209969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3A1337-BE84-E69B-54F2-CD031BA9DE39}"/>
              </a:ext>
            </a:extLst>
          </p:cNvPr>
          <p:cNvSpPr txBox="1"/>
          <p:nvPr/>
        </p:nvSpPr>
        <p:spPr>
          <a:xfrm>
            <a:off x="1095375" y="205859"/>
            <a:ext cx="8448675" cy="584775"/>
          </a:xfrm>
          <a:prstGeom prst="rect">
            <a:avLst/>
          </a:prstGeom>
          <a:noFill/>
        </p:spPr>
        <p:txBody>
          <a:bodyPr wrap="square">
            <a:spAutoFit/>
          </a:bodyPr>
          <a:lstStyle/>
          <a:p>
            <a:r>
              <a:rPr lang="en-GB" sz="3200" b="1" dirty="0">
                <a:solidFill>
                  <a:srgbClr val="0070C0"/>
                </a:solidFill>
              </a:rPr>
              <a:t>Completing SAE forms on </a:t>
            </a:r>
            <a:r>
              <a:rPr lang="en-GB" sz="3200" b="1" dirty="0" err="1">
                <a:solidFill>
                  <a:srgbClr val="0070C0"/>
                </a:solidFill>
              </a:rPr>
              <a:t>OpenClinica</a:t>
            </a:r>
            <a:r>
              <a:rPr lang="en-GB" sz="3200" b="1" dirty="0">
                <a:solidFill>
                  <a:srgbClr val="0070C0"/>
                </a:solidFill>
              </a:rPr>
              <a:t> (3) </a:t>
            </a:r>
          </a:p>
        </p:txBody>
      </p:sp>
      <p:sp>
        <p:nvSpPr>
          <p:cNvPr id="12" name="TextBox 11">
            <a:extLst>
              <a:ext uri="{FF2B5EF4-FFF2-40B4-BE49-F238E27FC236}">
                <a16:creationId xmlns:a16="http://schemas.microsoft.com/office/drawing/2014/main" id="{4D62F941-32E8-FFE7-B71F-DA49B4901286}"/>
              </a:ext>
            </a:extLst>
          </p:cNvPr>
          <p:cNvSpPr txBox="1"/>
          <p:nvPr/>
        </p:nvSpPr>
        <p:spPr>
          <a:xfrm>
            <a:off x="297356" y="913238"/>
            <a:ext cx="10437319" cy="830997"/>
          </a:xfrm>
          <a:prstGeom prst="rect">
            <a:avLst/>
          </a:prstGeom>
          <a:noFill/>
          <a:ln>
            <a:solidFill>
              <a:srgbClr val="ED8B05"/>
            </a:solidFill>
          </a:ln>
        </p:spPr>
        <p:txBody>
          <a:bodyPr wrap="square" rtlCol="0">
            <a:spAutoFit/>
          </a:bodyPr>
          <a:lstStyle/>
          <a:p>
            <a:pPr marL="285750" indent="-285750">
              <a:buFont typeface="Wingdings" panose="05000000000000000000" pitchFamily="2" charset="2"/>
              <a:buChar char="Ø"/>
            </a:pPr>
            <a:r>
              <a:rPr lang="en-GB" sz="1600" dirty="0"/>
              <a:t>Each time you make a change to a field in the SAE form, you will be asked to enter a reason for change at the bottom of the page. If the reason is applicable to all updated / amended fields, tick “Apply to all” to save you having to enter a reason for each individual field. </a:t>
            </a:r>
          </a:p>
        </p:txBody>
      </p:sp>
      <p:pic>
        <p:nvPicPr>
          <p:cNvPr id="16" name="Picture 15">
            <a:extLst>
              <a:ext uri="{FF2B5EF4-FFF2-40B4-BE49-F238E27FC236}">
                <a16:creationId xmlns:a16="http://schemas.microsoft.com/office/drawing/2014/main" id="{3E169C28-B77C-ED28-D9E9-2CA2198EECAD}"/>
              </a:ext>
            </a:extLst>
          </p:cNvPr>
          <p:cNvPicPr>
            <a:picLocks noChangeAspect="1"/>
          </p:cNvPicPr>
          <p:nvPr/>
        </p:nvPicPr>
        <p:blipFill>
          <a:blip r:embed="rId2"/>
          <a:stretch>
            <a:fillRect/>
          </a:stretch>
        </p:blipFill>
        <p:spPr>
          <a:xfrm>
            <a:off x="821231" y="1813794"/>
            <a:ext cx="7057612" cy="2685335"/>
          </a:xfrm>
          <a:prstGeom prst="rect">
            <a:avLst/>
          </a:prstGeom>
        </p:spPr>
      </p:pic>
      <p:pic>
        <p:nvPicPr>
          <p:cNvPr id="5" name="Picture 4">
            <a:extLst>
              <a:ext uri="{FF2B5EF4-FFF2-40B4-BE49-F238E27FC236}">
                <a16:creationId xmlns:a16="http://schemas.microsoft.com/office/drawing/2014/main" id="{D88D7A33-5A3B-FB64-3897-1625AD893A8E}"/>
              </a:ext>
            </a:extLst>
          </p:cNvPr>
          <p:cNvPicPr>
            <a:picLocks noChangeAspect="1"/>
          </p:cNvPicPr>
          <p:nvPr/>
        </p:nvPicPr>
        <p:blipFill>
          <a:blip r:embed="rId3"/>
          <a:stretch>
            <a:fillRect/>
          </a:stretch>
        </p:blipFill>
        <p:spPr>
          <a:xfrm>
            <a:off x="821231" y="5105032"/>
            <a:ext cx="8918822" cy="839730"/>
          </a:xfrm>
          <a:prstGeom prst="rect">
            <a:avLst/>
          </a:prstGeom>
        </p:spPr>
      </p:pic>
      <p:sp>
        <p:nvSpPr>
          <p:cNvPr id="6" name="TextBox 5">
            <a:extLst>
              <a:ext uri="{FF2B5EF4-FFF2-40B4-BE49-F238E27FC236}">
                <a16:creationId xmlns:a16="http://schemas.microsoft.com/office/drawing/2014/main" id="{CD3686EB-31C1-3220-5B2C-EF4EAFA76CA9}"/>
              </a:ext>
            </a:extLst>
          </p:cNvPr>
          <p:cNvSpPr txBox="1"/>
          <p:nvPr/>
        </p:nvSpPr>
        <p:spPr>
          <a:xfrm>
            <a:off x="297356" y="4476767"/>
            <a:ext cx="10437319" cy="584775"/>
          </a:xfrm>
          <a:prstGeom prst="rect">
            <a:avLst/>
          </a:prstGeom>
          <a:noFill/>
          <a:ln>
            <a:solidFill>
              <a:srgbClr val="ED8B05"/>
            </a:solidFill>
          </a:ln>
        </p:spPr>
        <p:txBody>
          <a:bodyPr wrap="square" rtlCol="0">
            <a:spAutoFit/>
          </a:bodyPr>
          <a:lstStyle/>
          <a:p>
            <a:pPr marL="285750" indent="-285750">
              <a:buFont typeface="Wingdings" panose="05000000000000000000" pitchFamily="2" charset="2"/>
              <a:buChar char="Ø"/>
            </a:pPr>
            <a:r>
              <a:rPr lang="en-GB" sz="1600" dirty="0"/>
              <a:t>Ensure that the “Date of form completion” date is updated to tie in with the date the form was amended and update the “Form completed by” field if the update was made by a different person.  </a:t>
            </a:r>
          </a:p>
        </p:txBody>
      </p:sp>
      <p:sp>
        <p:nvSpPr>
          <p:cNvPr id="7" name="TextBox 6">
            <a:extLst>
              <a:ext uri="{FF2B5EF4-FFF2-40B4-BE49-F238E27FC236}">
                <a16:creationId xmlns:a16="http://schemas.microsoft.com/office/drawing/2014/main" id="{B8D5F12C-3845-133C-5E82-8EC0DB111F8A}"/>
              </a:ext>
            </a:extLst>
          </p:cNvPr>
          <p:cNvSpPr txBox="1"/>
          <p:nvPr/>
        </p:nvSpPr>
        <p:spPr>
          <a:xfrm>
            <a:off x="297355" y="6162616"/>
            <a:ext cx="10437319" cy="338554"/>
          </a:xfrm>
          <a:prstGeom prst="rect">
            <a:avLst/>
          </a:prstGeom>
          <a:noFill/>
          <a:ln>
            <a:solidFill>
              <a:srgbClr val="ED8B05"/>
            </a:solidFill>
          </a:ln>
        </p:spPr>
        <p:txBody>
          <a:bodyPr wrap="square" rtlCol="0">
            <a:spAutoFit/>
          </a:bodyPr>
          <a:lstStyle/>
          <a:p>
            <a:pPr marL="285750" indent="-285750">
              <a:buFont typeface="Wingdings" panose="05000000000000000000" pitchFamily="2" charset="2"/>
              <a:buChar char="Ø"/>
            </a:pPr>
            <a:r>
              <a:rPr lang="en-GB" sz="1600" dirty="0"/>
              <a:t>Remember that each update / amendment needs PI sign-off!</a:t>
            </a:r>
          </a:p>
        </p:txBody>
      </p:sp>
    </p:spTree>
    <p:extLst>
      <p:ext uri="{BB962C8B-B14F-4D97-AF65-F5344CB8AC3E}">
        <p14:creationId xmlns:p14="http://schemas.microsoft.com/office/powerpoint/2010/main" val="2707569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E8434-67DF-86E9-7A53-48270FD2FBBE}"/>
              </a:ext>
            </a:extLst>
          </p:cNvPr>
          <p:cNvSpPr>
            <a:spLocks noGrp="1"/>
          </p:cNvSpPr>
          <p:nvPr>
            <p:ph type="title"/>
          </p:nvPr>
        </p:nvSpPr>
        <p:spPr>
          <a:xfrm>
            <a:off x="609600" y="979488"/>
            <a:ext cx="10629900" cy="1031875"/>
          </a:xfrm>
        </p:spPr>
        <p:txBody>
          <a:bodyPr/>
          <a:lstStyle/>
          <a:p>
            <a:r>
              <a:rPr lang="en-GB" sz="3000" dirty="0"/>
              <a:t>Other SAE Considerations </a:t>
            </a:r>
          </a:p>
        </p:txBody>
      </p:sp>
      <p:sp>
        <p:nvSpPr>
          <p:cNvPr id="3" name="Content Placeholder 2">
            <a:extLst>
              <a:ext uri="{FF2B5EF4-FFF2-40B4-BE49-F238E27FC236}">
                <a16:creationId xmlns:a16="http://schemas.microsoft.com/office/drawing/2014/main" id="{8701DADF-77B0-0EF8-35E3-C022D88E8B1D}"/>
              </a:ext>
            </a:extLst>
          </p:cNvPr>
          <p:cNvSpPr>
            <a:spLocks noGrp="1"/>
          </p:cNvSpPr>
          <p:nvPr>
            <p:ph idx="1"/>
          </p:nvPr>
        </p:nvSpPr>
        <p:spPr>
          <a:xfrm>
            <a:off x="609600" y="1898650"/>
            <a:ext cx="10810875" cy="4083050"/>
          </a:xfrm>
        </p:spPr>
        <p:txBody>
          <a:bodyPr/>
          <a:lstStyle/>
          <a:p>
            <a:pPr marL="0" indent="0">
              <a:buNone/>
            </a:pPr>
            <a:r>
              <a:rPr lang="en-GB" sz="2800" b="0" i="0" u="none" strike="noStrike" baseline="0" dirty="0">
                <a:solidFill>
                  <a:srgbClr val="000000"/>
                </a:solidFill>
                <a:latin typeface="Calibri" panose="020F0502020204030204" pitchFamily="34" charset="0"/>
                <a:cs typeface="Calibri" panose="020F0502020204030204" pitchFamily="34" charset="0"/>
              </a:rPr>
              <a:t>Pregnancy</a:t>
            </a:r>
          </a:p>
          <a:p>
            <a:pPr>
              <a:spcBef>
                <a:spcPts val="0"/>
              </a:spcBef>
              <a:spcAft>
                <a:spcPts val="0"/>
              </a:spcAft>
              <a:buFont typeface="Wingdings" panose="05000000000000000000" pitchFamily="2" charset="2"/>
              <a:buChar char="§"/>
            </a:pPr>
            <a:r>
              <a:rPr lang="en-GB" sz="2400" dirty="0">
                <a:solidFill>
                  <a:srgbClr val="000000"/>
                </a:solidFill>
                <a:latin typeface="Calibri" panose="020F0502020204030204" pitchFamily="34" charset="0"/>
                <a:cs typeface="Calibri" panose="020F0502020204030204" pitchFamily="34" charset="0"/>
              </a:rPr>
              <a:t>T</a:t>
            </a:r>
            <a:r>
              <a:rPr lang="en-GB" sz="2400" b="0" i="0" u="none" strike="noStrike" baseline="0" dirty="0">
                <a:solidFill>
                  <a:srgbClr val="000000"/>
                </a:solidFill>
                <a:latin typeface="Calibri" panose="020F0502020204030204" pitchFamily="34" charset="0"/>
                <a:cs typeface="Calibri" panose="020F0502020204030204" pitchFamily="34" charset="0"/>
              </a:rPr>
              <a:t>he intervention is no different to standard care in this context no specific additional follow up of these </a:t>
            </a:r>
            <a:r>
              <a:rPr lang="en-GB" sz="2400" b="0" i="0" u="none" strike="noStrike" baseline="0" dirty="0">
                <a:latin typeface="Calibri" panose="020F0502020204030204" pitchFamily="34" charset="0"/>
                <a:cs typeface="Calibri" panose="020F0502020204030204" pitchFamily="34" charset="0"/>
              </a:rPr>
              <a:t>participants is necessary</a:t>
            </a:r>
          </a:p>
          <a:p>
            <a:pPr>
              <a:spcBef>
                <a:spcPts val="0"/>
              </a:spcBef>
              <a:spcAft>
                <a:spcPts val="0"/>
              </a:spcAft>
              <a:buFont typeface="Wingdings" panose="05000000000000000000" pitchFamily="2" charset="2"/>
              <a:buChar char="§"/>
            </a:pPr>
            <a:r>
              <a:rPr lang="en-GB" sz="2400" b="0" i="0" u="none" strike="noStrike" baseline="0" dirty="0">
                <a:latin typeface="Calibri" panose="020F0502020204030204" pitchFamily="34" charset="0"/>
                <a:cs typeface="Calibri" panose="020F0502020204030204" pitchFamily="34" charset="0"/>
              </a:rPr>
              <a:t>Safety monitoring of these participants will be achieved as per standard practice</a:t>
            </a:r>
          </a:p>
          <a:p>
            <a:pPr>
              <a:spcBef>
                <a:spcPts val="0"/>
              </a:spcBef>
              <a:spcAft>
                <a:spcPts val="0"/>
              </a:spcAft>
              <a:buFont typeface="Wingdings" panose="05000000000000000000" pitchFamily="2" charset="2"/>
              <a:buChar char="§"/>
            </a:pPr>
            <a:endParaRPr lang="en-GB" sz="2400" dirty="0">
              <a:latin typeface="Calibri" panose="020F0502020204030204" pitchFamily="34" charset="0"/>
              <a:cs typeface="Calibri" panose="020F0502020204030204" pitchFamily="34" charset="0"/>
            </a:endParaRPr>
          </a:p>
          <a:p>
            <a:pPr marL="0" indent="0">
              <a:spcBef>
                <a:spcPts val="0"/>
              </a:spcBef>
              <a:spcAft>
                <a:spcPts val="0"/>
              </a:spcAft>
              <a:buNone/>
            </a:pPr>
            <a:r>
              <a:rPr lang="en-GB" sz="2800" dirty="0">
                <a:latin typeface="Calibri" panose="020F0502020204030204" pitchFamily="34" charset="0"/>
                <a:cs typeface="Calibri" panose="020F0502020204030204" pitchFamily="34" charset="0"/>
              </a:rPr>
              <a:t>Blood Components</a:t>
            </a:r>
          </a:p>
          <a:p>
            <a:pPr>
              <a:spcBef>
                <a:spcPts val="0"/>
              </a:spcBef>
              <a:spcAft>
                <a:spcPts val="0"/>
              </a:spcAft>
              <a:buFont typeface="Wingdings" panose="05000000000000000000" pitchFamily="2" charset="2"/>
              <a:buChar char="§"/>
            </a:pPr>
            <a:r>
              <a:rPr lang="en-GB" sz="2400" dirty="0">
                <a:latin typeface="Calibri" panose="020F0502020204030204" pitchFamily="34" charset="0"/>
                <a:cs typeface="Calibri" panose="020F0502020204030204" pitchFamily="34" charset="0"/>
              </a:rPr>
              <a:t>Expected transfusion reactions relevant to the blood components under investigation (WB, FFP, RBC) are listed in the protocol</a:t>
            </a:r>
          </a:p>
          <a:p>
            <a:pPr>
              <a:spcBef>
                <a:spcPts val="0"/>
              </a:spcBef>
              <a:spcAft>
                <a:spcPts val="0"/>
              </a:spcAft>
              <a:buFont typeface="Wingdings" panose="05000000000000000000" pitchFamily="2" charset="2"/>
              <a:buChar char="§"/>
            </a:pPr>
            <a:r>
              <a:rPr lang="en-GB" sz="2400" dirty="0">
                <a:latin typeface="Calibri" panose="020F0502020204030204" pitchFamily="34" charset="0"/>
                <a:cs typeface="Calibri" panose="020F0502020204030204" pitchFamily="34" charset="0"/>
              </a:rPr>
              <a:t>All serious adverse reactions and adverse events related to manufactured blood products and </a:t>
            </a:r>
            <a:r>
              <a:rPr lang="en-GB" sz="2400" dirty="0" err="1">
                <a:latin typeface="Calibri" panose="020F0502020204030204" pitchFamily="34" charset="0"/>
                <a:cs typeface="Calibri" panose="020F0502020204030204" pitchFamily="34" charset="0"/>
              </a:rPr>
              <a:t>Lyoplas</a:t>
            </a:r>
            <a:r>
              <a:rPr lang="en-GB" sz="2400" dirty="0">
                <a:latin typeface="Calibri" panose="020F0502020204030204" pitchFamily="34" charset="0"/>
                <a:cs typeface="Calibri" panose="020F0502020204030204" pitchFamily="34" charset="0"/>
              </a:rPr>
              <a:t> should be reported on the Yellow Card scheme</a:t>
            </a:r>
          </a:p>
        </p:txBody>
      </p:sp>
    </p:spTree>
    <p:extLst>
      <p:ext uri="{BB962C8B-B14F-4D97-AF65-F5344CB8AC3E}">
        <p14:creationId xmlns:p14="http://schemas.microsoft.com/office/powerpoint/2010/main" val="3664904323"/>
      </p:ext>
    </p:extLst>
  </p:cSld>
  <p:clrMapOvr>
    <a:masterClrMapping/>
  </p:clrMapOvr>
</p:sld>
</file>

<file path=ppt/theme/theme1.xml><?xml version="1.0" encoding="utf-8"?>
<a:theme xmlns:a="http://schemas.openxmlformats.org/drawingml/2006/main" name="7_NHSBT_presentation_style_v2">
  <a:themeElements>
    <a:clrScheme name="7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fontScheme name="7_NHSBT_presentation_style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7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HSBT PowerPoint widescreen template 2021.potx" id="{1B7D834A-F187-46EF-A269-28398B970CAA}" vid="{7DEC2BEA-A59B-40EE-BA45-5EE28A91E14F}"/>
    </a:ext>
  </a:extLst>
</a:theme>
</file>

<file path=ppt/theme/theme2.xml><?xml version="1.0" encoding="utf-8"?>
<a:theme xmlns:a="http://schemas.openxmlformats.org/drawingml/2006/main" name="16_NHSBT_presentation_style_v2">
  <a:themeElements>
    <a:clrScheme name="6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fontScheme name="6_NHSBT_presentation_style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8_NHSBT_presentation_style_v2">
  <a:themeElements>
    <a:clrScheme name="14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fontScheme name="14_NHSBT_presentation_style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4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7_NHSBT_presentation_style_v2">
  <a:themeElements>
    <a:clrScheme name="6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fontScheme name="6_NHSBT_presentation_style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_NHSBT_presentation_style_v2 1">
        <a:dk1>
          <a:srgbClr val="000000"/>
        </a:dk1>
        <a:lt1>
          <a:srgbClr val="FFFFFF"/>
        </a:lt1>
        <a:dk2>
          <a:srgbClr val="1F497D"/>
        </a:dk2>
        <a:lt2>
          <a:srgbClr val="EEECE1"/>
        </a:lt2>
        <a:accent1>
          <a:srgbClr val="0072C6"/>
        </a:accent1>
        <a:accent2>
          <a:srgbClr val="0091C9"/>
        </a:accent2>
        <a:accent3>
          <a:srgbClr val="FFFFFF"/>
        </a:accent3>
        <a:accent4>
          <a:srgbClr val="000000"/>
        </a:accent4>
        <a:accent5>
          <a:srgbClr val="AABCDF"/>
        </a:accent5>
        <a:accent6>
          <a:srgbClr val="0083B6"/>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5_NHSBT_presentation_style_v2">
  <a:themeElements>
    <a:clrScheme name="NHSBT">
      <a:dk1>
        <a:sysClr val="windowText" lastClr="000000"/>
      </a:dk1>
      <a:lt1>
        <a:sysClr val="window" lastClr="FFFFFF"/>
      </a:lt1>
      <a:dk2>
        <a:srgbClr val="1F497D"/>
      </a:dk2>
      <a:lt2>
        <a:srgbClr val="EEECE1"/>
      </a:lt2>
      <a:accent1>
        <a:srgbClr val="0072C6"/>
      </a:accent1>
      <a:accent2>
        <a:srgbClr val="0091C9"/>
      </a:accent2>
      <a:accent3>
        <a:srgbClr val="003893"/>
      </a:accent3>
      <a:accent4>
        <a:srgbClr val="56008C"/>
      </a:accent4>
      <a:accent5>
        <a:srgbClr val="009E49"/>
      </a:accent5>
      <a:accent6>
        <a:srgbClr val="D81E05"/>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HSBT PowerPoint widescreen template 2021.potx" id="{1B7D834A-F187-46EF-A269-28398B970CAA}" vid="{4A9629C3-2EF3-4648-8F99-F2EBE1ABD7CC}"/>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SharedWithUsers xmlns="a2e52a90-6bd3-4de7-b157-2477bc596c0c">
      <UserInfo>
        <DisplayName>Ho Lorna</DisplayName>
        <AccountId>418</AccountId>
        <AccountType/>
      </UserInfo>
      <UserInfo>
        <DisplayName>McAfee Mary</DisplayName>
        <AccountId>231</AccountId>
        <AccountType/>
      </UserInfo>
      <UserInfo>
        <DisplayName>Melvin Gail</DisplayName>
        <AccountId>1222</AccountId>
        <AccountType/>
      </UserInfo>
      <UserInfo>
        <DisplayName>Zmitrowicz Justyna</DisplayName>
        <AccountId>3671</AccountId>
        <AccountType/>
      </UserInfo>
    </SharedWithUsers>
    <lcf76f155ced4ddcb4097134ff3c332f xmlns="1f2c3e84-4c37-4e9a-bc7e-e7081bf1331b">
      <Terms xmlns="http://schemas.microsoft.com/office/infopath/2007/PartnerControls"/>
    </lcf76f155ced4ddcb4097134ff3c332f>
    <TaxCatchAll xmlns="0aee4a98-54e2-4fa9-8bf1-c07c68638e2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0066A1129EB47AD872D1D34483D0C" ma:contentTypeVersion="16" ma:contentTypeDescription="Create a new document." ma:contentTypeScope="" ma:versionID="19e2a615581062b278b8ea57c2d5c9e1">
  <xsd:schema xmlns:xsd="http://www.w3.org/2001/XMLSchema" xmlns:xs="http://www.w3.org/2001/XMLSchema" xmlns:p="http://schemas.microsoft.com/office/2006/metadata/properties" xmlns:ns2="1f2c3e84-4c37-4e9a-bc7e-e7081bf1331b" xmlns:ns3="a2e52a90-6bd3-4de7-b157-2477bc596c0c" xmlns:ns4="0aee4a98-54e2-4fa9-8bf1-c07c68638e25" targetNamespace="http://schemas.microsoft.com/office/2006/metadata/properties" ma:root="true" ma:fieldsID="64c7b239d227b66db4f4af3fe5fff21e" ns2:_="" ns3:_="" ns4:_="">
    <xsd:import namespace="1f2c3e84-4c37-4e9a-bc7e-e7081bf1331b"/>
    <xsd:import namespace="a2e52a90-6bd3-4de7-b157-2477bc596c0c"/>
    <xsd:import namespace="0aee4a98-54e2-4fa9-8bf1-c07c68638e2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4:TaxCatchAll" minOccurs="0"/>
                <xsd:element ref="ns2:MediaServiceDateTaken"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2c3e84-4c37-4e9a-bc7e-e7081bf133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e4d4c276-3e6c-4cc9-8c7e-f782a92f0864"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2e52a90-6bd3-4de7-b157-2477bc596c0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aee4a98-54e2-4fa9-8bf1-c07c68638e25"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c29508f5-b2b3-4a1c-955c-c50bd5297645}" ma:internalName="TaxCatchAll" ma:showField="CatchAllData" ma:web="a2e52a90-6bd3-4de7-b157-2477bc596c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56FC3C-F3E2-4F83-A50C-8BBAB2441554}">
  <ds:schemaRefs>
    <ds:schemaRef ds:uri="http://schemas.microsoft.com/office/2006/metadata/longProperties"/>
  </ds:schemaRefs>
</ds:datastoreItem>
</file>

<file path=customXml/itemProps2.xml><?xml version="1.0" encoding="utf-8"?>
<ds:datastoreItem xmlns:ds="http://schemas.openxmlformats.org/officeDocument/2006/customXml" ds:itemID="{51971947-3D8C-4E9B-BC2C-208D13DB0DE9}">
  <ds:schemaRefs>
    <ds:schemaRef ds:uri="0aee4a98-54e2-4fa9-8bf1-c07c68638e25"/>
    <ds:schemaRef ds:uri="http://purl.org/dc/term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a2e52a90-6bd3-4de7-b157-2477bc596c0c"/>
    <ds:schemaRef ds:uri="1f2c3e84-4c37-4e9a-bc7e-e7081bf1331b"/>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367FDDA2-E16C-4902-99EF-A70F075F74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f2c3e84-4c37-4e9a-bc7e-e7081bf1331b"/>
    <ds:schemaRef ds:uri="a2e52a90-6bd3-4de7-b157-2477bc596c0c"/>
    <ds:schemaRef ds:uri="0aee4a98-54e2-4fa9-8bf1-c07c68638e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37FE2E5-1E01-4FD1-9C65-6E0D93E054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NHSBT PowerPoint widescreen template 2021</Template>
  <TotalTime>93540</TotalTime>
  <Words>935</Words>
  <Application>Microsoft Office PowerPoint</Application>
  <PresentationFormat>Custom</PresentationFormat>
  <Paragraphs>60</Paragraphs>
  <Slides>9</Slides>
  <Notes>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9</vt:i4>
      </vt:variant>
    </vt:vector>
  </HeadingPairs>
  <TitlesOfParts>
    <vt:vector size="19" baseType="lpstr">
      <vt:lpstr>Arial</vt:lpstr>
      <vt:lpstr>Calibri</vt:lpstr>
      <vt:lpstr>Lucida Grande</vt:lpstr>
      <vt:lpstr>OpenSans</vt:lpstr>
      <vt:lpstr>Wingdings</vt:lpstr>
      <vt:lpstr>7_NHSBT_presentation_style_v2</vt:lpstr>
      <vt:lpstr>16_NHSBT_presentation_style_v2</vt:lpstr>
      <vt:lpstr>18_NHSBT_presentation_style_v2</vt:lpstr>
      <vt:lpstr>17_NHSBT_presentation_style_v2</vt:lpstr>
      <vt:lpstr>15_NHSBT_presentation_style_v2</vt:lpstr>
      <vt:lpstr>SAE Reporting Guidance</vt:lpstr>
      <vt:lpstr>Events that require reporting</vt:lpstr>
      <vt:lpstr>SAE’s that do not require reporting (Exemptions)  – see protocol section 11.2.1</vt:lpstr>
      <vt:lpstr>Reporting Period</vt:lpstr>
      <vt:lpstr>Reporting Procedure</vt:lpstr>
      <vt:lpstr>PowerPoint Presentation</vt:lpstr>
      <vt:lpstr>PowerPoint Presentation</vt:lpstr>
      <vt:lpstr>PowerPoint Presentation</vt:lpstr>
      <vt:lpstr>Other SAE Considerations </vt:lpstr>
    </vt:vector>
  </TitlesOfParts>
  <Company>NHSBT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slide</dc:title>
  <dc:creator>Martin Vermond</dc:creator>
  <dc:description>includes blood donation and organ donation slides for recruitment presentations_x000d_
1718 289mv</dc:description>
  <cp:lastModifiedBy>Viona Rundell</cp:lastModifiedBy>
  <cp:revision>89</cp:revision>
  <cp:lastPrinted>2012-12-05T10:20:30Z</cp:lastPrinted>
  <dcterms:created xsi:type="dcterms:W3CDTF">2021-05-19T06:24:17Z</dcterms:created>
  <dcterms:modified xsi:type="dcterms:W3CDTF">2023-09-12T19:54:05Z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SharedWithUsers">
    <vt:lpwstr>Ho Lorna;McAfee Mary;Melvin Gail;Zmitrowicz Justyna</vt:lpwstr>
  </property>
  <property fmtid="{D5CDD505-2E9C-101B-9397-08002B2CF9AE}" pid="3" name="SharedWithUsers">
    <vt:lpwstr>418;#Ho Lorna;#231;#McAfee Mary;#1222;#Melvin Gail;#3671;#Zmitrowicz Justyna</vt:lpwstr>
  </property>
  <property fmtid="{D5CDD505-2E9C-101B-9397-08002B2CF9AE}" pid="4" name="Order">
    <vt:r8>17100</vt:r8>
  </property>
  <property fmtid="{D5CDD505-2E9C-101B-9397-08002B2CF9AE}" pid="5" name="xd_Signature">
    <vt:bool>false</vt:bool>
  </property>
  <property fmtid="{D5CDD505-2E9C-101B-9397-08002B2CF9AE}" pid="6" name="xd_ProgID">
    <vt:lpwstr/>
  </property>
  <property fmtid="{D5CDD505-2E9C-101B-9397-08002B2CF9AE}" pid="7" name="ContentTypeId">
    <vt:lpwstr>0x0101008AD0066A1129EB47AD872D1D34483D0C</vt:lpwstr>
  </property>
  <property fmtid="{D5CDD505-2E9C-101B-9397-08002B2CF9AE}" pid="8" name="ComplianceAssetId">
    <vt:lpwstr/>
  </property>
  <property fmtid="{D5CDD505-2E9C-101B-9397-08002B2CF9AE}" pid="9" name="TemplateUrl">
    <vt:lpwstr/>
  </property>
  <property fmtid="{D5CDD505-2E9C-101B-9397-08002B2CF9AE}" pid="10" name="MediaServiceImageTags">
    <vt:lpwstr/>
  </property>
</Properties>
</file>