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199313" cy="10080625"/>
  <p:notesSz cx="6858000" cy="9144000"/>
  <p:defaultTextStyle>
    <a:defPPr>
      <a:defRPr lang="en-US"/>
    </a:defPPr>
    <a:lvl1pPr marL="0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4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49771"/>
            <a:ext cx="6119416" cy="3509551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5" y="5294663"/>
            <a:ext cx="5399485" cy="243381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8" indent="0" algn="ctr">
              <a:buNone/>
              <a:defRPr sz="1575"/>
            </a:lvl2pPr>
            <a:lvl3pPr marL="719914" indent="0" algn="ctr">
              <a:buNone/>
              <a:defRPr sz="1417"/>
            </a:lvl3pPr>
            <a:lvl4pPr marL="1079872" indent="0" algn="ctr">
              <a:buNone/>
              <a:defRPr sz="1260"/>
            </a:lvl4pPr>
            <a:lvl5pPr marL="1439829" indent="0" algn="ctr">
              <a:buNone/>
              <a:defRPr sz="1260"/>
            </a:lvl5pPr>
            <a:lvl6pPr marL="1799786" indent="0" algn="ctr">
              <a:buNone/>
              <a:defRPr sz="1260"/>
            </a:lvl6pPr>
            <a:lvl7pPr marL="2159743" indent="0" algn="ctr">
              <a:buNone/>
              <a:defRPr sz="1260"/>
            </a:lvl7pPr>
            <a:lvl8pPr marL="2519701" indent="0" algn="ctr">
              <a:buNone/>
              <a:defRPr sz="1260"/>
            </a:lvl8pPr>
            <a:lvl9pPr marL="2879657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2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36700"/>
            <a:ext cx="1552352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4" y="536700"/>
            <a:ext cx="4567064" cy="8542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5" y="2513159"/>
            <a:ext cx="6209407" cy="419325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5" y="6746088"/>
            <a:ext cx="6209407" cy="2205136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7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2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8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4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70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5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83501"/>
            <a:ext cx="3059708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83501"/>
            <a:ext cx="3059708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2" y="536703"/>
            <a:ext cx="6209407" cy="19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71154"/>
            <a:ext cx="3045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8" indent="0">
              <a:buNone/>
              <a:defRPr sz="1575" b="1"/>
            </a:lvl2pPr>
            <a:lvl3pPr marL="719914" indent="0">
              <a:buNone/>
              <a:defRPr sz="1417" b="1"/>
            </a:lvl3pPr>
            <a:lvl4pPr marL="1079872" indent="0">
              <a:buNone/>
              <a:defRPr sz="1260" b="1"/>
            </a:lvl4pPr>
            <a:lvl5pPr marL="1439829" indent="0">
              <a:buNone/>
              <a:defRPr sz="1260" b="1"/>
            </a:lvl5pPr>
            <a:lvl6pPr marL="1799786" indent="0">
              <a:buNone/>
              <a:defRPr sz="1260" b="1"/>
            </a:lvl6pPr>
            <a:lvl7pPr marL="2159743" indent="0">
              <a:buNone/>
              <a:defRPr sz="1260" b="1"/>
            </a:lvl7pPr>
            <a:lvl8pPr marL="2519701" indent="0">
              <a:buNone/>
              <a:defRPr sz="1260" b="1"/>
            </a:lvl8pPr>
            <a:lvl9pPr marL="2879657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82229"/>
            <a:ext cx="304564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71154"/>
            <a:ext cx="3060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8" indent="0">
              <a:buNone/>
              <a:defRPr sz="1575" b="1"/>
            </a:lvl2pPr>
            <a:lvl3pPr marL="719914" indent="0">
              <a:buNone/>
              <a:defRPr sz="1417" b="1"/>
            </a:lvl3pPr>
            <a:lvl4pPr marL="1079872" indent="0">
              <a:buNone/>
              <a:defRPr sz="1260" b="1"/>
            </a:lvl4pPr>
            <a:lvl5pPr marL="1439829" indent="0">
              <a:buNone/>
              <a:defRPr sz="1260" b="1"/>
            </a:lvl5pPr>
            <a:lvl6pPr marL="1799786" indent="0">
              <a:buNone/>
              <a:defRPr sz="1260" b="1"/>
            </a:lvl6pPr>
            <a:lvl7pPr marL="2159743" indent="0">
              <a:buNone/>
              <a:defRPr sz="1260" b="1"/>
            </a:lvl7pPr>
            <a:lvl8pPr marL="2519701" indent="0">
              <a:buNone/>
              <a:defRPr sz="1260" b="1"/>
            </a:lvl8pPr>
            <a:lvl9pPr marL="2879657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82229"/>
            <a:ext cx="306064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2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9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3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7" y="1451427"/>
            <a:ext cx="3644652" cy="716377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9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8" indent="0">
              <a:buNone/>
              <a:defRPr sz="1102"/>
            </a:lvl2pPr>
            <a:lvl3pPr marL="719914" indent="0">
              <a:buNone/>
              <a:defRPr sz="945"/>
            </a:lvl3pPr>
            <a:lvl4pPr marL="1079872" indent="0">
              <a:buNone/>
              <a:defRPr sz="787"/>
            </a:lvl4pPr>
            <a:lvl5pPr marL="1439829" indent="0">
              <a:buNone/>
              <a:defRPr sz="787"/>
            </a:lvl5pPr>
            <a:lvl6pPr marL="1799786" indent="0">
              <a:buNone/>
              <a:defRPr sz="787"/>
            </a:lvl6pPr>
            <a:lvl7pPr marL="2159743" indent="0">
              <a:buNone/>
              <a:defRPr sz="787"/>
            </a:lvl7pPr>
            <a:lvl8pPr marL="2519701" indent="0">
              <a:buNone/>
              <a:defRPr sz="787"/>
            </a:lvl8pPr>
            <a:lvl9pPr marL="2879657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7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3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7" y="1451427"/>
            <a:ext cx="3644652" cy="716377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8" indent="0">
              <a:buNone/>
              <a:defRPr sz="2204"/>
            </a:lvl2pPr>
            <a:lvl3pPr marL="719914" indent="0">
              <a:buNone/>
              <a:defRPr sz="1890"/>
            </a:lvl3pPr>
            <a:lvl4pPr marL="1079872" indent="0">
              <a:buNone/>
              <a:defRPr sz="1575"/>
            </a:lvl4pPr>
            <a:lvl5pPr marL="1439829" indent="0">
              <a:buNone/>
              <a:defRPr sz="1575"/>
            </a:lvl5pPr>
            <a:lvl6pPr marL="1799786" indent="0">
              <a:buNone/>
              <a:defRPr sz="1575"/>
            </a:lvl6pPr>
            <a:lvl7pPr marL="2159743" indent="0">
              <a:buNone/>
              <a:defRPr sz="1575"/>
            </a:lvl7pPr>
            <a:lvl8pPr marL="2519701" indent="0">
              <a:buNone/>
              <a:defRPr sz="1575"/>
            </a:lvl8pPr>
            <a:lvl9pPr marL="2879657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9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8" indent="0">
              <a:buNone/>
              <a:defRPr sz="1102"/>
            </a:lvl2pPr>
            <a:lvl3pPr marL="719914" indent="0">
              <a:buNone/>
              <a:defRPr sz="945"/>
            </a:lvl3pPr>
            <a:lvl4pPr marL="1079872" indent="0">
              <a:buNone/>
              <a:defRPr sz="787"/>
            </a:lvl4pPr>
            <a:lvl5pPr marL="1439829" indent="0">
              <a:buNone/>
              <a:defRPr sz="787"/>
            </a:lvl5pPr>
            <a:lvl6pPr marL="1799786" indent="0">
              <a:buNone/>
              <a:defRPr sz="787"/>
            </a:lvl6pPr>
            <a:lvl7pPr marL="2159743" indent="0">
              <a:buNone/>
              <a:defRPr sz="787"/>
            </a:lvl7pPr>
            <a:lvl8pPr marL="2519701" indent="0">
              <a:buNone/>
              <a:defRPr sz="787"/>
            </a:lvl8pPr>
            <a:lvl9pPr marL="2879657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4" y="536703"/>
            <a:ext cx="6209407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4" y="2683501"/>
            <a:ext cx="6209407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4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7E33-1F94-4D05-BD9B-1D93C0BED054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343248"/>
            <a:ext cx="242976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0EF5-47D8-4C76-A3B3-980AF4E7B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9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14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9" indent="-179979" algn="l" defTabSz="719914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5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93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50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808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65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722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80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36" indent="-179979" algn="l" defTabSz="71991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8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14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72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29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86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43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701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57" algn="l" defTabSz="71991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7484AB-09D7-2F3D-0956-3DF1378E8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18" y="7171765"/>
            <a:ext cx="6720146" cy="1706846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en-GB" sz="2000" b="1" dirty="0">
              <a:solidFill>
                <a:srgbClr val="DA28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5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D3FD31368E4E8066F4354CB3E986" ma:contentTypeVersion="21" ma:contentTypeDescription="Create a new document." ma:contentTypeScope="" ma:versionID="deaae61e845b1b259373861048dde3c2">
  <xsd:schema xmlns:xsd="http://www.w3.org/2001/XMLSchema" xmlns:xs="http://www.w3.org/2001/XMLSchema" xmlns:p="http://schemas.microsoft.com/office/2006/metadata/properties" xmlns:ns1="http://schemas.microsoft.com/sharepoint/v3" xmlns:ns2="962742d5-7faf-4be6-97ab-f6b800c0b0ec" xmlns:ns3="361d3baa-6487-4783-911a-f43136155f55" xmlns:ns4="0aee4a98-54e2-4fa9-8bf1-c07c68638e25" targetNamespace="http://schemas.microsoft.com/office/2006/metadata/properties" ma:root="true" ma:fieldsID="7db59487c08bb07f897e31e932364e42" ns1:_="" ns2:_="" ns3:_="" ns4:_="">
    <xsd:import namespace="http://schemas.microsoft.com/sharepoint/v3"/>
    <xsd:import namespace="962742d5-7faf-4be6-97ab-f6b800c0b0ec"/>
    <xsd:import namespace="361d3baa-6487-4783-911a-f43136155f55"/>
    <xsd:import namespace="0aee4a98-54e2-4fa9-8bf1-c07c68638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742d5-7faf-4be6-97ab-f6b800c0b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4d4c276-3e6c-4cc9-8c7e-f782a92f0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d3baa-6487-4783-911a-f43136155f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e4a98-54e2-4fa9-8bf1-c07c68638e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ef1919f-7523-4b6d-b74d-8a879b3ea3aa}" ma:internalName="TaxCatchAll" ma:showField="CatchAllData" ma:web="361d3baa-6487-4783-911a-f43136155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ee4a98-54e2-4fa9-8bf1-c07c68638e25" xsi:nil="true"/>
    <lcf76f155ced4ddcb4097134ff3c332f xmlns="962742d5-7faf-4be6-97ab-f6b800c0b0e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1F3625-6B7E-46ED-87B3-50A5C58D1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2742d5-7faf-4be6-97ab-f6b800c0b0ec"/>
    <ds:schemaRef ds:uri="361d3baa-6487-4783-911a-f43136155f55"/>
    <ds:schemaRef ds:uri="0aee4a98-54e2-4fa9-8bf1-c07c68638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7245B7-C608-4519-9224-447993E4BA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E1A93-16F3-473A-9CCF-10D2E64CACE0}">
  <ds:schemaRefs>
    <ds:schemaRef ds:uri="http://schemas.microsoft.com/office/2006/metadata/properties"/>
    <ds:schemaRef ds:uri="http://schemas.microsoft.com/office/infopath/2007/PartnerControls"/>
    <ds:schemaRef ds:uri="0aee4a98-54e2-4fa9-8bf1-c07c68638e25"/>
    <ds:schemaRef ds:uri="962742d5-7faf-4be6-97ab-f6b800c0b0e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Keay</dc:creator>
  <cp:lastModifiedBy>Jonathan Keay</cp:lastModifiedBy>
  <cp:revision>6</cp:revision>
  <dcterms:created xsi:type="dcterms:W3CDTF">2023-05-30T11:54:44Z</dcterms:created>
  <dcterms:modified xsi:type="dcterms:W3CDTF">2026-05-07T12:14:16Z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0x0101009355D3FD31368E4E8066F4354CB3E986</vt:lpwstr>
  </property>
  <property fmtid="{D5CDD505-2E9C-101B-9397-08002B2CF9AE}" pid="3" name="MediaServiceImageTags">
    <vt:lpwstr/>
  </property>
</Properties>
</file>