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290E-1DD5-DC71-B9F6-B09BC37F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84D40-55BD-68E7-F8AF-AAF954FF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BCA4-B39F-4B3E-84CF-796704768758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93C8C5-E294-9D15-8DF6-0BAD22C93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9FB9D1-EE95-DE20-6F59-1C7CFB15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294B2-162C-42EC-A431-5FE5DA150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795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E87709-4C79-09CF-FC7C-71C50A9A8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1A5B9-C679-CFE3-C340-65AAE282D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5EEA3-AAF2-A3B2-F8BE-A732E1CCB1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C5BCA4-B39F-4B3E-84CF-796704768758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725A8-4F04-CDE4-5A0B-3F17B7E77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CE4C2-2F34-F135-3E72-FAC3F457F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C294B2-162C-42EC-A431-5FE5DA150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6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ED6458-3144-61B0-2AE4-3DECC7C5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Kidney Transplantation 2024/25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C397E3-C025-ED1D-3EE5-4BEE4651FB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40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E70E2A-6EA6-B047-9FB1-35126D47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F7E0D0-6B45-B3FC-E68C-5E06FF2EB1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3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A5C113-2502-7699-B01E-08C4D43B0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FB709A-4075-0AF5-4EF7-90F4B080E5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5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0D8D3C-EE0B-93C2-EA59-EDE90F80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E6BAB-212E-2E74-7548-110EEBD5A0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2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13D6B1-BE64-A7AE-2A77-99F43D98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214C54-ECDB-BA5C-EEE4-3ED1AC8546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79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40FEA2-EF37-CB21-2FBF-0ACDC6606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AEFE8C-521E-76F1-24E6-939E8EC049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0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38A656-191B-7695-598D-3F622FBC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CEAEE7-35E9-6193-DCE7-16914CEF0D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51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CCD55A-92D4-C56D-3B73-D8EFB047B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9E058E-E906-3336-7B83-E899ECB6D9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25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3F44D6-9EDC-C54E-B798-95E6CB6E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314AC0-7A63-74BB-55ED-2BB30086FB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05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1DA0A6-EB98-B45E-29A1-778D4FCC7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1B5916-5270-89B5-9DE5-517A9CB0BC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3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6F9BD8-6686-12F8-73EF-8C5DB444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Adult Kidney Transplant List</a:t>
            </a:r>
            <a:r>
              <a:rPr lang="en-GB" sz="4400"/>
              <a:t> 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A9C770-4691-D14D-8E8B-38FAD3EA47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85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38F57C-87E7-24BB-85DD-57E36584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55AA63-7444-848E-D8B4-01D91930AD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48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1A5DE4-1FE8-EA77-FBEA-453A09BDE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EC073-926A-6DDB-DD7D-AB5C0A2878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44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C47CC3-98D2-34BD-AEBF-FF7785E0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DB39BC-A3CA-78D6-1DE8-4665E670D3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97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454A4A-7A51-5E3D-4550-D7A57C2EA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3EB79-0D6F-D9E9-A1AE-87304F1DC2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48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C22EB6-0119-173B-5DA1-85E08287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2FE6B7-31AF-9023-B232-1263E84369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35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862F08-1D08-934C-845C-E82094363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35737E-E019-DC6C-3976-61D5732E2A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97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C5880A-8B4A-7E10-2CE5-9DA678DD9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87E6B4-B7B1-5721-600B-B9F97143C6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26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F300DE-42EE-B197-A5EE-ECFC6C4F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B1D0FE-E9B7-5E19-6D27-3B70274DA7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31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0E65AC-C2CE-A9E8-D28C-AE45F672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0C68A8-9449-F62E-5114-8AD9FC93C9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60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7210A2-0B97-43C2-98F1-903FAF3B9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16219-1890-319F-E7B3-D12D83E576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27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0BBD50-4CAE-4724-2FEE-73D72E14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892B67-48BF-69C3-478D-E27B5AA74D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9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E2D6D3-27DA-E9E1-9B9E-87F622B7A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72646F-2099-6222-4E8D-8E860CE397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27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AC1122-EAD8-9058-3CF6-86389659D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5E5614-6EBD-55BC-44D4-333D29D811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42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CE495D-495C-3B6F-3BBB-537E25C56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039D46-CD4D-51E3-BA98-39FE7828EB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38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B63412-D6DD-E1A8-4665-1A62906EA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9D1EBB-DC46-6348-148A-1E3E0B560E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01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278A7B-1E9E-6969-13FB-B7294E341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0929C6-9A6F-F027-FCF3-58EDDF7C42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91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27F262-608F-8572-43F2-C0312F3E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Response to Adult Kidney</a:t>
            </a:r>
            <a:br>
              <a:rPr lang="en-GB" sz="4400" b="1"/>
            </a:br>
            <a:r>
              <a:rPr lang="en-GB" sz="4400" b="1"/>
              <a:t>Offers</a:t>
            </a:r>
            <a:r>
              <a:rPr lang="en-GB" sz="4400"/>
              <a:t> 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E68F87-F1F1-8E87-C24C-D4C1A78818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969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85CDF1-62AA-DF07-5A67-BAB376FB5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F8F80B-1840-7F00-39C6-A5E4FFF7D1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5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8F56DC-1C00-772B-A78A-28B067980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C75AD1-9B5C-8E0F-4E2C-CC5FE6B9F8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844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8C8B1D-8ABC-94CA-901F-9CFE80D7C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D13C71-9AF9-3758-CD37-BBCF87B11A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33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0695C8-5EAD-2730-66CD-C0B92FD1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C0CD1A-BE15-CCAF-C31B-928B20246E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45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8091FF-5CF3-BF68-3301-54D59F8CF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Adult Kidney Transplants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B3FFD-8F77-CFE6-69F9-675AA4D63A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58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4265E2-7C40-321F-9CFF-010E55C1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A0C8C2-F699-1B43-FF71-7E9DD6FC43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78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0DC275-207F-91DC-87E2-D413A2EF7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49349-5F36-3BEA-6B69-660F6CF5D1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404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61620F-170E-D047-5BFA-49C60829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17CE85-7B10-F1BE-49B3-73C0DE88F1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318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0E245C-33D9-92CB-3CAA-0A2C8512C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46B99-4D06-3941-64B0-3CF946D9D0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7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0D47EA-5067-0E6F-490D-FEEDDE3D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9AFA36-5603-1E2B-CFAF-273CB46840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551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0C5904-A767-E3B3-EC67-00C889BE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E65107-C32D-044A-DF83-4435A5F456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158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0F298B-9FC5-1200-2F74-146473E49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6919A3-CF02-D1C8-671C-34F702210D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57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024217-9995-8167-DB9A-1DF58F3FE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3B1A92-80F1-279B-774B-10E3C987AB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33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77EA67-3E6D-40D4-3D22-747D31AA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B229CD-A1A6-F738-E135-9B9A701D1B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88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D2EA7D-8109-AD15-DA25-A5CC9C99A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51E3C-31C5-1174-8017-DC2B4B86B4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012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BDECB6-6419-F618-95A5-4D0A286AA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C1636D-C290-71E1-512F-2EB0DA1EB6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921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8DFF3A-3818-B478-14B4-708477D2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F0D03E-FEFA-C291-FBD6-3F8DE8D98D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27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0BBE2D-AEF6-3A83-DFC1-E3E6053FE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545F06-4D81-B2AF-A5C8-92B4406EC2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625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39E7DF-3A53-B72D-340D-67118D6A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D0D77-D54C-C76D-71C4-1B454DF7E3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108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9A3E766-052F-3FC1-8E2A-5B53C826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2F1C7E-3C32-713C-749B-B506447214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042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3AC9CC-173D-A320-DB2C-7359CD1C8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EF7720-5A78-A279-02B4-6C177A5F35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145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A4BA1D-D9E8-81E8-6F1B-08A3EC830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04147-D89E-C75E-043F-EDCA58B9B1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993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CD2D34-D65A-16E3-B706-9C6983CD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F569F1-CEE3-45FE-BE2E-694A651C08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50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898B6E-F0D6-8C8E-61CC-02C46130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E57271-1F49-14A9-3A0A-3D2CA69B4E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05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69DF83-3343-7AAE-6D7F-2F0AE79C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848E43-054A-0294-A959-D560E7353E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56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E651EC-00B9-3CF0-32D2-E419285C7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3FB984-9EE2-035E-27FE-BD427B8F8C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966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852D6C-CAED-646F-48D9-03A69FB0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F10A4-0466-B52D-7303-D640DEDB7F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826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0D232B-0AA3-3927-B9BE-841036ED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717C72-E717-04D4-DCF2-CD2F94BCA0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441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113C79-2523-4E47-3F5D-255B01F0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969ACD-D770-6761-7643-4DAAB1B409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508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F2A148-D2CB-C830-3C45-A7B14B7C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Paediatric Kidney Transplant</a:t>
            </a:r>
            <a:br>
              <a:rPr lang="en-GB" sz="4400" b="1"/>
            </a:br>
            <a:r>
              <a:rPr lang="en-GB" sz="4400" b="1"/>
              <a:t>List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33C891-87F9-D831-7BC6-F638B9B3E9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350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A9E53C-2033-D13B-301D-D36624F48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447282-74B1-B097-CACC-B627552F94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611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E559F4-ACDF-9824-D750-9A50D811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85A764-AFD0-9422-24DA-39D400617A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477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04E745-2CD1-32EB-23F7-1E244BB1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CCFD3F-8595-663E-647E-EDA93A0E5D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947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5A17FE-83DB-F70A-7B26-186B2D0E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427D97-5158-5351-4EE2-8ED0FBFC4E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423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E201C4-896D-292A-861B-0BC48033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87124C-7999-7F8D-6581-47D56CACDC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821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CEEB0C-FD5B-1CF8-4734-BC41B4D32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64C894-1E87-51FE-D367-63628015C9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494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555046-E167-6C32-BC6F-DC908F275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998488-773F-1ABB-775A-5A8A34878B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775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3D4BA1-AA54-0BB5-D256-B3D146CF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F67913-FE6F-26B9-CCC1-00D0BEFDA2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904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D6C1A6-8A6A-C0C1-F5A4-448A11880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F4CFC1-181C-8CD6-BB65-8AFCE57613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359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462B79-B5C9-5018-A615-14191BCA7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AA3BB6-A341-9D8F-80B9-7F5D5158C7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978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C8E233-DBCF-A67F-ADA9-AF2689DA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7A996E-A9DD-DC9C-25B6-FC080DCDB3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184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FEEB54-4BDC-0B62-A28A-2F0CC16D5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A7D0B-41BB-E9A9-B93F-09680F071B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621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535068-C9B8-D7A5-1676-C8F75B9C3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Response to Paediatric Kidney Offers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B9AAB-D153-1FD6-0FE5-647E3E0BA0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063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5F1308-3659-E9E6-BA0F-331FD65ED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193926-3D1C-FCA8-3B53-04515F14BE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546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47999D-B411-6DD9-D711-1E04DCF2B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/>
              <a:t>Paediatric Kidney Transplants</a:t>
            </a:r>
            <a:endParaRPr lang="en-GB" sz="4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3A3D0-A431-A9B2-06D6-67B8D63E85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6560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EC7B2F-EC3E-A15B-D574-D73CECE9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287548-60B2-92F6-EB65-F5CAEDD34B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08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B6A4A6-7C8C-6918-2CEB-5D895ACD7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54B22-25EE-B918-3D95-AB72C46272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276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764CC4-5F0E-F74C-9517-9337CCB0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89FCEB-9C6F-8FE6-2473-D6F97238EF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478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AFE6DA-3578-0BFD-D015-10DF4F76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794265-205D-D015-3E2A-52A43E59C2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6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C669C3-5FF4-C67B-D05E-9C4E4D64C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0BA042-B9B8-B5B5-FA66-B1F99471F1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994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187829-7ECF-8614-1604-276A347E1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BC717E-348C-2E72-EB27-5C262AFD38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04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8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Aptos</vt:lpstr>
      <vt:lpstr>Aptos Display</vt:lpstr>
      <vt:lpstr>Arial</vt:lpstr>
      <vt:lpstr>Office Theme</vt:lpstr>
      <vt:lpstr>Annual Report on Kidney Transplantation 2024/25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Kidney Transplant List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Adult Kidney Offers </vt:lpstr>
      <vt:lpstr>PowerPoint Presentation</vt:lpstr>
      <vt:lpstr>PowerPoint Presentation</vt:lpstr>
      <vt:lpstr>PowerPoint Presentation</vt:lpstr>
      <vt:lpstr>PowerPoint Presentation</vt:lpstr>
      <vt:lpstr>Adult Kidney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Kidney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Paediatric Kidney Offers</vt:lpstr>
      <vt:lpstr>PowerPoint Presentation</vt:lpstr>
      <vt:lpstr>Paediatric Kidney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Jacobs</dc:creator>
  <cp:lastModifiedBy>Maria Jacobs</cp:lastModifiedBy>
  <cp:revision>1</cp:revision>
  <dcterms:created xsi:type="dcterms:W3CDTF">2025-10-07T08:20:38Z</dcterms:created>
  <dcterms:modified xsi:type="dcterms:W3CDTF">2025-10-07T08:20:38Z</dcterms:modified>
</cp:coreProperties>
</file>