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6C70-58F3-5772-09EB-1BF6BF51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94F512-8000-3F7E-92B8-29084C85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4503-CBA2-4683-8CE8-BB60BAA95547}" type="datetimeFigureOut">
              <a:rPr lang="en-GB" smtClean="0"/>
              <a:t>18/03/2026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A11C1-7C16-09C7-9955-54CCB558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EE61B-CBFD-B0D2-0F0B-FD74D72BC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3F428-991A-4F4C-BCE3-B75EF5622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80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9513C-F30B-1818-C413-5247F01A5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5556C-3BB8-21DB-5D0D-66D153FD7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D7FE8-AA8B-0A5F-C204-724145163C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174503-CBA2-4683-8CE8-BB60BAA95547}" type="datetimeFigureOut">
              <a:rPr lang="en-GB" smtClean="0"/>
              <a:t>18/03/2026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9B38C-08E0-A078-CDBD-CCED464EE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5F834-7484-D73E-B4BE-863B5D098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53F428-991A-4F4C-BCE3-B75EF5622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54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AF36E4-B851-BCF0-5A9E-E217ED0B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5EA4"/>
                </a:solidFill>
              </a:rPr>
              <a:t>A decade of heart transplants from donation after circulatory death (DCD) donors</a:t>
            </a:r>
            <a:endParaRPr lang="en-GB" sz="3600" dirty="0">
              <a:solidFill>
                <a:srgbClr val="005EA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C67FE3-4BA6-FD65-947B-5FAD2C4FB5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6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B8BA20-85E5-7C6B-C4C2-ED4315042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DD91F4-CEBF-197E-5343-B136D04B99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95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D5EFFE-CEBE-2AA0-FBC1-3B4B2296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612AEF-BBAA-DB5F-9A88-D0B3145462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0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5C1392-F362-81E4-681E-0D6E02C08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F5CA0F-7FBB-37B6-79C2-B77599F5B3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57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E7F83E-D71D-81EA-1479-B77198CC3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4ECE8A-2443-D6F4-1221-9C79B3B07F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4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3468A9-EA89-11F3-782E-8A74A7F47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>
                <a:solidFill>
                  <a:srgbClr val="005EA4"/>
                </a:solidFill>
              </a:rPr>
              <a:t>DCD heart programme</a:t>
            </a:r>
            <a:endParaRPr lang="en-GB" sz="3200" b="1" dirty="0">
              <a:solidFill>
                <a:srgbClr val="005EA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1DA43E-14F3-B385-E95F-34B200387E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6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A5D8EC-5F03-ADCF-4FA8-5A5FC5C2B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>
                <a:solidFill>
                  <a:srgbClr val="005EA4"/>
                </a:solidFill>
              </a:rPr>
              <a:t>DCD heart programme</a:t>
            </a:r>
            <a:endParaRPr lang="en-GB" sz="3200" b="1" dirty="0">
              <a:solidFill>
                <a:srgbClr val="005EA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60ED9-406B-6D28-BA8B-08F60ABFB0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8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BDF1AE-8F63-4BF3-D4D6-334757C94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5EA4"/>
                </a:solidFill>
              </a:rPr>
              <a:t>Heart utilisation 1 April 2024 – 31 March 2025</a:t>
            </a:r>
            <a:br>
              <a:rPr lang="en-US" sz="3200" b="1">
                <a:solidFill>
                  <a:srgbClr val="005EA4"/>
                </a:solidFill>
              </a:rPr>
            </a:br>
            <a:r>
              <a:rPr lang="en-GB" sz="1800" b="1">
                <a:solidFill>
                  <a:srgbClr val="005EA4"/>
                </a:solidFill>
              </a:rPr>
              <a:t>Data from the UK Transplant Registry</a:t>
            </a:r>
            <a:endParaRPr lang="en-US" sz="3200" b="1" dirty="0">
              <a:solidFill>
                <a:srgbClr val="005EA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54DA2-CCB2-EC4E-C650-1DF1890284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13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429A78-1A2F-C49D-C3CC-0A197E42D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5EA4"/>
                </a:solidFill>
              </a:rPr>
              <a:t>Heart utilisation 1 April 2024 – 31 March 2025</a:t>
            </a:r>
            <a:br>
              <a:rPr lang="en-US" sz="3200" b="1">
                <a:solidFill>
                  <a:srgbClr val="005EA4"/>
                </a:solidFill>
              </a:rPr>
            </a:br>
            <a:r>
              <a:rPr lang="en-GB" sz="1800" b="1">
                <a:solidFill>
                  <a:srgbClr val="005EA4"/>
                </a:solidFill>
              </a:rPr>
              <a:t>Data from the UK Transplant Registry</a:t>
            </a:r>
            <a:endParaRPr lang="en-US" sz="3200" b="1" dirty="0">
              <a:solidFill>
                <a:srgbClr val="005EA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D65593-DDDA-AD58-C7E9-6C5EC71FA8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3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CB585C-719D-4070-935B-8C2AD2CBA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5EA4"/>
                </a:solidFill>
              </a:rPr>
              <a:t>Heart transplants 1 April 2015 – 31 March 2025</a:t>
            </a:r>
            <a:br>
              <a:rPr lang="en-US" sz="3200" b="1">
                <a:solidFill>
                  <a:srgbClr val="005EA4"/>
                </a:solidFill>
              </a:rPr>
            </a:br>
            <a:r>
              <a:rPr lang="en-GB" sz="1800" b="1">
                <a:solidFill>
                  <a:srgbClr val="005EA4"/>
                </a:solidFill>
              </a:rPr>
              <a:t>Data from the UK Transplant Registry</a:t>
            </a:r>
            <a:endParaRPr lang="en-US" sz="3200" b="1" dirty="0">
              <a:solidFill>
                <a:srgbClr val="005EA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B9F144-C24B-00BE-EBD3-B072C59885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8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87594D-59CC-8733-22FC-8F732FA7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16CDB6-F818-F1D8-4521-56894BFF98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6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FD27E4-598C-83D7-AFB4-186F01A3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5C830E-DBF8-C9D1-6843-859F96E9D6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3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024F5C-F27B-FD5C-50FE-5BA3D8143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D952A-AF66-479A-E292-7A63A53605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4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46831A-BF6C-2035-9643-19A93878E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938D83-5EDF-B745-A180-63D972CC49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83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Widescreen</PresentationFormat>
  <Paragraphs>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A decade of heart transplants from donation after circulatory death (DCD) donors</vt:lpstr>
      <vt:lpstr>PowerPoint Presentation</vt:lpstr>
      <vt:lpstr>PowerPoint Presentation</vt:lpstr>
      <vt:lpstr>PowerPoint Presentation</vt:lpstr>
      <vt:lpstr>PowerPoint Presentation</vt:lpstr>
      <vt:lpstr>DCD heart programme</vt:lpstr>
      <vt:lpstr>DCD heart programme</vt:lpstr>
      <vt:lpstr>Heart utilisation 1 April 2024 – 31 March 2025 Data from the UK Transplant Registry</vt:lpstr>
      <vt:lpstr>Heart utilisation 1 April 2024 – 31 March 2025 Data from the UK Transplant Registry</vt:lpstr>
      <vt:lpstr>Heart transplants 1 April 2015 – 31 March 2025 Data from the UK Transplant Registry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Sally Rushton</dc:creator>
  <cp:lastModifiedBy>Sally Rushton</cp:lastModifiedBy>
  <cp:revision>1</cp:revision>
  <dcterms:created xsi:type="dcterms:W3CDTF">2026-03-18T09:05:54Z</dcterms:created>
  <dcterms:modified xsi:type="dcterms:W3CDTF">2026-03-18T09:05:54Z</dcterms:modified>
</cp:coreProperties>
</file>