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44DB8-25C8-FA2A-A8F8-3898FCD50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33716-FB78-8306-95B2-78D7FE889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9336-D741-4FA6-A4C8-D9E334B82CB4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3B25B5-C957-E4AA-4604-6E6DD1B02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44CC2-A059-14A6-F4B6-F013F655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0A7BB-E9DF-477A-953D-F6CF3C2F1E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049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1B3B74-333A-CACB-44D0-71E8B716C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C243A-86A7-5AC7-616E-642E35050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D9D2F-1F19-70C0-8D63-DB85581C22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19336-D741-4FA6-A4C8-D9E334B82CB4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3057-A944-7B5F-BC85-EE01F5DFD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4E756-16C5-9869-B9A4-D5F45C188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F0A7BB-E9DF-477A-953D-F6CF3C2F1E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90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B2B59F-799A-692D-AD81-4183C39C3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594528-57FF-0C5E-8E3A-9A3CBC38CD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90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DA3098-0C6C-BA2F-B406-6F2950406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2A769C-8304-4BDC-2CA2-661E55ED33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41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2ACCE5-0A7B-A644-E614-97AA18A4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57A2A3-3166-79BA-32FC-B44DCD37D5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78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6853BEE-55B2-B6F3-B64A-5FFF441C8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AF1937-DFF1-9EE1-4169-5A556BA52A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63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461096-F39D-BE74-4F32-EF2F4381F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F8CB87-2DE7-836D-E196-D13A36184E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83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6FD154-B856-9311-30E1-C2A9DFA7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C160EA-043D-C8DF-1A52-E74A7C1C7F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4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048A76-7807-155C-12E4-3D55F1B6C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6D7EAD-6551-0EBF-2AB5-9C0C6DFCBE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84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B0D65B-C93F-C98E-4AC8-5078BB949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367AD1-797D-A11A-DFF4-3786572E7F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8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39446D-2F0C-966C-AE3F-599B91B80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78ED16-0053-FC68-D0A9-8661948A03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05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0402F4-84EE-7ADA-BD7D-9FC55B4D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2E3DFB-3FB2-4568-66D0-396F7D26EB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04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E8F2C8-0B3D-9446-64B7-B485A649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3E785D-2409-C7E1-2E12-506A49B87D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26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E48D69-422B-AEF7-306C-81BFB77A3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034766-8F22-879E-70AC-85B48C8AD1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35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F59ECF-5A38-12B3-2976-23AC75C05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ADC47F-9AB8-822A-B45A-77F7BD5371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88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443D3C-AAD1-2329-FE68-AE4FC888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2306D9-5D78-6904-5F92-F8F40DABCA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05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C5E0C5-E7FA-7E1C-9113-01835498D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99A2EC-13BA-F565-4D4C-001C350F17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2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9122A4-4D35-70A8-2D5D-2F21CD14C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B7A7C8-1B94-B3E2-F130-FD5AC523BB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22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FE0FB5-7CED-55D4-2829-03184AB40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FE28C3-BD82-0380-CC77-B9E92E243A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17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B4B817-4739-3028-AD35-10F7BDAA8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D53F0-DC61-B50A-8487-6E61983E63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56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10C535-2DDA-DE3D-00C8-AC7EFD820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976FF7-B02E-9030-FB4B-4558452BC3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53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946726-D3B5-8675-49EA-945F743A1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A9161F-F0E4-FA21-7386-894CD4F74D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08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Mumford</dc:creator>
  <cp:lastModifiedBy>Lisa Mumford</cp:lastModifiedBy>
  <cp:revision>1</cp:revision>
  <dcterms:created xsi:type="dcterms:W3CDTF">2026-02-26T16:09:37Z</dcterms:created>
  <dcterms:modified xsi:type="dcterms:W3CDTF">2026-02-26T16:09:37Z</dcterms:modified>
</cp:coreProperties>
</file>