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D991D-228C-6ABE-BD4D-AE7BF5054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7A9A58-2F61-245D-9005-35C11FB2C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BB70-DFF3-43BE-B309-B57F77871D58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1D3F79-239E-3B56-F266-E19F9BA2E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72C665-871E-7E15-E775-BA570CADA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427A6-4037-42D2-944D-CA21F49232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871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2A79A5-7459-6993-1EB8-1FD57111A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ED6E08-93F2-F624-4C5B-DB47B02962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0D7C3F-8C14-1C35-DC96-68AD58B982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F1BB70-DFF3-43BE-B309-B57F77871D58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6921B3-51D5-5C89-B9F1-50D5A02FF2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4B60F6-9CD6-0CFF-10F4-2936636F9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3427A6-4037-42D2-944D-CA21F49232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9518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A4634F1-0BC5-50BA-7B71-C46F18039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Donor risk factors for deceased donor kidney utilisation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8F4B43-057D-9AE8-8A72-070460181CF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816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A8A3702-601C-86D5-A2A9-1FC50AFFA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/>
              <a:t>Study aims</a:t>
            </a:r>
            <a:endParaRPr lang="en-GB" alt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403CC3-EAAB-0D3A-30F0-4689B2A51BF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162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1EA592C-BB0F-6832-D974-40ABCFB22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/>
              <a:t> Data </a:t>
            </a:r>
            <a:endParaRPr lang="en-GB" alt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C07BC6-1702-44BB-110C-764CD24F76E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32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91B36A5-CFF9-AF8B-9C62-D7E8ECD65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/>
              <a:t>Use of causal inference methods</a:t>
            </a:r>
            <a:endParaRPr lang="en-GB" alt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14CAF1-DEE6-2BFB-13CC-F073D1352B5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50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197D8FC-9208-5267-B7DB-D078CFE31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/>
              <a:t>Methods</a:t>
            </a:r>
            <a:endParaRPr lang="en-GB" alt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04E665-74FB-C3AB-4097-5A3E5DDAC08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331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3FDCC1F-D887-F68A-9EAD-DB8EF99F2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>
                <a:latin typeface="Arial" panose="020B0604020202020204" pitchFamily="34" charset="0"/>
                <a:ea typeface="Aptos" panose="020B0004020202020204" pitchFamily="34" charset="0"/>
              </a:rPr>
              <a:t>Results</a:t>
            </a:r>
            <a:endParaRPr lang="en-GB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212163-75CE-98B2-D925-DA6445ACF2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922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55FBA6C-5F3D-2D97-54F7-8454FF7E6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/>
              <a:t>Variation in utilisation rates between centres</a:t>
            </a:r>
            <a:endParaRPr lang="en-GB" alt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08820F-A072-B4DD-CCA5-9B7D6F4B5DB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991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B347E29-FA74-EB71-3C4F-D27E2DA36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/>
              <a:t>Limitations</a:t>
            </a:r>
            <a:endParaRPr lang="en-GB" alt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8E7AE9-A2A0-0EE3-53D6-396EC4E1DD9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464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07807CD-A1B2-46AA-24F7-5243792DE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/>
              <a:t>Summary </a:t>
            </a:r>
            <a:endParaRPr lang="en-GB" alt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3CC2E4-14DE-CE01-1EAE-854B6F61CD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515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</Words>
  <Application>Microsoft Office PowerPoint</Application>
  <PresentationFormat>Widescreen</PresentationFormat>
  <Paragraphs>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Donor risk factors for deceased donor kidney utilisation</vt:lpstr>
      <vt:lpstr>Study aims</vt:lpstr>
      <vt:lpstr> Data </vt:lpstr>
      <vt:lpstr>Use of causal inference methods</vt:lpstr>
      <vt:lpstr>Methods</vt:lpstr>
      <vt:lpstr>Results</vt:lpstr>
      <vt:lpstr>Variation in utilisation rates between centres</vt:lpstr>
      <vt:lpstr>Limitations</vt:lpstr>
      <vt:lpstr>Summary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Lisa Mumford</dc:creator>
  <cp:lastModifiedBy>Lisa Mumford</cp:lastModifiedBy>
  <cp:revision>1</cp:revision>
  <dcterms:created xsi:type="dcterms:W3CDTF">2026-02-26T16:01:30Z</dcterms:created>
  <dcterms:modified xsi:type="dcterms:W3CDTF">2026-02-26T16:01:30Z</dcterms:modified>
</cp:coreProperties>
</file>