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CBD67-3151-CB58-32FF-3B25D648D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9E4E99-3551-E333-E3DD-57ABC07D5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1FC6-17F7-4963-AF4F-0F792D288497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72C677-EF3F-1DD2-B972-AD27FBF4A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28F4EA-BAF4-1154-06D9-2270C8E93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B36B-8D97-4938-B53F-61BCFDCD4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17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35EE45-E1E0-316B-F152-5AFAB70A2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C967A-CD05-6097-33EB-8D58F8466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D0067-5AFD-49FA-02A3-F7D6086E2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441FC6-17F7-4963-AF4F-0F792D288497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6F7AA-99F3-378C-ACC4-DB3C7AD37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AE75-3B23-4B0F-EA24-69223BA7A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8FB36B-8D97-4938-B53F-61BCFDCD4A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720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419892-DD2A-B4A7-545A-2AE22E56C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EDBB2E-3A1A-920E-4B77-793B83C4A3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62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C2853A-CA0C-B682-62BE-D19D0EBE5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Heart transplant activity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4E0B8A-568A-E851-D003-319638F7DE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6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12ABE6-E379-9069-BA2B-69E24613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Lung transplant activity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ED5A27-4F2C-BAF2-AA82-8C51C7B68A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49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A4010C-9292-A7EE-60A7-6B62EAA57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Donation and transplant activity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440DF1-FA93-DA06-9606-5B730E8671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91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1C95C0-766C-C2FF-82B3-43B740861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2F5597"/>
                </a:solidFill>
              </a:rPr>
              <a:t>UK proceeding deceased donors</a:t>
            </a:r>
            <a:endParaRPr lang="en-GB" dirty="0">
              <a:solidFill>
                <a:srgbClr val="2F559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708208-956A-CE69-1732-2ECF0BE947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465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EAB8C2-E9B6-CEBD-F160-95CA4E944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Comparing donation rates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49D30C-A78E-5C1C-4EC8-21C2827512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8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80E325-5E8E-079D-C7F4-8152C4224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Cardiothoracic organ utilisation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ADB1F2-892D-A7C5-E73C-C9C5E4E661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12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AB6049-1C88-2763-0978-5C915198E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Comparing transplant rates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F28A39-2943-D31E-F9DB-AA459EA784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234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24C183-765A-88A1-CF78-9CB6952AD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Heart transplants by donor type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E7AC93-5770-0D78-E790-E9AF5BF9DD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69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94E9A3-4434-4895-D19B-378DCC1C4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Lung transplants by donor type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DC6801-BCA5-80C3-708B-442FEB9E39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46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A6ABD5-263D-2A2A-3B67-3666B3E9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Waiting times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9F3C59-C0D7-07B4-AD4B-708DE7902C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80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B0F99A-577C-1087-BBE6-81F03ED77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1BDA15-D61F-A6D2-2737-8D20D0A2BD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64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43E75B-60AC-CCE8-6019-72C7E0E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0036A4-3FDF-E46C-D2EE-42BCAB4702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7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13C1C4-9C3B-FE69-8A4A-5C89C0F5C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Transplant outcomes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A0FADF-55AF-6907-1753-47252E0164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15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5D88E1-7FBA-27D5-90DB-60B77FFC9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E057B5-D159-22A3-FC32-7EA86D97F0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76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180907-0D20-270B-FE47-409E9A981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1CA535-A922-70AF-3C30-5760821C20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69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10D3AD-E0D5-4EFF-CF6B-FBB5D0B0B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messages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995033-414E-B496-B8B1-D24BF603EF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21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9857C7-7E1B-F2AB-CC0A-357743FEC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messages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19BBA4-49D9-FA8F-D7CC-B85512A5FC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00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CC97D9-B898-0769-C109-B02038FF8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BCBB83-6179-E377-13EE-C2C4E95776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32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Widescreen</PresentationFormat>
  <Paragraphs>13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PowerPoint Presentation</vt:lpstr>
      <vt:lpstr>Heart transplant activity</vt:lpstr>
      <vt:lpstr>Lung transplant activity</vt:lpstr>
      <vt:lpstr>Donation and transplant activity</vt:lpstr>
      <vt:lpstr>UK proceeding deceased donors</vt:lpstr>
      <vt:lpstr>Comparing donation rates</vt:lpstr>
      <vt:lpstr>Cardiothoracic organ utilisation</vt:lpstr>
      <vt:lpstr>Comparing transplant rates</vt:lpstr>
      <vt:lpstr>Heart transplants by donor type</vt:lpstr>
      <vt:lpstr>Lung transplants by donor type</vt:lpstr>
      <vt:lpstr>Waiting times</vt:lpstr>
      <vt:lpstr>PowerPoint Presentation</vt:lpstr>
      <vt:lpstr>PowerPoint Presentation</vt:lpstr>
      <vt:lpstr>Transplant outcomes</vt:lpstr>
      <vt:lpstr>PowerPoint Presentation</vt:lpstr>
      <vt:lpstr>PowerPoint Presentation</vt:lpstr>
      <vt:lpstr>Key messages</vt:lpstr>
      <vt:lpstr>Key messages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Mumford</dc:creator>
  <cp:lastModifiedBy>Lisa Mumford</cp:lastModifiedBy>
  <cp:revision>1</cp:revision>
  <dcterms:created xsi:type="dcterms:W3CDTF">2026-02-26T16:07:06Z</dcterms:created>
  <dcterms:modified xsi:type="dcterms:W3CDTF">2026-02-26T16:07:06Z</dcterms:modified>
</cp:coreProperties>
</file>