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A07BF-FEEC-420E-1DA8-07C7C1771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DE6395-2295-3732-C15E-E47AF25F9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DE0F-EC87-4791-889C-B4207745A342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80361B-5173-013A-846D-799B099C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11FC74-BE3B-CA2C-90E0-700B7A7DE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C005-7729-4A64-B614-285438E713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0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6CE6DF-2576-84FC-CBFB-1A3F7C8DD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3C8CF-5056-B716-BBBB-D7450069E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95F3E-FD6A-6812-15A3-7EA4BE9EE9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B6DE0F-EC87-4791-889C-B4207745A342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FEB90-4D2B-7390-0A28-DB8F59592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BDF50-3AC5-64F8-0E96-CCB57EBAD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A5C005-7729-4A64-B614-285438E713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28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9DB8F6A-3B90-9FD9-6AC2-536CA5C0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F6792-5AA4-C384-3ADB-3D4A5FBA8C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36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4AE836-19A4-BC92-5D9B-93CD9C15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AE95D-29F7-22B8-B7FF-CE3D8D70D9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86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708067-EF49-F507-0902-54214AF8B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1661B3-6BF4-555F-FC9A-E3010A86A4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23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CA9500-D984-B3A4-FF61-7746750C8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C744B7-2181-BD96-C279-68309D697E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1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94F588-E56C-600E-F61C-AEBD69A25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83CF53-14E6-E615-470E-ECD34E823E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9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17E61E-325D-EEBF-657E-8613771ED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746FBD-2023-26FB-E2A0-11473D3FE0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42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82469F-10B5-F72E-E956-59EDA37A5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98921-7F6C-EE81-E0E2-10485873D0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3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58CDF4-87F5-9C31-29BB-9666F1637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28E09D-697C-5B44-AD53-13FCE08310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41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D5823E-0BAE-B764-0E76-D176E0BE8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7F97E2-B18C-ED7F-4EE6-C8A4530351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93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656959-487B-2481-930A-67CA9B1FD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853B87-2657-D2E1-8467-9D49D2EE4A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36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EAC861-5A68-84D4-ADA0-B55479EBF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C1F26C-B588-4170-4525-7D292AD864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39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Mumford</dc:creator>
  <cp:lastModifiedBy>Lisa Mumford</cp:lastModifiedBy>
  <cp:revision>1</cp:revision>
  <dcterms:created xsi:type="dcterms:W3CDTF">2026-02-26T15:57:17Z</dcterms:created>
  <dcterms:modified xsi:type="dcterms:W3CDTF">2026-02-26T15:57:17Z</dcterms:modified>
</cp:coreProperties>
</file>