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E79E-A982-604F-1DE9-87F54E0F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53A680-63EF-DAA4-F7BA-A2AE49E8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738B-2D31-4E61-8254-E51DD835607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0A7433-151F-589D-E605-737EE5DC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51FD3-6913-EAD9-76E3-13FE0187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9780B-0794-4B16-B64F-55A61C602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4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2D1A38-05E8-7577-BF6F-8063F4643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647DD-83F9-A303-AC5E-4F92C2F07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18124-99C5-9DEF-5C38-E66A2774A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17738B-2D31-4E61-8254-E51DD835607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53476-7528-D081-4B51-D2FE5C9B1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01A68-5427-4403-1007-3DC99EA1A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9780B-0794-4B16-B64F-55A61C602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34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263674-D44D-1120-4D0E-4E3677B8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141CF0-B7D9-2A21-67E2-1723461341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29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25F024-C0D5-1C6C-4B54-837F8749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99D239-61A3-C889-64B9-63D289FA8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8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D63D26-E426-7FB6-5A27-8A254A12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F2015-D553-A9FB-4A6C-6EE3CED43F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5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1854E1-DD35-814B-57B3-6427682A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2ECF8B-6C2C-46BD-7555-A1D6C15166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7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7A4878-DBD3-510D-7B54-9823D8F69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0ECC55-D55A-3DCA-DA9B-A3D7CC339B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5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A08D4F-70CD-C26E-7DC4-1DC051BF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95750-2051-B62B-E5FB-4FE1739C21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35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6A5CC1-9E3C-C78C-65E5-90E2DB06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D2F8BF-479C-FA63-FD14-3513AE14D8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94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2C64FB-F7A0-D4CE-8E41-645FC08E0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D08A6-EE27-B1B0-AB33-61C4E158FC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4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13E9BE-F566-8E53-79E9-ED4C422E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7EA89-B259-A6DC-5267-566A11945C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27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E370AD-307A-CB16-3733-E8A69D7D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D6D6A-A302-6FFD-5FBD-BD848B75A6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0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0CE0EB-0CB0-5FE4-DD14-60994E42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4F782D-BC4D-8D5C-54E3-BE9EC11C39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11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Mumford</dc:creator>
  <cp:lastModifiedBy>Lisa Mumford</cp:lastModifiedBy>
  <cp:revision>1</cp:revision>
  <dcterms:created xsi:type="dcterms:W3CDTF">2026-02-26T16:02:15Z</dcterms:created>
  <dcterms:modified xsi:type="dcterms:W3CDTF">2026-02-26T16:02:15Z</dcterms:modified>
</cp:coreProperties>
</file>