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C721F-9428-3B75-2433-2F0CC5782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4E1AFB-9C51-DD6A-0BAF-B8384CEAE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DCAAF-D987-4391-BADB-4A0801FA9138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98827C-CCFC-0F62-7CA4-9C638C274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84570F-6EC1-F4A0-F76B-210FB7DB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07176-AD17-4505-99FB-BF3887A29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495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9552AC-17AE-4843-03D0-9C72050C9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FE507-1CB5-44CB-205A-EB21F5843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320B1-1268-0303-FC9C-A4F906C58E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5DCAAF-D987-4391-BADB-4A0801FA9138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EBFBA-4119-6E54-8DB1-B97A58B65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BD0D7-7F5A-C95C-80D6-F69140C50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807176-AD17-4505-99FB-BF3887A29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40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9C2C41-3A50-AB18-76B0-804BFB44B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2A8EC-2B0C-BA83-A2F4-EA425D4C94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74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93DE39-355A-64F4-3F90-A5239A354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2B0CB2-C7CA-3803-09B2-C0803F4118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15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ADC19E-25E3-2C91-B2D6-D338911B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55447B-2A65-3DC0-CD51-6D59FB0E17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7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7C5CAE-0BB1-24A9-1A0B-AA6323D38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61F1F-F771-AC0A-9524-F5087920C1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01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70086D-2B72-0A66-7D94-1F1F6EA68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E6DCFB-4D6F-A133-5CC3-13C7ABEE9D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55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8F5F4C-572F-4CC3-A8EC-98AB3A0E5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C5FB2F-DBAE-4558-6B54-D8A7AB4F8D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6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6F285F-755A-79D7-934E-6ED26D863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C89A03-5D94-1F77-4D62-52E793E9AA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36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3C4C21-4BDA-801C-53DE-C44AA2DB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3C3515-D2E7-8C64-A36E-9AF38C30AC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7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5B4908-A55B-A75B-844C-86889C6F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1F4D80-CB19-9FC5-1568-E027F6A7F3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81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76F66B-087A-9EB2-560C-B96A318B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165D4D-F1D2-CD4C-8F91-6DE649CFD8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150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18766B-3E21-27F3-A782-3E5908BC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4BBAC-29F1-205B-89FC-8043F30F07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45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6247CB-04FB-2910-01A5-F27328E88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083E7-367D-F48F-201B-1B7ADDAEB1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48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Mumford</dc:creator>
  <cp:lastModifiedBy>Lisa Mumford</cp:lastModifiedBy>
  <cp:revision>1</cp:revision>
  <dcterms:created xsi:type="dcterms:W3CDTF">2026-02-26T16:05:18Z</dcterms:created>
  <dcterms:modified xsi:type="dcterms:W3CDTF">2026-02-26T16:05:18Z</dcterms:modified>
</cp:coreProperties>
</file>