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</p:sldIdLst>
  <p:sldSz cx="12195175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FA910-AC03-1B1E-B591-3BD60A6DB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F281DF-3C3D-5F53-29E1-F94186C7A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92D26-6A4F-46A3-BB2C-1B8478F5BE77}" type="datetimeFigureOut">
              <a:rPr lang="en-GB" smtClean="0"/>
              <a:t>02/03/2026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56312F-98DB-A48D-811C-3F5F83F37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1EFFA1-8D87-CD15-6993-1DF530AAF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A7AF-CA34-456E-877D-814D265F5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377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A3E7D9-2EEE-4A54-1E09-E37E536A4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19" y="365126"/>
            <a:ext cx="105183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00DFC4-F276-53B6-5D63-8FBCD8A81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419" y="1825625"/>
            <a:ext cx="105183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17632-BB06-0714-5038-7F38D73C74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418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892D26-6A4F-46A3-BB2C-1B8478F5BE77}" type="datetimeFigureOut">
              <a:rPr lang="en-GB" smtClean="0"/>
              <a:t>02/03/2026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29D2B-CA24-C1ED-FC16-11D0FBEDA3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9652" y="6356351"/>
            <a:ext cx="4115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EC6B7-F31F-A808-3210-CA70E3CB0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2843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FCA7AF-CA34-456E-877D-814D265F5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120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1C6273-A931-7D6B-25D3-C3B2A3984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5841C2-74EA-BBBF-9AF2-A408C6A91A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239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5EDC6A-85BB-52BA-033F-D0DE7A9A0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41A129-75F5-048D-6A20-9355773B73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27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EE58ECC-BC67-9B19-CC20-4D4C03E0D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888D78-1994-F09B-EDA8-0CE9AA93D3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237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F15A9B8-2BA3-885E-0686-3D166C4AB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1914A2-C282-6874-EF86-E388A89D8D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31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9723707-864D-089C-9078-4CA8F05C8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BA4983-7832-AD87-7C0A-99C5A1CA45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09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A60960-CAB6-4CE5-7AE8-5B0D54DAA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7099D3-00F7-C78B-4972-3DA1A04F06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73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E6788FA-69EA-BD86-284D-E5DAE1D3E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C1152F-79D1-7E36-C384-46E472AA46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03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6CE5A07-ADAD-5817-D3BC-A2D24E672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F153DA-AA67-2B30-0FD5-04A5BC1F9E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44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224841-6125-B9C4-E285-027F5B229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A20CC4-5478-0503-7465-3444B35D2E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02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D700BA-D752-CF40-2C5D-AC22F15B7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BB7370-4F4F-0071-B0E6-942D370E73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664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D950CB8-B449-9451-8459-B65B93BC4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7FAF2C-F7D2-D47B-C51E-44C181554D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22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EBCCFC3-DCF6-C807-CB72-87712E5F8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A1B7C-53E7-4797-C11E-6183E782EB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287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C6A4F65-AD66-B2C2-D647-B30A23BC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3EDF8B-5374-CB84-3835-1B275632EA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752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Mumford</dc:creator>
  <cp:lastModifiedBy>Rachel Johnson</cp:lastModifiedBy>
  <cp:revision>2</cp:revision>
  <dcterms:created xsi:type="dcterms:W3CDTF">2026-02-26T16:00:32Z</dcterms:created>
  <dcterms:modified xsi:type="dcterms:W3CDTF">2026-03-02T12:13:33Z</dcterms:modified>
</cp:coreProperties>
</file>