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9119-DC62-214D-0B5E-2023CE9F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FA6A49-FC6F-3A84-E80D-3DA16B70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E8C69-3D30-4757-8679-4A659A6088BC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DA0DD-6F51-050A-55AB-9293E40D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9AA56-0E61-7ABC-BBE6-DF11373C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07B-E3C6-4DC2-A140-4DD5B2DDB8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58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5A64A1-8B71-1F8C-3C08-7F1B2C9F6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338B4-5109-756F-3CB4-BFE8D8B20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EFBBD-6619-2E98-2F00-F5F1BB69F1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E8C69-3D30-4757-8679-4A659A6088BC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CD98A-F122-A995-740F-5B605B358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7016B-9A10-4868-EC17-ECBCDAD8F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C5307B-E3C6-4DC2-A140-4DD5B2DDB8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78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19A565-3A9E-D608-8FCD-4EF162058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9F0C2-C0F5-7BBB-33D4-35251C242B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4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09E7D8-BFFC-0A4E-10BF-AC7F345F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A5121-9D0F-20AA-A7C3-DC4E851E7B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5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F51BD5-4D84-68FE-7110-73D113C4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733AC9-362F-00D6-9DA6-A997EB0337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0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CA7B12-A22F-62C3-C828-ECBE947D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10BE38-D632-3D66-627E-019DDE71FB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9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0BA78D-0C62-CC9D-A099-BCC8AE44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86C56-0D5D-B1FF-BC91-8179C1A1D7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9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12D7A6-5979-1F74-5493-5AC1E58D1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43F5B2-90F1-2CFA-5689-BE20270FF3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B6DEF3-996E-0423-5159-DC46175F2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38C217-98D5-CD18-36E6-AF7F43CF70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95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BE1542-82AA-0864-B29C-203A27CD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55F9C5-C480-7967-7D4B-F4FBF5B051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64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1CC913-33C5-9F4F-6A2D-006756CA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333760-4943-F1A8-BFA6-A5D77F6279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24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0CD917-3399-164B-0749-B9346561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913F4-4762-33A3-A4E9-5E6005335B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0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3BDC39-5324-04F5-01B8-108CACAF8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Long-Term Devices Used For Bridging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58154-6F08-1D02-7D4F-53A8332F5D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19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4A4081-6088-338F-B89B-63B11C86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97F4F-A099-DA0D-1FD5-E28FD6A2C9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3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83D6EE-99DE-32AB-1E9A-E8107C2C1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542396-9104-3F1D-8DCB-A0AF060FE1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3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B43BFF-506C-B21A-E7A3-B6C90BE5E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622346-07DF-1269-EE35-3D4D5037D4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48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4F4B99-2200-1D0E-1BAC-FD9419C54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F5894-8B5C-585E-A8DB-8C31B57659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16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218888-9BA9-16FA-4E92-A148F9A63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Long-Term Devices Used For Bridging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CF9A2F-61AA-7F18-1FFF-567F2B3DB5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32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494712-D967-9342-607C-9C251B44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DF4539-01BA-111B-DBA6-52B0A2F79F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9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5FA207-AD3E-E0AC-750B-8BDB6AC04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70FDEE-835B-A348-6B01-DEB3308A70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52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0983F0-58C7-56C2-DDDA-6C34FBC01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DABBF-1529-8233-9DCA-0DB929861D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82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7F3491-2E15-A74D-C1F8-333D5B281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B0637-35D7-32DC-6DE9-1286E3F0E7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8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9E4D9E-8F60-7BD3-48AB-263A22574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729945-7767-3D29-7E41-B81527E44C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23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6F98B0-2DF5-4AF6-9B8C-ECAF46FD3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564F6F-3394-C5E9-77AF-634AB86553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17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20FC0E-D604-95E8-D4AE-36D9B0F0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7C38EF-0556-5122-176D-64F101120D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02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F465D6-2CD0-DE93-C69A-5439CEEA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43128-69A0-494C-4793-B9D52ECA81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07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D17578-0C1B-C4F3-67A5-39CE9FCF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For Bridging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9378B-D48A-4CC0-7BEE-8C3EF53D6F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478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280638-64F8-C6A4-12BA-FB9BAF99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EF485-60D7-FEB2-E553-56C8D7787A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76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A6DF68-F742-6BE6-5317-8FD7E785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73A297-3409-AC5C-57BF-4AEF796C32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28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E717E1-6D36-E4BE-D316-45E91C26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69C189-128B-8887-7A7D-FF783AFA19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21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A65745-20D9-CAA3-3E08-607D44AE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CEE3D-4A07-4800-1FF0-9E1FC7B6E2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99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660571-B6F1-DCBB-4016-9C8DD7797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For Bridging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CEE42-CE66-8AC8-1661-D00B61DA93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76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99BFD4-2776-643C-86CF-709A2A89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BEB988-1232-F384-73AB-0E8A13B4F7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38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448779-BC0C-D461-00C7-39B8E508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AC374-F510-F830-37DB-EC8AF326BF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691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6D84FA-A295-509B-98ED-950DE85A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B443FA-0955-FC1D-74D2-9BF45615B7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71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A50379-5C41-566D-D5EB-59BA8EBF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4E46C-557E-2981-A18E-04026E2CB6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429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2892C5-3DE5-5878-47FD-C1ADA3644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FF7B82-02FF-85EF-90A4-8C6DB23CF8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14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069EAB-843C-DE8F-FCC5-42EA1DA5C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Post-Heart Transplant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865AE1-47EC-0FA4-DA11-1AC7DB4494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40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DFDF13-483C-1AAF-D1EF-1FC421ED1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D926C8-649E-9B0D-323E-D3E823A5A6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54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301426-5033-1BAF-8717-1F220C0D5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4A09C5-3055-791A-C809-A821D347B9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861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114698-7410-F11C-823A-7CACE2F2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D8C34-992B-FBF7-4AC4-F4C4CFA267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77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3B9597-A2AA-F6CE-092D-38E196CB7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AD55D5-7E71-63B4-8109-BF3465731D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81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70F1F9-16A3-ED37-6FAB-461168614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72F697-80BC-F308-2D71-D584B73189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904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D28B8C-65D9-E0FC-F62C-304918CA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602CDA-9D3E-A7DC-8103-8E787FC615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70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42C99B-2C41-1874-061B-330DB3D8B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Adult Short-Term Devices Used Post-Heart Transplant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FB991-3001-978A-7970-DCD1874DB4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36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0D5657-A26C-2842-8C03-20F34CD9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B903A4-AC65-4343-8042-3E3EBAC478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697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4253B9-C135-271D-9545-399B71E8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Devices Used For Bridging - Activity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A513BC-B380-3B61-AEF5-D1E2CD6B53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477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078988-6EF0-F68B-1003-D7DA3C7C3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2C4EC-BDF6-8A7E-24CD-46439CBEFD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106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50CC9F-912A-3B24-67EF-90E4AC930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428CD5-1CCF-8F58-D526-55C82D3CCD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48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69ACC1-5B8F-2D3A-04B0-4C8AF12B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ABD1C0-EEC6-93D8-4500-C06ACD21EC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9E9E97-9482-2C35-5317-86B41A1F5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97CAB-EA60-265B-997B-62EEBA446C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23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FEC612-1A3F-F716-5DC0-C75067933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785744-F034-9C4F-4E3D-A872E53858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397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C90C66-065E-573F-1319-501E74F7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7890E3-EB4B-DE0D-0D60-E3E837FDDE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181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26D2A1-315C-0963-0A1B-183EE037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FA9D3B-3C51-9ACF-CA41-37E86CFA54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416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B8F902-FF1B-3BD4-B135-18C96B93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Paediatric Devices Used For Bridging - Outcomes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DAC1E7-8250-7DA5-F1C6-D49D396FF1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6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EEB8AB-F017-7F08-967C-3A104E73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5D34DC-09C1-32CA-099F-1C9BCBCA22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380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50DCDE-29EC-2262-DD0E-A2603FF0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642711-28F8-CD74-0509-AB40C6E8C2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459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772B8D-EC1B-40C6-8C53-6746A5A34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94934-75A6-04F2-11D5-1220250224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79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Aptos</vt:lpstr>
      <vt:lpstr>Aptos Display</vt:lpstr>
      <vt:lpstr>Arial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Long-Term Devices Used For Bridging - Activity</vt:lpstr>
      <vt:lpstr>PowerPoint Presentation</vt:lpstr>
      <vt:lpstr>PowerPoint Presentation</vt:lpstr>
      <vt:lpstr>PowerPoint Presentation</vt:lpstr>
      <vt:lpstr>PowerPoint Presentation</vt:lpstr>
      <vt:lpstr>Adult Long-Term Devices Used For Bridging -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Short-Term Devices Used For Bridging - Activity</vt:lpstr>
      <vt:lpstr>PowerPoint Presentation</vt:lpstr>
      <vt:lpstr>PowerPoint Presentation</vt:lpstr>
      <vt:lpstr>PowerPoint Presentation</vt:lpstr>
      <vt:lpstr>PowerPoint Presentation</vt:lpstr>
      <vt:lpstr>Adult Short-Term Devices Used For Bridging -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Short-Term Devices Used Post-Heart Transplant -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Adult Short-Term Devices Used Post-Heart Transplant - Outcomes</vt:lpstr>
      <vt:lpstr>PowerPoint Presentation</vt:lpstr>
      <vt:lpstr>Paediatric Devices Used For Bridging -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Paediatric Devices Used For Bridging - Outcomes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Angel Reyes Roque</dc:creator>
  <cp:lastModifiedBy>Miguel Angel Reyes Roque</cp:lastModifiedBy>
  <cp:revision>1</cp:revision>
  <dcterms:created xsi:type="dcterms:W3CDTF">2025-11-19T16:40:23Z</dcterms:created>
  <dcterms:modified xsi:type="dcterms:W3CDTF">2025-11-19T16:40:23Z</dcterms:modified>
</cp:coreProperties>
</file>