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DA2EE-B5D9-ADEA-7194-154E3E28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36D992-FF77-2E50-4742-7C49F6F92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7BB7A-FF53-4D9F-ABCE-26ACEB21C9A8}" type="datetimeFigureOut">
              <a:rPr lang="en-GB" smtClean="0"/>
              <a:t>15/11/2025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301A48-8EF5-0CDF-2174-A98344E4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9716A6-D35C-0A0B-67C4-E12D09462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91D42-97C9-4998-9EAE-1D6A6E1E9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532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88BA6A-7E61-EFFE-FBC2-837A4B335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D9A68-4C1E-5D0B-9D29-6EF6F7499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92A68-6799-B924-9AE7-57C24C0F10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37BB7A-FF53-4D9F-ABCE-26ACEB21C9A8}" type="datetimeFigureOut">
              <a:rPr lang="en-GB" smtClean="0"/>
              <a:t>15/11/2025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E0013-2753-039F-2673-64DBB30DFC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DE607-AAA9-4793-A925-EFB66302D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91D42-97C9-4998-9EAE-1D6A6E1E9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626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AE431D3-3FF9-D612-BA5D-BD00A2253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5226B3-0081-7464-3AC7-9041B9476F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64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2EBCB7-CBD4-4329-926E-95622B206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Disclosures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B95555-D47A-178D-B94A-2C27B35399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72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6DBE346-CDB1-2C8C-E629-49A3886C6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Heart transplant activity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39D27-4F39-0239-B480-2AD0AA2E0B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560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94EADD-E313-FDED-97F7-FF701405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Lung transplant activity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DF6C7-0E9D-CE1B-450C-4740447672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22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4C0B595-7599-D5F2-AAFE-B85B0966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Donation activity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65E330-76C9-1122-9D3E-2CCF1C3370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217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FE5994-FDB6-08D4-C6CE-9EE349081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UK proceeding deceased donors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633A20-B007-AFA1-27F2-06DEC2858E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981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D6200D-93B2-506E-25E7-C6C62B02B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Comparing donation rates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65170B-89F6-3C48-0087-D36ADDAC5C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77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510534-998E-37E4-C184-A98F457C4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Comparing donation rates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BB542A-5B16-D6D6-7097-CBB402A177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20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0EEE9E-F8E3-DA88-F92D-7A6F4A578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Comparing donation rates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3ED73-1A2B-83F7-79EB-664518F53D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100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14757A-4CA7-87D8-7884-BCC7427CF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UK donor utilisation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B72DB6-A63F-60BB-3301-BC54B3ED1A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54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83EEC4-4A31-AE68-63F5-77FE710EB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Donor utilisation in 2024 – EuroTransplant comparison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DDF3B6-8D5A-EBD1-1DFF-D8EC0F1AF3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52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F3FF3F-E196-90E8-6EE5-E3F15B62E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Waiting list outcomes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34F5B0-11D8-377E-F80F-3B05733CDE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85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4EC704-4C04-4700-E385-8BCB48CD5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F68A84-2F03-06F3-2258-231EDA0970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417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DC4E13-44D0-08C8-14AE-6DCA5FEB9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14BDCB-9EA7-957B-303C-4C3A258070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972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5982952-6670-3F86-2084-58689F4B8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3A5401-580E-F477-D0B0-17AFD97DE0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01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5EB8EC-D6C8-0348-6CDB-08553C1FC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B418BA-3CD7-B11D-9EFC-B8B837383E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102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2CC9C13-C1C3-CA85-1235-044281F2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CF3E0C-79D2-823A-CFFB-D142206712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62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D1274A-3CB9-7499-B351-3679AA7D8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791C3B-778C-B0F3-0F04-AB630568C9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14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A0FA1F-D6F9-A527-4C3D-BB917579D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Transplants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0038BB-41E7-7FB8-FAD5-904F3D366E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513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634231-FF1C-FB9C-4940-D678660C6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Heart transplant activity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64404A-29E5-5D6F-F5DF-725EBE6F72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650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BF4FFE-FB2D-DF3F-478C-3651164B9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Lung transplant activity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569C34-838F-0935-FEE7-F2CFB3FFCF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6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0AE4CF8-430F-B2BC-9057-CECAE66C3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Transplantation rates comparison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8E9E25-7DDD-14E0-65BC-0F2F7AE122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174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6B78D1-4C1F-F035-C281-AC70D890E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Transplant outcomes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FE372F-4B03-CBBB-2709-4FF6C0FD7F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40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0441E4-A750-B946-F2CF-0A876398E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Heart post-transplant survival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C9D4B7-BF9A-0F29-529A-36EA5278CA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29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7323756-6EAE-F564-BC23-5F6CC6568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9BD7CB-EFE9-532E-8F16-1CAF139E4E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72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A4DC9B-30EA-C550-E4F3-B44A0DFF5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Lung post-transplant survival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B2B01F-C2CC-35F4-F583-76F6A8DC6F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958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5F4D319-BF5E-0633-BA60-EF4CC5AD3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485A8D-DFEC-0FAA-6DF3-85FDB2FE98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43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A2F793-9A27-7DBB-483A-C5DE1DFB0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Key messages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56259C-473A-C2C5-A251-DFCE72DE5D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1192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58087D-49EC-A61E-DAA0-9836C16D1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Key messages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0C846C-36A5-0F77-2B80-7EAFE88181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5959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0BDC7FE-B6FA-D098-EF4D-C24267B4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E02B56-5291-023D-9ECC-4A453948B9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801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Widescreen</PresentationFormat>
  <Paragraphs>20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Aptos</vt:lpstr>
      <vt:lpstr>Aptos Display</vt:lpstr>
      <vt:lpstr>Arial</vt:lpstr>
      <vt:lpstr>Office Theme</vt:lpstr>
      <vt:lpstr>PowerPoint Presentation</vt:lpstr>
      <vt:lpstr>Disclosures</vt:lpstr>
      <vt:lpstr>Heart transplant activity</vt:lpstr>
      <vt:lpstr>Lung transplant activity</vt:lpstr>
      <vt:lpstr>Donation activity</vt:lpstr>
      <vt:lpstr>UK proceeding deceased donors</vt:lpstr>
      <vt:lpstr>Comparing donation rates</vt:lpstr>
      <vt:lpstr>Comparing donation rates</vt:lpstr>
      <vt:lpstr>Comparing donation rates</vt:lpstr>
      <vt:lpstr>UK donor utilisation</vt:lpstr>
      <vt:lpstr>Donor utilisation in 2024 – EuroTransplant comparison</vt:lpstr>
      <vt:lpstr>Waiting list outcomes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Transplants</vt:lpstr>
      <vt:lpstr>Heart transplant activity</vt:lpstr>
      <vt:lpstr>Lung transplant activity</vt:lpstr>
      <vt:lpstr>Transplantation rates comparison</vt:lpstr>
      <vt:lpstr>Transplant outcomes</vt:lpstr>
      <vt:lpstr>Heart post-transplant survival</vt:lpstr>
      <vt:lpstr>PowerPoint Presentation</vt:lpstr>
      <vt:lpstr>Lung post-transplant survival</vt:lpstr>
      <vt:lpstr>PowerPoint Presentation</vt:lpstr>
      <vt:lpstr>Key messages</vt:lpstr>
      <vt:lpstr>Key messages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Rachel Hogg</dc:creator>
  <cp:lastModifiedBy>Rachel Hogg</cp:lastModifiedBy>
  <cp:revision>1</cp:revision>
  <dcterms:created xsi:type="dcterms:W3CDTF">2025-11-15T18:15:20Z</dcterms:created>
  <dcterms:modified xsi:type="dcterms:W3CDTF">2025-11-15T18:15:21Z</dcterms:modified>
</cp:coreProperties>
</file>