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4"/>
    <p:sldMasterId id="2147484680" r:id="rId5"/>
    <p:sldMasterId id="2147484683" r:id="rId6"/>
  </p:sldMasterIdLst>
  <p:notesMasterIdLst>
    <p:notesMasterId r:id="rId17"/>
  </p:notesMasterIdLst>
  <p:handoutMasterIdLst>
    <p:handoutMasterId r:id="rId18"/>
  </p:handoutMasterIdLst>
  <p:sldIdLst>
    <p:sldId id="7675" r:id="rId7"/>
    <p:sldId id="7676" r:id="rId8"/>
    <p:sldId id="7677" r:id="rId9"/>
    <p:sldId id="7678" r:id="rId10"/>
    <p:sldId id="7679" r:id="rId11"/>
    <p:sldId id="7680" r:id="rId12"/>
    <p:sldId id="7681" r:id="rId13"/>
    <p:sldId id="7684" r:id="rId14"/>
    <p:sldId id="7682" r:id="rId15"/>
    <p:sldId id="7683" r:id="rId16"/>
  </p:sldIdLst>
  <p:sldSz cx="9144000" cy="6858000" type="screen4x3"/>
  <p:notesSz cx="6797675" cy="987425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9FCBF6-74EF-3EBD-AEF7-0384B9E092C3}" name="Tracy Long-Sutehall" initials="TLS" userId="S::tl3@soton.ac.uk::e03550f4-4dbb-493f-a4c2-858df8eb10a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ion Jones"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1D207F-1467-49AB-9ECD-1B8F85E6A3E8}" v="8" dt="2025-10-30T10:58:34.1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017" autoAdjust="0"/>
  </p:normalViewPr>
  <p:slideViewPr>
    <p:cSldViewPr snapToGrid="0">
      <p:cViewPr varScale="1">
        <p:scale>
          <a:sx n="87" d="100"/>
          <a:sy n="87" d="100"/>
        </p:scale>
        <p:origin x="23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Greaves-Thomas" userId="S::chris.greaves-thomas@nhsbt.nhs.uk::09a5d066-9d20-47d5-87f3-d135671891d0" providerId="AD" clId="Web-{04B865BB-951C-8F71-0D40-58DE2AF8ED58}"/>
    <pc:docChg chg="addSld delSld">
      <pc:chgData name="Chris Greaves-Thomas" userId="S::chris.greaves-thomas@nhsbt.nhs.uk::09a5d066-9d20-47d5-87f3-d135671891d0" providerId="AD" clId="Web-{04B865BB-951C-8F71-0D40-58DE2AF8ED58}" dt="2025-01-28T13:29:38.090" v="53"/>
      <pc:docMkLst>
        <pc:docMk/>
      </pc:docMkLst>
      <pc:sldChg chg="del">
        <pc:chgData name="Chris Greaves-Thomas" userId="S::chris.greaves-thomas@nhsbt.nhs.uk::09a5d066-9d20-47d5-87f3-d135671891d0" providerId="AD" clId="Web-{04B865BB-951C-8F71-0D40-58DE2AF8ED58}" dt="2025-01-28T13:29:38.074" v="48"/>
        <pc:sldMkLst>
          <pc:docMk/>
          <pc:sldMk cId="3152408634" sldId="395"/>
        </pc:sldMkLst>
      </pc:sldChg>
      <pc:sldChg chg="del">
        <pc:chgData name="Chris Greaves-Thomas" userId="S::chris.greaves-thomas@nhsbt.nhs.uk::09a5d066-9d20-47d5-87f3-d135671891d0" providerId="AD" clId="Web-{04B865BB-951C-8F71-0D40-58DE2AF8ED58}" dt="2025-01-28T13:29:38.074" v="47"/>
        <pc:sldMkLst>
          <pc:docMk/>
          <pc:sldMk cId="4165618618" sldId="396"/>
        </pc:sldMkLst>
      </pc:sldChg>
      <pc:sldChg chg="del">
        <pc:chgData name="Chris Greaves-Thomas" userId="S::chris.greaves-thomas@nhsbt.nhs.uk::09a5d066-9d20-47d5-87f3-d135671891d0" providerId="AD" clId="Web-{04B865BB-951C-8F71-0D40-58DE2AF8ED58}" dt="2025-01-28T13:29:38.059" v="46"/>
        <pc:sldMkLst>
          <pc:docMk/>
          <pc:sldMk cId="4292117268" sldId="409"/>
        </pc:sldMkLst>
      </pc:sldChg>
      <pc:sldChg chg="del">
        <pc:chgData name="Chris Greaves-Thomas" userId="S::chris.greaves-thomas@nhsbt.nhs.uk::09a5d066-9d20-47d5-87f3-d135671891d0" providerId="AD" clId="Web-{04B865BB-951C-8F71-0D40-58DE2AF8ED58}" dt="2025-01-28T13:29:38.074" v="49"/>
        <pc:sldMkLst>
          <pc:docMk/>
          <pc:sldMk cId="36294369" sldId="2995"/>
        </pc:sldMkLst>
      </pc:sldChg>
      <pc:sldChg chg="del">
        <pc:chgData name="Chris Greaves-Thomas" userId="S::chris.greaves-thomas@nhsbt.nhs.uk::09a5d066-9d20-47d5-87f3-d135671891d0" providerId="AD" clId="Web-{04B865BB-951C-8F71-0D40-58DE2AF8ED58}" dt="2025-01-28T13:29:38.074" v="50"/>
        <pc:sldMkLst>
          <pc:docMk/>
          <pc:sldMk cId="2854352170" sldId="3003"/>
        </pc:sldMkLst>
      </pc:sldChg>
      <pc:sldChg chg="del">
        <pc:chgData name="Chris Greaves-Thomas" userId="S::chris.greaves-thomas@nhsbt.nhs.uk::09a5d066-9d20-47d5-87f3-d135671891d0" providerId="AD" clId="Web-{04B865BB-951C-8F71-0D40-58DE2AF8ED58}" dt="2025-01-28T13:29:38.090" v="53"/>
        <pc:sldMkLst>
          <pc:docMk/>
          <pc:sldMk cId="3761044344" sldId="7661"/>
        </pc:sldMkLst>
      </pc:sldChg>
      <pc:sldChg chg="del">
        <pc:chgData name="Chris Greaves-Thomas" userId="S::chris.greaves-thomas@nhsbt.nhs.uk::09a5d066-9d20-47d5-87f3-d135671891d0" providerId="AD" clId="Web-{04B865BB-951C-8F71-0D40-58DE2AF8ED58}" dt="2025-01-28T13:29:38.090" v="52"/>
        <pc:sldMkLst>
          <pc:docMk/>
          <pc:sldMk cId="3672458285" sldId="7662"/>
        </pc:sldMkLst>
      </pc:sldChg>
      <pc:sldChg chg="del">
        <pc:chgData name="Chris Greaves-Thomas" userId="S::chris.greaves-thomas@nhsbt.nhs.uk::09a5d066-9d20-47d5-87f3-d135671891d0" providerId="AD" clId="Web-{04B865BB-951C-8F71-0D40-58DE2AF8ED58}" dt="2025-01-28T13:29:38.074" v="51"/>
        <pc:sldMkLst>
          <pc:docMk/>
          <pc:sldMk cId="1232951207" sldId="7670"/>
        </pc:sldMkLst>
      </pc:sldChg>
      <pc:sldChg chg="del">
        <pc:chgData name="Chris Greaves-Thomas" userId="S::chris.greaves-thomas@nhsbt.nhs.uk::09a5d066-9d20-47d5-87f3-d135671891d0" providerId="AD" clId="Web-{04B865BB-951C-8F71-0D40-58DE2AF8ED58}" dt="2025-01-28T13:29:38.059" v="45"/>
        <pc:sldMkLst>
          <pc:docMk/>
          <pc:sldMk cId="1847990616" sldId="7674"/>
        </pc:sldMkLst>
      </pc:sldChg>
      <pc:sldChg chg="add del">
        <pc:chgData name="Chris Greaves-Thomas" userId="S::chris.greaves-thomas@nhsbt.nhs.uk::09a5d066-9d20-47d5-87f3-d135671891d0" providerId="AD" clId="Web-{04B865BB-951C-8F71-0D40-58DE2AF8ED58}" dt="2025-01-28T13:17:31.673" v="35"/>
        <pc:sldMkLst>
          <pc:docMk/>
          <pc:sldMk cId="1014223860" sldId="7675"/>
        </pc:sldMkLst>
      </pc:sldChg>
      <pc:sldChg chg="add">
        <pc:chgData name="Chris Greaves-Thomas" userId="S::chris.greaves-thomas@nhsbt.nhs.uk::09a5d066-9d20-47d5-87f3-d135671891d0" providerId="AD" clId="Web-{04B865BB-951C-8F71-0D40-58DE2AF8ED58}" dt="2025-01-28T13:17:43.251" v="36"/>
        <pc:sldMkLst>
          <pc:docMk/>
          <pc:sldMk cId="2510545612" sldId="7675"/>
        </pc:sldMkLst>
      </pc:sldChg>
      <pc:sldChg chg="add del">
        <pc:chgData name="Chris Greaves-Thomas" userId="S::chris.greaves-thomas@nhsbt.nhs.uk::09a5d066-9d20-47d5-87f3-d135671891d0" providerId="AD" clId="Web-{04B865BB-951C-8F71-0D40-58DE2AF8ED58}" dt="2025-01-28T13:14:46.167" v="17"/>
        <pc:sldMkLst>
          <pc:docMk/>
          <pc:sldMk cId="3506376672" sldId="7675"/>
        </pc:sldMkLst>
      </pc:sldChg>
      <pc:sldChg chg="add del">
        <pc:chgData name="Chris Greaves-Thomas" userId="S::chris.greaves-thomas@nhsbt.nhs.uk::09a5d066-9d20-47d5-87f3-d135671891d0" providerId="AD" clId="Web-{04B865BB-951C-8F71-0D40-58DE2AF8ED58}" dt="2025-01-28T13:17:31.673" v="34"/>
        <pc:sldMkLst>
          <pc:docMk/>
          <pc:sldMk cId="683618090" sldId="7676"/>
        </pc:sldMkLst>
      </pc:sldChg>
      <pc:sldChg chg="add">
        <pc:chgData name="Chris Greaves-Thomas" userId="S::chris.greaves-thomas@nhsbt.nhs.uk::09a5d066-9d20-47d5-87f3-d135671891d0" providerId="AD" clId="Web-{04B865BB-951C-8F71-0D40-58DE2AF8ED58}" dt="2025-01-28T13:17:53.611" v="37"/>
        <pc:sldMkLst>
          <pc:docMk/>
          <pc:sldMk cId="3057651952" sldId="7676"/>
        </pc:sldMkLst>
      </pc:sldChg>
      <pc:sldChg chg="add del">
        <pc:chgData name="Chris Greaves-Thomas" userId="S::chris.greaves-thomas@nhsbt.nhs.uk::09a5d066-9d20-47d5-87f3-d135671891d0" providerId="AD" clId="Web-{04B865BB-951C-8F71-0D40-58DE2AF8ED58}" dt="2025-01-28T13:14:46.167" v="16"/>
        <pc:sldMkLst>
          <pc:docMk/>
          <pc:sldMk cId="4154232099" sldId="7676"/>
        </pc:sldMkLst>
      </pc:sldChg>
      <pc:sldChg chg="add">
        <pc:chgData name="Chris Greaves-Thomas" userId="S::chris.greaves-thomas@nhsbt.nhs.uk::09a5d066-9d20-47d5-87f3-d135671891d0" providerId="AD" clId="Web-{04B865BB-951C-8F71-0D40-58DE2AF8ED58}" dt="2025-01-28T13:23:23.373" v="38"/>
        <pc:sldMkLst>
          <pc:docMk/>
          <pc:sldMk cId="2348984536" sldId="7677"/>
        </pc:sldMkLst>
      </pc:sldChg>
      <pc:sldChg chg="add del">
        <pc:chgData name="Chris Greaves-Thomas" userId="S::chris.greaves-thomas@nhsbt.nhs.uk::09a5d066-9d20-47d5-87f3-d135671891d0" providerId="AD" clId="Web-{04B865BB-951C-8F71-0D40-58DE2AF8ED58}" dt="2025-01-28T13:14:46.151" v="15"/>
        <pc:sldMkLst>
          <pc:docMk/>
          <pc:sldMk cId="2455772375" sldId="7677"/>
        </pc:sldMkLst>
      </pc:sldChg>
      <pc:sldChg chg="add del">
        <pc:chgData name="Chris Greaves-Thomas" userId="S::chris.greaves-thomas@nhsbt.nhs.uk::09a5d066-9d20-47d5-87f3-d135671891d0" providerId="AD" clId="Web-{04B865BB-951C-8F71-0D40-58DE2AF8ED58}" dt="2025-01-28T13:17:31.657" v="33"/>
        <pc:sldMkLst>
          <pc:docMk/>
          <pc:sldMk cId="2598707512" sldId="7677"/>
        </pc:sldMkLst>
      </pc:sldChg>
      <pc:sldChg chg="add">
        <pc:chgData name="Chris Greaves-Thomas" userId="S::chris.greaves-thomas@nhsbt.nhs.uk::09a5d066-9d20-47d5-87f3-d135671891d0" providerId="AD" clId="Web-{04B865BB-951C-8F71-0D40-58DE2AF8ED58}" dt="2025-01-28T13:26:58.694" v="39"/>
        <pc:sldMkLst>
          <pc:docMk/>
          <pc:sldMk cId="2074293765" sldId="7678"/>
        </pc:sldMkLst>
      </pc:sldChg>
      <pc:sldChg chg="add del">
        <pc:chgData name="Chris Greaves-Thomas" userId="S::chris.greaves-thomas@nhsbt.nhs.uk::09a5d066-9d20-47d5-87f3-d135671891d0" providerId="AD" clId="Web-{04B865BB-951C-8F71-0D40-58DE2AF8ED58}" dt="2025-01-28T13:14:46.151" v="14"/>
        <pc:sldMkLst>
          <pc:docMk/>
          <pc:sldMk cId="3192878927" sldId="7678"/>
        </pc:sldMkLst>
      </pc:sldChg>
      <pc:sldChg chg="add del">
        <pc:chgData name="Chris Greaves-Thomas" userId="S::chris.greaves-thomas@nhsbt.nhs.uk::09a5d066-9d20-47d5-87f3-d135671891d0" providerId="AD" clId="Web-{04B865BB-951C-8F71-0D40-58DE2AF8ED58}" dt="2025-01-28T13:17:31.657" v="32"/>
        <pc:sldMkLst>
          <pc:docMk/>
          <pc:sldMk cId="4178792486" sldId="7678"/>
        </pc:sldMkLst>
      </pc:sldChg>
      <pc:sldChg chg="add del">
        <pc:chgData name="Chris Greaves-Thomas" userId="S::chris.greaves-thomas@nhsbt.nhs.uk::09a5d066-9d20-47d5-87f3-d135671891d0" providerId="AD" clId="Web-{04B865BB-951C-8F71-0D40-58DE2AF8ED58}" dt="2025-01-28T13:17:31.657" v="31"/>
        <pc:sldMkLst>
          <pc:docMk/>
          <pc:sldMk cId="1529992637" sldId="7679"/>
        </pc:sldMkLst>
      </pc:sldChg>
      <pc:sldChg chg="add">
        <pc:chgData name="Chris Greaves-Thomas" userId="S::chris.greaves-thomas@nhsbt.nhs.uk::09a5d066-9d20-47d5-87f3-d135671891d0" providerId="AD" clId="Web-{04B865BB-951C-8F71-0D40-58DE2AF8ED58}" dt="2025-01-28T13:28:16.978" v="40"/>
        <pc:sldMkLst>
          <pc:docMk/>
          <pc:sldMk cId="2801420654" sldId="7679"/>
        </pc:sldMkLst>
      </pc:sldChg>
      <pc:sldChg chg="add del">
        <pc:chgData name="Chris Greaves-Thomas" userId="S::chris.greaves-thomas@nhsbt.nhs.uk::09a5d066-9d20-47d5-87f3-d135671891d0" providerId="AD" clId="Web-{04B865BB-951C-8F71-0D40-58DE2AF8ED58}" dt="2025-01-28T13:14:46.151" v="13"/>
        <pc:sldMkLst>
          <pc:docMk/>
          <pc:sldMk cId="3167374131" sldId="7679"/>
        </pc:sldMkLst>
      </pc:sldChg>
      <pc:sldChg chg="add del">
        <pc:chgData name="Chris Greaves-Thomas" userId="S::chris.greaves-thomas@nhsbt.nhs.uk::09a5d066-9d20-47d5-87f3-d135671891d0" providerId="AD" clId="Web-{04B865BB-951C-8F71-0D40-58DE2AF8ED58}" dt="2025-01-28T13:17:31.657" v="30"/>
        <pc:sldMkLst>
          <pc:docMk/>
          <pc:sldMk cId="701991671" sldId="7680"/>
        </pc:sldMkLst>
      </pc:sldChg>
      <pc:sldChg chg="add">
        <pc:chgData name="Chris Greaves-Thomas" userId="S::chris.greaves-thomas@nhsbt.nhs.uk::09a5d066-9d20-47d5-87f3-d135671891d0" providerId="AD" clId="Web-{04B865BB-951C-8F71-0D40-58DE2AF8ED58}" dt="2025-01-28T13:28:47.994" v="41"/>
        <pc:sldMkLst>
          <pc:docMk/>
          <pc:sldMk cId="1146822729" sldId="7680"/>
        </pc:sldMkLst>
      </pc:sldChg>
      <pc:sldChg chg="add del">
        <pc:chgData name="Chris Greaves-Thomas" userId="S::chris.greaves-thomas@nhsbt.nhs.uk::09a5d066-9d20-47d5-87f3-d135671891d0" providerId="AD" clId="Web-{04B865BB-951C-8F71-0D40-58DE2AF8ED58}" dt="2025-01-28T13:14:46.151" v="12"/>
        <pc:sldMkLst>
          <pc:docMk/>
          <pc:sldMk cId="2586507642" sldId="7680"/>
        </pc:sldMkLst>
      </pc:sldChg>
      <pc:sldChg chg="add del">
        <pc:chgData name="Chris Greaves-Thomas" userId="S::chris.greaves-thomas@nhsbt.nhs.uk::09a5d066-9d20-47d5-87f3-d135671891d0" providerId="AD" clId="Web-{04B865BB-951C-8F71-0D40-58DE2AF8ED58}" dt="2025-01-28T13:14:46.135" v="11"/>
        <pc:sldMkLst>
          <pc:docMk/>
          <pc:sldMk cId="195892957" sldId="7681"/>
        </pc:sldMkLst>
      </pc:sldChg>
      <pc:sldChg chg="add">
        <pc:chgData name="Chris Greaves-Thomas" userId="S::chris.greaves-thomas@nhsbt.nhs.uk::09a5d066-9d20-47d5-87f3-d135671891d0" providerId="AD" clId="Web-{04B865BB-951C-8F71-0D40-58DE2AF8ED58}" dt="2025-01-28T13:29:01.792" v="42"/>
        <pc:sldMkLst>
          <pc:docMk/>
          <pc:sldMk cId="2912677458" sldId="7681"/>
        </pc:sldMkLst>
      </pc:sldChg>
      <pc:sldChg chg="add del">
        <pc:chgData name="Chris Greaves-Thomas" userId="S::chris.greaves-thomas@nhsbt.nhs.uk::09a5d066-9d20-47d5-87f3-d135671891d0" providerId="AD" clId="Web-{04B865BB-951C-8F71-0D40-58DE2AF8ED58}" dt="2025-01-28T13:17:31.657" v="29"/>
        <pc:sldMkLst>
          <pc:docMk/>
          <pc:sldMk cId="3317117719" sldId="7681"/>
        </pc:sldMkLst>
      </pc:sldChg>
      <pc:sldChg chg="add del">
        <pc:chgData name="Chris Greaves-Thomas" userId="S::chris.greaves-thomas@nhsbt.nhs.uk::09a5d066-9d20-47d5-87f3-d135671891d0" providerId="AD" clId="Web-{04B865BB-951C-8F71-0D40-58DE2AF8ED58}" dt="2025-01-28T13:17:31.642" v="28"/>
        <pc:sldMkLst>
          <pc:docMk/>
          <pc:sldMk cId="516830747" sldId="7682"/>
        </pc:sldMkLst>
      </pc:sldChg>
      <pc:sldChg chg="add">
        <pc:chgData name="Chris Greaves-Thomas" userId="S::chris.greaves-thomas@nhsbt.nhs.uk::09a5d066-9d20-47d5-87f3-d135671891d0" providerId="AD" clId="Web-{04B865BB-951C-8F71-0D40-58DE2AF8ED58}" dt="2025-01-28T13:29:13.245" v="43"/>
        <pc:sldMkLst>
          <pc:docMk/>
          <pc:sldMk cId="1014116893" sldId="7682"/>
        </pc:sldMkLst>
      </pc:sldChg>
      <pc:sldChg chg="add del">
        <pc:chgData name="Chris Greaves-Thomas" userId="S::chris.greaves-thomas@nhsbt.nhs.uk::09a5d066-9d20-47d5-87f3-d135671891d0" providerId="AD" clId="Web-{04B865BB-951C-8F71-0D40-58DE2AF8ED58}" dt="2025-01-28T13:14:46.135" v="10"/>
        <pc:sldMkLst>
          <pc:docMk/>
          <pc:sldMk cId="4152230943" sldId="7682"/>
        </pc:sldMkLst>
      </pc:sldChg>
      <pc:sldChg chg="add">
        <pc:chgData name="Chris Greaves-Thomas" userId="S::chris.greaves-thomas@nhsbt.nhs.uk::09a5d066-9d20-47d5-87f3-d135671891d0" providerId="AD" clId="Web-{04B865BB-951C-8F71-0D40-58DE2AF8ED58}" dt="2025-01-28T13:29:25.996" v="44"/>
        <pc:sldMkLst>
          <pc:docMk/>
          <pc:sldMk cId="1412931142" sldId="7683"/>
        </pc:sldMkLst>
      </pc:sldChg>
      <pc:sldChg chg="add del">
        <pc:chgData name="Chris Greaves-Thomas" userId="S::chris.greaves-thomas@nhsbt.nhs.uk::09a5d066-9d20-47d5-87f3-d135671891d0" providerId="AD" clId="Web-{04B865BB-951C-8F71-0D40-58DE2AF8ED58}" dt="2025-01-28T13:17:31.642" v="27"/>
        <pc:sldMkLst>
          <pc:docMk/>
          <pc:sldMk cId="2434904238" sldId="7683"/>
        </pc:sldMkLst>
      </pc:sldChg>
      <pc:sldChg chg="add del">
        <pc:chgData name="Chris Greaves-Thomas" userId="S::chris.greaves-thomas@nhsbt.nhs.uk::09a5d066-9d20-47d5-87f3-d135671891d0" providerId="AD" clId="Web-{04B865BB-951C-8F71-0D40-58DE2AF8ED58}" dt="2025-01-28T13:14:46.135" v="9"/>
        <pc:sldMkLst>
          <pc:docMk/>
          <pc:sldMk cId="3052243888" sldId="7683"/>
        </pc:sldMkLst>
      </pc:sldChg>
    </pc:docChg>
  </pc:docChgLst>
  <pc:docChgLst>
    <pc:chgData name="Chris Greaves-Thomas" userId="09a5d066-9d20-47d5-87f3-d135671891d0" providerId="ADAL" clId="{28E42BFC-497E-4506-8713-701E451BC105}"/>
    <pc:docChg chg="custSel addSld modSld">
      <pc:chgData name="Chris Greaves-Thomas" userId="09a5d066-9d20-47d5-87f3-d135671891d0" providerId="ADAL" clId="{28E42BFC-497E-4506-8713-701E451BC105}" dt="2025-10-30T10:58:28.508" v="30"/>
      <pc:docMkLst>
        <pc:docMk/>
      </pc:docMkLst>
      <pc:sldChg chg="addSp delSp modSp mod">
        <pc:chgData name="Chris Greaves-Thomas" userId="09a5d066-9d20-47d5-87f3-d135671891d0" providerId="ADAL" clId="{28E42BFC-497E-4506-8713-701E451BC105}" dt="2025-10-30T10:57:19.698" v="6" actId="14100"/>
        <pc:sldMkLst>
          <pc:docMk/>
          <pc:sldMk cId="3057651952" sldId="7676"/>
        </pc:sldMkLst>
        <pc:graphicFrameChg chg="add mod modGraphic">
          <ac:chgData name="Chris Greaves-Thomas" userId="09a5d066-9d20-47d5-87f3-d135671891d0" providerId="ADAL" clId="{28E42BFC-497E-4506-8713-701E451BC105}" dt="2025-10-30T10:57:19.698" v="6" actId="14100"/>
          <ac:graphicFrameMkLst>
            <pc:docMk/>
            <pc:sldMk cId="3057651952" sldId="7676"/>
            <ac:graphicFrameMk id="4" creationId="{2615FE56-747E-8236-2CEC-2FC41914B1E0}"/>
          </ac:graphicFrameMkLst>
        </pc:graphicFrameChg>
        <pc:picChg chg="del">
          <ac:chgData name="Chris Greaves-Thomas" userId="09a5d066-9d20-47d5-87f3-d135671891d0" providerId="ADAL" clId="{28E42BFC-497E-4506-8713-701E451BC105}" dt="2025-10-30T10:56:59.765" v="0" actId="478"/>
          <ac:picMkLst>
            <pc:docMk/>
            <pc:sldMk cId="3057651952" sldId="7676"/>
            <ac:picMk id="7" creationId="{3B91ADDA-BDBA-3EC6-7A93-E08F41E4F61F}"/>
          </ac:picMkLst>
        </pc:picChg>
      </pc:sldChg>
      <pc:sldChg chg="addSp delSp modSp add mod delAnim modAnim">
        <pc:chgData name="Chris Greaves-Thomas" userId="09a5d066-9d20-47d5-87f3-d135671891d0" providerId="ADAL" clId="{28E42BFC-497E-4506-8713-701E451BC105}" dt="2025-10-30T10:58:28.508" v="30"/>
        <pc:sldMkLst>
          <pc:docMk/>
          <pc:sldMk cId="1557756829" sldId="7684"/>
        </pc:sldMkLst>
        <pc:spChg chg="mod">
          <ac:chgData name="Chris Greaves-Thomas" userId="09a5d066-9d20-47d5-87f3-d135671891d0" providerId="ADAL" clId="{28E42BFC-497E-4506-8713-701E451BC105}" dt="2025-10-30T10:58:02.446" v="23" actId="20577"/>
          <ac:spMkLst>
            <pc:docMk/>
            <pc:sldMk cId="1557756829" sldId="7684"/>
            <ac:spMk id="2" creationId="{D16C2FBE-FB23-4560-8123-25D7F7063671}"/>
          </ac:spMkLst>
        </pc:spChg>
        <pc:spChg chg="add mod">
          <ac:chgData name="Chris Greaves-Thomas" userId="09a5d066-9d20-47d5-87f3-d135671891d0" providerId="ADAL" clId="{28E42BFC-497E-4506-8713-701E451BC105}" dt="2025-10-30T10:58:13.340" v="27"/>
          <ac:spMkLst>
            <pc:docMk/>
            <pc:sldMk cId="1557756829" sldId="7684"/>
            <ac:spMk id="5" creationId="{B21A769A-EEA1-DEB7-FAD7-D5CC907F00B2}"/>
          </ac:spMkLst>
        </pc:spChg>
        <pc:graphicFrameChg chg="del mod">
          <ac:chgData name="Chris Greaves-Thomas" userId="09a5d066-9d20-47d5-87f3-d135671891d0" providerId="ADAL" clId="{28E42BFC-497E-4506-8713-701E451BC105}" dt="2025-10-30T10:58:08.452" v="26" actId="478"/>
          <ac:graphicFrameMkLst>
            <pc:docMk/>
            <pc:sldMk cId="1557756829" sldId="7684"/>
            <ac:graphicFrameMk id="3" creationId="{28C697CC-3F78-470A-8B4B-52106E45427E}"/>
          </ac:graphicFrameMkLst>
        </pc:graphicFrameChg>
        <pc:graphicFrameChg chg="add mod">
          <ac:chgData name="Chris Greaves-Thomas" userId="09a5d066-9d20-47d5-87f3-d135671891d0" providerId="ADAL" clId="{28E42BFC-497E-4506-8713-701E451BC105}" dt="2025-10-30T10:58:19.534" v="28"/>
          <ac:graphicFrameMkLst>
            <pc:docMk/>
            <pc:sldMk cId="1557756829" sldId="7684"/>
            <ac:graphicFrameMk id="7" creationId="{A2D5001E-C541-D556-1AFF-B595933FBAB7}"/>
          </ac:graphicFrameMkLst>
        </pc:graphicFrameChg>
        <pc:picChg chg="del">
          <ac:chgData name="Chris Greaves-Thomas" userId="09a5d066-9d20-47d5-87f3-d135671891d0" providerId="ADAL" clId="{28E42BFC-497E-4506-8713-701E451BC105}" dt="2025-10-30T10:58:22.615" v="29" actId="478"/>
          <ac:picMkLst>
            <pc:docMk/>
            <pc:sldMk cId="1557756829" sldId="7684"/>
            <ac:picMk id="4" creationId="{F3A122B9-6496-B8D7-42EE-F440DE853B8A}"/>
          </ac:picMkLst>
        </pc:picChg>
        <pc:picChg chg="add mod">
          <ac:chgData name="Chris Greaves-Thomas" userId="09a5d066-9d20-47d5-87f3-d135671891d0" providerId="ADAL" clId="{28E42BFC-497E-4506-8713-701E451BC105}" dt="2025-10-30T10:58:28.508" v="30"/>
          <ac:picMkLst>
            <pc:docMk/>
            <pc:sldMk cId="1557756829" sldId="7684"/>
            <ac:picMk id="8" creationId="{7BC790A2-3BC2-5DBF-FB2F-A86DD34C217B}"/>
          </ac:picMkLst>
        </pc:picChg>
      </pc:sldChg>
    </pc:docChg>
  </pc:docChgLst>
  <pc:docChgLst>
    <pc:chgData name="Chris Greaves-Thomas" userId="S::chris.greaves-thomas@nhsbt.nhs.uk::09a5d066-9d20-47d5-87f3-d135671891d0" providerId="AD" clId="Web-{CE7AAD0A-AE80-85DE-F92D-56E4AC9346AD}"/>
    <pc:docChg chg="addSld delSld delMainMaster">
      <pc:chgData name="Chris Greaves-Thomas" userId="S::chris.greaves-thomas@nhsbt.nhs.uk::09a5d066-9d20-47d5-87f3-d135671891d0" providerId="AD" clId="Web-{CE7AAD0A-AE80-85DE-F92D-56E4AC9346AD}" dt="2024-11-07T11:06:18.885" v="36"/>
      <pc:docMkLst>
        <pc:docMk/>
      </pc:docMkLst>
      <pc:sldChg chg="add">
        <pc:chgData name="Chris Greaves-Thomas" userId="S::chris.greaves-thomas@nhsbt.nhs.uk::09a5d066-9d20-47d5-87f3-d135671891d0" providerId="AD" clId="Web-{CE7AAD0A-AE80-85DE-F92D-56E4AC9346AD}" dt="2024-11-07T11:06:05.369" v="33"/>
        <pc:sldMkLst>
          <pc:docMk/>
          <pc:sldMk cId="3152408634" sldId="395"/>
        </pc:sldMkLst>
      </pc:sldChg>
      <pc:sldChg chg="add">
        <pc:chgData name="Chris Greaves-Thomas" userId="S::chris.greaves-thomas@nhsbt.nhs.uk::09a5d066-9d20-47d5-87f3-d135671891d0" providerId="AD" clId="Web-{CE7AAD0A-AE80-85DE-F92D-56E4AC9346AD}" dt="2024-11-07T11:06:10.400" v="34"/>
        <pc:sldMkLst>
          <pc:docMk/>
          <pc:sldMk cId="4165618618" sldId="396"/>
        </pc:sldMkLst>
      </pc:sldChg>
      <pc:sldChg chg="add">
        <pc:chgData name="Chris Greaves-Thomas" userId="S::chris.greaves-thomas@nhsbt.nhs.uk::09a5d066-9d20-47d5-87f3-d135671891d0" providerId="AD" clId="Web-{CE7AAD0A-AE80-85DE-F92D-56E4AC9346AD}" dt="2024-11-07T11:06:15.369" v="35"/>
        <pc:sldMkLst>
          <pc:docMk/>
          <pc:sldMk cId="4292117268" sldId="409"/>
        </pc:sldMkLst>
      </pc:sldChg>
      <pc:sldChg chg="add">
        <pc:chgData name="Chris Greaves-Thomas" userId="S::chris.greaves-thomas@nhsbt.nhs.uk::09a5d066-9d20-47d5-87f3-d135671891d0" providerId="AD" clId="Web-{CE7AAD0A-AE80-85DE-F92D-56E4AC9346AD}" dt="2024-11-07T11:06:00.337" v="32"/>
        <pc:sldMkLst>
          <pc:docMk/>
          <pc:sldMk cId="36294369" sldId="2995"/>
        </pc:sldMkLst>
      </pc:sldChg>
      <pc:sldChg chg="add del">
        <pc:chgData name="Chris Greaves-Thomas" userId="S::chris.greaves-thomas@nhsbt.nhs.uk::09a5d066-9d20-47d5-87f3-d135671891d0" providerId="AD" clId="Web-{CE7AAD0A-AE80-85DE-F92D-56E4AC9346AD}" dt="2024-11-07T11:05:56.509" v="31"/>
        <pc:sldMkLst>
          <pc:docMk/>
          <pc:sldMk cId="2854352170" sldId="3003"/>
        </pc:sldMkLst>
      </pc:sldChg>
      <pc:sldChg chg="add">
        <pc:chgData name="Chris Greaves-Thomas" userId="S::chris.greaves-thomas@nhsbt.nhs.uk::09a5d066-9d20-47d5-87f3-d135671891d0" providerId="AD" clId="Web-{CE7AAD0A-AE80-85DE-F92D-56E4AC9346AD}" dt="2024-11-07T11:05:17.133" v="0"/>
        <pc:sldMkLst>
          <pc:docMk/>
          <pc:sldMk cId="3761044344" sldId="7661"/>
        </pc:sldMkLst>
      </pc:sldChg>
      <pc:sldChg chg="add">
        <pc:chgData name="Chris Greaves-Thomas" userId="S::chris.greaves-thomas@nhsbt.nhs.uk::09a5d066-9d20-47d5-87f3-d135671891d0" providerId="AD" clId="Web-{CE7AAD0A-AE80-85DE-F92D-56E4AC9346AD}" dt="2024-11-07T11:05:24.961" v="17"/>
        <pc:sldMkLst>
          <pc:docMk/>
          <pc:sldMk cId="3672458285" sldId="7662"/>
        </pc:sldMkLst>
      </pc:sldChg>
      <pc:sldChg chg="del">
        <pc:chgData name="Chris Greaves-Thomas" userId="S::chris.greaves-thomas@nhsbt.nhs.uk::09a5d066-9d20-47d5-87f3-d135671891d0" providerId="AD" clId="Web-{CE7AAD0A-AE80-85DE-F92D-56E4AC9346AD}" dt="2024-11-07T11:05:31.805" v="25"/>
        <pc:sldMkLst>
          <pc:docMk/>
          <pc:sldMk cId="792147498" sldId="7670"/>
        </pc:sldMkLst>
      </pc:sldChg>
      <pc:sldChg chg="add del">
        <pc:chgData name="Chris Greaves-Thomas" userId="S::chris.greaves-thomas@nhsbt.nhs.uk::09a5d066-9d20-47d5-87f3-d135671891d0" providerId="AD" clId="Web-{CE7AAD0A-AE80-85DE-F92D-56E4AC9346AD}" dt="2024-11-07T11:05:51.275" v="30"/>
        <pc:sldMkLst>
          <pc:docMk/>
          <pc:sldMk cId="1232951207" sldId="7670"/>
        </pc:sldMkLst>
      </pc:sldChg>
      <pc:sldChg chg="add">
        <pc:chgData name="Chris Greaves-Thomas" userId="S::chris.greaves-thomas@nhsbt.nhs.uk::09a5d066-9d20-47d5-87f3-d135671891d0" providerId="AD" clId="Web-{CE7AAD0A-AE80-85DE-F92D-56E4AC9346AD}" dt="2024-11-07T11:06:18.885" v="36"/>
        <pc:sldMkLst>
          <pc:docMk/>
          <pc:sldMk cId="1847990616" sldId="7674"/>
        </pc:sldMkLst>
      </pc:sldChg>
      <pc:sldChg chg="del">
        <pc:chgData name="Chris Greaves-Thomas" userId="S::chris.greaves-thomas@nhsbt.nhs.uk::09a5d066-9d20-47d5-87f3-d135671891d0" providerId="AD" clId="Web-{CE7AAD0A-AE80-85DE-F92D-56E4AC9346AD}" dt="2024-11-07T11:05:19.227" v="16"/>
        <pc:sldMkLst>
          <pc:docMk/>
          <pc:sldMk cId="3391357168" sldId="7675"/>
        </pc:sldMkLst>
      </pc:sldChg>
      <pc:sldChg chg="del">
        <pc:chgData name="Chris Greaves-Thomas" userId="S::chris.greaves-thomas@nhsbt.nhs.uk::09a5d066-9d20-47d5-87f3-d135671891d0" providerId="AD" clId="Web-{CE7AAD0A-AE80-85DE-F92D-56E4AC9346AD}" dt="2024-11-07T11:05:26.852" v="18"/>
        <pc:sldMkLst>
          <pc:docMk/>
          <pc:sldMk cId="1855715831" sldId="7676"/>
        </pc:sldMkLst>
      </pc:sldChg>
      <pc:sldChg chg="del">
        <pc:chgData name="Chris Greaves-Thomas" userId="S::chris.greaves-thomas@nhsbt.nhs.uk::09a5d066-9d20-47d5-87f3-d135671891d0" providerId="AD" clId="Web-{CE7AAD0A-AE80-85DE-F92D-56E4AC9346AD}" dt="2024-11-07T11:05:31.805" v="24"/>
        <pc:sldMkLst>
          <pc:docMk/>
          <pc:sldMk cId="1239203891" sldId="7677"/>
        </pc:sldMkLst>
      </pc:sldChg>
      <pc:sldChg chg="del">
        <pc:chgData name="Chris Greaves-Thomas" userId="S::chris.greaves-thomas@nhsbt.nhs.uk::09a5d066-9d20-47d5-87f3-d135671891d0" providerId="AD" clId="Web-{CE7AAD0A-AE80-85DE-F92D-56E4AC9346AD}" dt="2024-11-07T11:05:31.805" v="23"/>
        <pc:sldMkLst>
          <pc:docMk/>
          <pc:sldMk cId="1310230005" sldId="7678"/>
        </pc:sldMkLst>
      </pc:sldChg>
      <pc:sldChg chg="del">
        <pc:chgData name="Chris Greaves-Thomas" userId="S::chris.greaves-thomas@nhsbt.nhs.uk::09a5d066-9d20-47d5-87f3-d135671891d0" providerId="AD" clId="Web-{CE7AAD0A-AE80-85DE-F92D-56E4AC9346AD}" dt="2024-11-07T11:05:31.805" v="22"/>
        <pc:sldMkLst>
          <pc:docMk/>
          <pc:sldMk cId="336283457" sldId="7679"/>
        </pc:sldMkLst>
      </pc:sldChg>
      <pc:sldChg chg="del">
        <pc:chgData name="Chris Greaves-Thomas" userId="S::chris.greaves-thomas@nhsbt.nhs.uk::09a5d066-9d20-47d5-87f3-d135671891d0" providerId="AD" clId="Web-{CE7AAD0A-AE80-85DE-F92D-56E4AC9346AD}" dt="2024-11-07T11:05:31.790" v="21"/>
        <pc:sldMkLst>
          <pc:docMk/>
          <pc:sldMk cId="512206760" sldId="7680"/>
        </pc:sldMkLst>
      </pc:sldChg>
      <pc:sldChg chg="del">
        <pc:chgData name="Chris Greaves-Thomas" userId="S::chris.greaves-thomas@nhsbt.nhs.uk::09a5d066-9d20-47d5-87f3-d135671891d0" providerId="AD" clId="Web-{CE7AAD0A-AE80-85DE-F92D-56E4AC9346AD}" dt="2024-11-07T11:05:31.790" v="20"/>
        <pc:sldMkLst>
          <pc:docMk/>
          <pc:sldMk cId="1352430270" sldId="7681"/>
        </pc:sldMkLst>
      </pc:sldChg>
      <pc:sldChg chg="del">
        <pc:chgData name="Chris Greaves-Thomas" userId="S::chris.greaves-thomas@nhsbt.nhs.uk::09a5d066-9d20-47d5-87f3-d135671891d0" providerId="AD" clId="Web-{CE7AAD0A-AE80-85DE-F92D-56E4AC9346AD}" dt="2024-11-07T11:05:31.790" v="19"/>
        <pc:sldMkLst>
          <pc:docMk/>
          <pc:sldMk cId="2821807446" sldId="7682"/>
        </pc:sldMkLst>
      </pc:sldChg>
      <pc:sldMasterChg chg="del delSldLayout">
        <pc:chgData name="Chris Greaves-Thomas" userId="S::chris.greaves-thomas@nhsbt.nhs.uk::09a5d066-9d20-47d5-87f3-d135671891d0" providerId="AD" clId="Web-{CE7AAD0A-AE80-85DE-F92D-56E4AC9346AD}" dt="2024-11-07T11:05:17.836" v="1"/>
        <pc:sldMasterMkLst>
          <pc:docMk/>
          <pc:sldMasterMk cId="0" sldId="2147483650"/>
        </pc:sldMasterMkLst>
        <pc:sldLayoutChg chg="del">
          <pc:chgData name="Chris Greaves-Thomas" userId="S::chris.greaves-thomas@nhsbt.nhs.uk::09a5d066-9d20-47d5-87f3-d135671891d0" providerId="AD" clId="Web-{CE7AAD0A-AE80-85DE-F92D-56E4AC9346AD}" dt="2024-11-07T11:05:17.836" v="1"/>
          <pc:sldLayoutMkLst>
            <pc:docMk/>
            <pc:sldMasterMk cId="0" sldId="2147483650"/>
            <pc:sldLayoutMk cId="4268187703" sldId="2147484525"/>
          </pc:sldLayoutMkLst>
        </pc:sldLayoutChg>
        <pc:sldLayoutChg chg="del">
          <pc:chgData name="Chris Greaves-Thomas" userId="S::chris.greaves-thomas@nhsbt.nhs.uk::09a5d066-9d20-47d5-87f3-d135671891d0" providerId="AD" clId="Web-{CE7AAD0A-AE80-85DE-F92D-56E4AC9346AD}" dt="2024-11-07T11:05:17.836" v="1"/>
          <pc:sldLayoutMkLst>
            <pc:docMk/>
            <pc:sldMasterMk cId="0" sldId="2147483650"/>
            <pc:sldLayoutMk cId="3858002287" sldId="2147484526"/>
          </pc:sldLayoutMkLst>
        </pc:sldLayoutChg>
        <pc:sldLayoutChg chg="del">
          <pc:chgData name="Chris Greaves-Thomas" userId="S::chris.greaves-thomas@nhsbt.nhs.uk::09a5d066-9d20-47d5-87f3-d135671891d0" providerId="AD" clId="Web-{CE7AAD0A-AE80-85DE-F92D-56E4AC9346AD}" dt="2024-11-07T11:05:17.836" v="1"/>
          <pc:sldLayoutMkLst>
            <pc:docMk/>
            <pc:sldMasterMk cId="0" sldId="2147483650"/>
            <pc:sldLayoutMk cId="60465835" sldId="2147484527"/>
          </pc:sldLayoutMkLst>
        </pc:sldLayoutChg>
        <pc:sldLayoutChg chg="del">
          <pc:chgData name="Chris Greaves-Thomas" userId="S::chris.greaves-thomas@nhsbt.nhs.uk::09a5d066-9d20-47d5-87f3-d135671891d0" providerId="AD" clId="Web-{CE7AAD0A-AE80-85DE-F92D-56E4AC9346AD}" dt="2024-11-07T11:05:17.836" v="1"/>
          <pc:sldLayoutMkLst>
            <pc:docMk/>
            <pc:sldMasterMk cId="0" sldId="2147483650"/>
            <pc:sldLayoutMk cId="3523037660" sldId="2147484528"/>
          </pc:sldLayoutMkLst>
        </pc:sldLayoutChg>
        <pc:sldLayoutChg chg="del">
          <pc:chgData name="Chris Greaves-Thomas" userId="S::chris.greaves-thomas@nhsbt.nhs.uk::09a5d066-9d20-47d5-87f3-d135671891d0" providerId="AD" clId="Web-{CE7AAD0A-AE80-85DE-F92D-56E4AC9346AD}" dt="2024-11-07T11:05:17.836" v="1"/>
          <pc:sldLayoutMkLst>
            <pc:docMk/>
            <pc:sldMasterMk cId="0" sldId="2147483650"/>
            <pc:sldLayoutMk cId="1701067284" sldId="2147484529"/>
          </pc:sldLayoutMkLst>
        </pc:sldLayoutChg>
        <pc:sldLayoutChg chg="del">
          <pc:chgData name="Chris Greaves-Thomas" userId="S::chris.greaves-thomas@nhsbt.nhs.uk::09a5d066-9d20-47d5-87f3-d135671891d0" providerId="AD" clId="Web-{CE7AAD0A-AE80-85DE-F92D-56E4AC9346AD}" dt="2024-11-07T11:05:17.836" v="1"/>
          <pc:sldLayoutMkLst>
            <pc:docMk/>
            <pc:sldMasterMk cId="0" sldId="2147483650"/>
            <pc:sldLayoutMk cId="2942080085" sldId="2147484530"/>
          </pc:sldLayoutMkLst>
        </pc:sldLayoutChg>
        <pc:sldLayoutChg chg="del">
          <pc:chgData name="Chris Greaves-Thomas" userId="S::chris.greaves-thomas@nhsbt.nhs.uk::09a5d066-9d20-47d5-87f3-d135671891d0" providerId="AD" clId="Web-{CE7AAD0A-AE80-85DE-F92D-56E4AC9346AD}" dt="2024-11-07T11:05:17.836" v="1"/>
          <pc:sldLayoutMkLst>
            <pc:docMk/>
            <pc:sldMasterMk cId="0" sldId="2147483650"/>
            <pc:sldLayoutMk cId="92446224" sldId="2147484531"/>
          </pc:sldLayoutMkLst>
        </pc:sldLayoutChg>
        <pc:sldLayoutChg chg="del">
          <pc:chgData name="Chris Greaves-Thomas" userId="S::chris.greaves-thomas@nhsbt.nhs.uk::09a5d066-9d20-47d5-87f3-d135671891d0" providerId="AD" clId="Web-{CE7AAD0A-AE80-85DE-F92D-56E4AC9346AD}" dt="2024-11-07T11:05:17.836" v="1"/>
          <pc:sldLayoutMkLst>
            <pc:docMk/>
            <pc:sldMasterMk cId="0" sldId="2147483650"/>
            <pc:sldLayoutMk cId="3269326615" sldId="2147484532"/>
          </pc:sldLayoutMkLst>
        </pc:sldLayoutChg>
        <pc:sldLayoutChg chg="del">
          <pc:chgData name="Chris Greaves-Thomas" userId="S::chris.greaves-thomas@nhsbt.nhs.uk::09a5d066-9d20-47d5-87f3-d135671891d0" providerId="AD" clId="Web-{CE7AAD0A-AE80-85DE-F92D-56E4AC9346AD}" dt="2024-11-07T11:05:17.836" v="1"/>
          <pc:sldLayoutMkLst>
            <pc:docMk/>
            <pc:sldMasterMk cId="0" sldId="2147483650"/>
            <pc:sldLayoutMk cId="1212246999" sldId="2147484533"/>
          </pc:sldLayoutMkLst>
        </pc:sldLayoutChg>
        <pc:sldLayoutChg chg="del">
          <pc:chgData name="Chris Greaves-Thomas" userId="S::chris.greaves-thomas@nhsbt.nhs.uk::09a5d066-9d20-47d5-87f3-d135671891d0" providerId="AD" clId="Web-{CE7AAD0A-AE80-85DE-F92D-56E4AC9346AD}" dt="2024-11-07T11:05:17.836" v="1"/>
          <pc:sldLayoutMkLst>
            <pc:docMk/>
            <pc:sldMasterMk cId="0" sldId="2147483650"/>
            <pc:sldLayoutMk cId="2448715760" sldId="2147484534"/>
          </pc:sldLayoutMkLst>
        </pc:sldLayoutChg>
        <pc:sldLayoutChg chg="del">
          <pc:chgData name="Chris Greaves-Thomas" userId="S::chris.greaves-thomas@nhsbt.nhs.uk::09a5d066-9d20-47d5-87f3-d135671891d0" providerId="AD" clId="Web-{CE7AAD0A-AE80-85DE-F92D-56E4AC9346AD}" dt="2024-11-07T11:05:17.836" v="1"/>
          <pc:sldLayoutMkLst>
            <pc:docMk/>
            <pc:sldMasterMk cId="0" sldId="2147483650"/>
            <pc:sldLayoutMk cId="188915616" sldId="2147484535"/>
          </pc:sldLayoutMkLst>
        </pc:sldLayoutChg>
      </pc:sldMasterChg>
      <pc:sldMasterChg chg="del delSldLayout">
        <pc:chgData name="Chris Greaves-Thomas" userId="S::chris.greaves-thomas@nhsbt.nhs.uk::09a5d066-9d20-47d5-87f3-d135671891d0" providerId="AD" clId="Web-{CE7AAD0A-AE80-85DE-F92D-56E4AC9346AD}" dt="2024-11-07T11:05:17.836" v="2"/>
        <pc:sldMasterMkLst>
          <pc:docMk/>
          <pc:sldMasterMk cId="0" sldId="2147483651"/>
        </pc:sldMasterMkLst>
        <pc:sldLayoutChg chg="del">
          <pc:chgData name="Chris Greaves-Thomas" userId="S::chris.greaves-thomas@nhsbt.nhs.uk::09a5d066-9d20-47d5-87f3-d135671891d0" providerId="AD" clId="Web-{CE7AAD0A-AE80-85DE-F92D-56E4AC9346AD}" dt="2024-11-07T11:05:17.836" v="2"/>
          <pc:sldLayoutMkLst>
            <pc:docMk/>
            <pc:sldMasterMk cId="0" sldId="2147483651"/>
            <pc:sldLayoutMk cId="3826819754" sldId="2147484536"/>
          </pc:sldLayoutMkLst>
        </pc:sldLayoutChg>
        <pc:sldLayoutChg chg="del">
          <pc:chgData name="Chris Greaves-Thomas" userId="S::chris.greaves-thomas@nhsbt.nhs.uk::09a5d066-9d20-47d5-87f3-d135671891d0" providerId="AD" clId="Web-{CE7AAD0A-AE80-85DE-F92D-56E4AC9346AD}" dt="2024-11-07T11:05:17.836" v="2"/>
          <pc:sldLayoutMkLst>
            <pc:docMk/>
            <pc:sldMasterMk cId="0" sldId="2147483651"/>
            <pc:sldLayoutMk cId="3661347177" sldId="2147484537"/>
          </pc:sldLayoutMkLst>
        </pc:sldLayoutChg>
        <pc:sldLayoutChg chg="del">
          <pc:chgData name="Chris Greaves-Thomas" userId="S::chris.greaves-thomas@nhsbt.nhs.uk::09a5d066-9d20-47d5-87f3-d135671891d0" providerId="AD" clId="Web-{CE7AAD0A-AE80-85DE-F92D-56E4AC9346AD}" dt="2024-11-07T11:05:17.836" v="2"/>
          <pc:sldLayoutMkLst>
            <pc:docMk/>
            <pc:sldMasterMk cId="0" sldId="2147483651"/>
            <pc:sldLayoutMk cId="3321478550" sldId="2147484538"/>
          </pc:sldLayoutMkLst>
        </pc:sldLayoutChg>
        <pc:sldLayoutChg chg="del">
          <pc:chgData name="Chris Greaves-Thomas" userId="S::chris.greaves-thomas@nhsbt.nhs.uk::09a5d066-9d20-47d5-87f3-d135671891d0" providerId="AD" clId="Web-{CE7AAD0A-AE80-85DE-F92D-56E4AC9346AD}" dt="2024-11-07T11:05:17.836" v="2"/>
          <pc:sldLayoutMkLst>
            <pc:docMk/>
            <pc:sldMasterMk cId="0" sldId="2147483651"/>
            <pc:sldLayoutMk cId="1601618984" sldId="2147484539"/>
          </pc:sldLayoutMkLst>
        </pc:sldLayoutChg>
        <pc:sldLayoutChg chg="del">
          <pc:chgData name="Chris Greaves-Thomas" userId="S::chris.greaves-thomas@nhsbt.nhs.uk::09a5d066-9d20-47d5-87f3-d135671891d0" providerId="AD" clId="Web-{CE7AAD0A-AE80-85DE-F92D-56E4AC9346AD}" dt="2024-11-07T11:05:17.836" v="2"/>
          <pc:sldLayoutMkLst>
            <pc:docMk/>
            <pc:sldMasterMk cId="0" sldId="2147483651"/>
            <pc:sldLayoutMk cId="4247245436" sldId="2147484540"/>
          </pc:sldLayoutMkLst>
        </pc:sldLayoutChg>
        <pc:sldLayoutChg chg="del">
          <pc:chgData name="Chris Greaves-Thomas" userId="S::chris.greaves-thomas@nhsbt.nhs.uk::09a5d066-9d20-47d5-87f3-d135671891d0" providerId="AD" clId="Web-{CE7AAD0A-AE80-85DE-F92D-56E4AC9346AD}" dt="2024-11-07T11:05:17.836" v="2"/>
          <pc:sldLayoutMkLst>
            <pc:docMk/>
            <pc:sldMasterMk cId="0" sldId="2147483651"/>
            <pc:sldLayoutMk cId="3412940887" sldId="2147484541"/>
          </pc:sldLayoutMkLst>
        </pc:sldLayoutChg>
        <pc:sldLayoutChg chg="del">
          <pc:chgData name="Chris Greaves-Thomas" userId="S::chris.greaves-thomas@nhsbt.nhs.uk::09a5d066-9d20-47d5-87f3-d135671891d0" providerId="AD" clId="Web-{CE7AAD0A-AE80-85DE-F92D-56E4AC9346AD}" dt="2024-11-07T11:05:17.836" v="2"/>
          <pc:sldLayoutMkLst>
            <pc:docMk/>
            <pc:sldMasterMk cId="0" sldId="2147483651"/>
            <pc:sldLayoutMk cId="2133369684" sldId="2147484542"/>
          </pc:sldLayoutMkLst>
        </pc:sldLayoutChg>
        <pc:sldLayoutChg chg="del">
          <pc:chgData name="Chris Greaves-Thomas" userId="S::chris.greaves-thomas@nhsbt.nhs.uk::09a5d066-9d20-47d5-87f3-d135671891d0" providerId="AD" clId="Web-{CE7AAD0A-AE80-85DE-F92D-56E4AC9346AD}" dt="2024-11-07T11:05:17.836" v="2"/>
          <pc:sldLayoutMkLst>
            <pc:docMk/>
            <pc:sldMasterMk cId="0" sldId="2147483651"/>
            <pc:sldLayoutMk cId="3253121758" sldId="2147484543"/>
          </pc:sldLayoutMkLst>
        </pc:sldLayoutChg>
        <pc:sldLayoutChg chg="del">
          <pc:chgData name="Chris Greaves-Thomas" userId="S::chris.greaves-thomas@nhsbt.nhs.uk::09a5d066-9d20-47d5-87f3-d135671891d0" providerId="AD" clId="Web-{CE7AAD0A-AE80-85DE-F92D-56E4AC9346AD}" dt="2024-11-07T11:05:17.836" v="2"/>
          <pc:sldLayoutMkLst>
            <pc:docMk/>
            <pc:sldMasterMk cId="0" sldId="2147483651"/>
            <pc:sldLayoutMk cId="1241880463" sldId="2147484544"/>
          </pc:sldLayoutMkLst>
        </pc:sldLayoutChg>
        <pc:sldLayoutChg chg="del">
          <pc:chgData name="Chris Greaves-Thomas" userId="S::chris.greaves-thomas@nhsbt.nhs.uk::09a5d066-9d20-47d5-87f3-d135671891d0" providerId="AD" clId="Web-{CE7AAD0A-AE80-85DE-F92D-56E4AC9346AD}" dt="2024-11-07T11:05:17.836" v="2"/>
          <pc:sldLayoutMkLst>
            <pc:docMk/>
            <pc:sldMasterMk cId="0" sldId="2147483651"/>
            <pc:sldLayoutMk cId="1485398741" sldId="2147484545"/>
          </pc:sldLayoutMkLst>
        </pc:sldLayoutChg>
        <pc:sldLayoutChg chg="del">
          <pc:chgData name="Chris Greaves-Thomas" userId="S::chris.greaves-thomas@nhsbt.nhs.uk::09a5d066-9d20-47d5-87f3-d135671891d0" providerId="AD" clId="Web-{CE7AAD0A-AE80-85DE-F92D-56E4AC9346AD}" dt="2024-11-07T11:05:17.836" v="2"/>
          <pc:sldLayoutMkLst>
            <pc:docMk/>
            <pc:sldMasterMk cId="0" sldId="2147483651"/>
            <pc:sldLayoutMk cId="919230124" sldId="2147484546"/>
          </pc:sldLayoutMkLst>
        </pc:sldLayoutChg>
      </pc:sldMasterChg>
      <pc:sldMasterChg chg="del delSldLayout">
        <pc:chgData name="Chris Greaves-Thomas" userId="S::chris.greaves-thomas@nhsbt.nhs.uk::09a5d066-9d20-47d5-87f3-d135671891d0" providerId="AD" clId="Web-{CE7AAD0A-AE80-85DE-F92D-56E4AC9346AD}" dt="2024-11-07T11:05:17.836" v="3"/>
        <pc:sldMasterMkLst>
          <pc:docMk/>
          <pc:sldMasterMk cId="0" sldId="2147483652"/>
        </pc:sldMasterMkLst>
        <pc:sldLayoutChg chg="del">
          <pc:chgData name="Chris Greaves-Thomas" userId="S::chris.greaves-thomas@nhsbt.nhs.uk::09a5d066-9d20-47d5-87f3-d135671891d0" providerId="AD" clId="Web-{CE7AAD0A-AE80-85DE-F92D-56E4AC9346AD}" dt="2024-11-07T11:05:17.836" v="3"/>
          <pc:sldLayoutMkLst>
            <pc:docMk/>
            <pc:sldMasterMk cId="0" sldId="2147483652"/>
            <pc:sldLayoutMk cId="2957938140" sldId="2147484547"/>
          </pc:sldLayoutMkLst>
        </pc:sldLayoutChg>
        <pc:sldLayoutChg chg="del">
          <pc:chgData name="Chris Greaves-Thomas" userId="S::chris.greaves-thomas@nhsbt.nhs.uk::09a5d066-9d20-47d5-87f3-d135671891d0" providerId="AD" clId="Web-{CE7AAD0A-AE80-85DE-F92D-56E4AC9346AD}" dt="2024-11-07T11:05:17.836" v="3"/>
          <pc:sldLayoutMkLst>
            <pc:docMk/>
            <pc:sldMasterMk cId="0" sldId="2147483652"/>
            <pc:sldLayoutMk cId="229541211" sldId="2147484548"/>
          </pc:sldLayoutMkLst>
        </pc:sldLayoutChg>
        <pc:sldLayoutChg chg="del">
          <pc:chgData name="Chris Greaves-Thomas" userId="S::chris.greaves-thomas@nhsbt.nhs.uk::09a5d066-9d20-47d5-87f3-d135671891d0" providerId="AD" clId="Web-{CE7AAD0A-AE80-85DE-F92D-56E4AC9346AD}" dt="2024-11-07T11:05:17.836" v="3"/>
          <pc:sldLayoutMkLst>
            <pc:docMk/>
            <pc:sldMasterMk cId="0" sldId="2147483652"/>
            <pc:sldLayoutMk cId="1336290392" sldId="2147484549"/>
          </pc:sldLayoutMkLst>
        </pc:sldLayoutChg>
        <pc:sldLayoutChg chg="del">
          <pc:chgData name="Chris Greaves-Thomas" userId="S::chris.greaves-thomas@nhsbt.nhs.uk::09a5d066-9d20-47d5-87f3-d135671891d0" providerId="AD" clId="Web-{CE7AAD0A-AE80-85DE-F92D-56E4AC9346AD}" dt="2024-11-07T11:05:17.836" v="3"/>
          <pc:sldLayoutMkLst>
            <pc:docMk/>
            <pc:sldMasterMk cId="0" sldId="2147483652"/>
            <pc:sldLayoutMk cId="1227001370" sldId="2147484550"/>
          </pc:sldLayoutMkLst>
        </pc:sldLayoutChg>
        <pc:sldLayoutChg chg="del">
          <pc:chgData name="Chris Greaves-Thomas" userId="S::chris.greaves-thomas@nhsbt.nhs.uk::09a5d066-9d20-47d5-87f3-d135671891d0" providerId="AD" clId="Web-{CE7AAD0A-AE80-85DE-F92D-56E4AC9346AD}" dt="2024-11-07T11:05:17.836" v="3"/>
          <pc:sldLayoutMkLst>
            <pc:docMk/>
            <pc:sldMasterMk cId="0" sldId="2147483652"/>
            <pc:sldLayoutMk cId="1895403981" sldId="2147484551"/>
          </pc:sldLayoutMkLst>
        </pc:sldLayoutChg>
        <pc:sldLayoutChg chg="del">
          <pc:chgData name="Chris Greaves-Thomas" userId="S::chris.greaves-thomas@nhsbt.nhs.uk::09a5d066-9d20-47d5-87f3-d135671891d0" providerId="AD" clId="Web-{CE7AAD0A-AE80-85DE-F92D-56E4AC9346AD}" dt="2024-11-07T11:05:17.836" v="3"/>
          <pc:sldLayoutMkLst>
            <pc:docMk/>
            <pc:sldMasterMk cId="0" sldId="2147483652"/>
            <pc:sldLayoutMk cId="2743572953" sldId="2147484552"/>
          </pc:sldLayoutMkLst>
        </pc:sldLayoutChg>
        <pc:sldLayoutChg chg="del">
          <pc:chgData name="Chris Greaves-Thomas" userId="S::chris.greaves-thomas@nhsbt.nhs.uk::09a5d066-9d20-47d5-87f3-d135671891d0" providerId="AD" clId="Web-{CE7AAD0A-AE80-85DE-F92D-56E4AC9346AD}" dt="2024-11-07T11:05:17.836" v="3"/>
          <pc:sldLayoutMkLst>
            <pc:docMk/>
            <pc:sldMasterMk cId="0" sldId="2147483652"/>
            <pc:sldLayoutMk cId="3957818565" sldId="2147484553"/>
          </pc:sldLayoutMkLst>
        </pc:sldLayoutChg>
        <pc:sldLayoutChg chg="del">
          <pc:chgData name="Chris Greaves-Thomas" userId="S::chris.greaves-thomas@nhsbt.nhs.uk::09a5d066-9d20-47d5-87f3-d135671891d0" providerId="AD" clId="Web-{CE7AAD0A-AE80-85DE-F92D-56E4AC9346AD}" dt="2024-11-07T11:05:17.836" v="3"/>
          <pc:sldLayoutMkLst>
            <pc:docMk/>
            <pc:sldMasterMk cId="0" sldId="2147483652"/>
            <pc:sldLayoutMk cId="245413579" sldId="2147484554"/>
          </pc:sldLayoutMkLst>
        </pc:sldLayoutChg>
        <pc:sldLayoutChg chg="del">
          <pc:chgData name="Chris Greaves-Thomas" userId="S::chris.greaves-thomas@nhsbt.nhs.uk::09a5d066-9d20-47d5-87f3-d135671891d0" providerId="AD" clId="Web-{CE7AAD0A-AE80-85DE-F92D-56E4AC9346AD}" dt="2024-11-07T11:05:17.836" v="3"/>
          <pc:sldLayoutMkLst>
            <pc:docMk/>
            <pc:sldMasterMk cId="0" sldId="2147483652"/>
            <pc:sldLayoutMk cId="1647248434" sldId="2147484555"/>
          </pc:sldLayoutMkLst>
        </pc:sldLayoutChg>
        <pc:sldLayoutChg chg="del">
          <pc:chgData name="Chris Greaves-Thomas" userId="S::chris.greaves-thomas@nhsbt.nhs.uk::09a5d066-9d20-47d5-87f3-d135671891d0" providerId="AD" clId="Web-{CE7AAD0A-AE80-85DE-F92D-56E4AC9346AD}" dt="2024-11-07T11:05:17.836" v="3"/>
          <pc:sldLayoutMkLst>
            <pc:docMk/>
            <pc:sldMasterMk cId="0" sldId="2147483652"/>
            <pc:sldLayoutMk cId="421843866" sldId="2147484556"/>
          </pc:sldLayoutMkLst>
        </pc:sldLayoutChg>
        <pc:sldLayoutChg chg="del">
          <pc:chgData name="Chris Greaves-Thomas" userId="S::chris.greaves-thomas@nhsbt.nhs.uk::09a5d066-9d20-47d5-87f3-d135671891d0" providerId="AD" clId="Web-{CE7AAD0A-AE80-85DE-F92D-56E4AC9346AD}" dt="2024-11-07T11:05:17.836" v="3"/>
          <pc:sldLayoutMkLst>
            <pc:docMk/>
            <pc:sldMasterMk cId="0" sldId="2147483652"/>
            <pc:sldLayoutMk cId="4265178207" sldId="2147484557"/>
          </pc:sldLayoutMkLst>
        </pc:sldLayoutChg>
      </pc:sldMasterChg>
      <pc:sldMasterChg chg="del delSldLayout">
        <pc:chgData name="Chris Greaves-Thomas" userId="S::chris.greaves-thomas@nhsbt.nhs.uk::09a5d066-9d20-47d5-87f3-d135671891d0" providerId="AD" clId="Web-{CE7AAD0A-AE80-85DE-F92D-56E4AC9346AD}" dt="2024-11-07T11:05:17.836" v="4"/>
        <pc:sldMasterMkLst>
          <pc:docMk/>
          <pc:sldMasterMk cId="0" sldId="2147483653"/>
        </pc:sldMasterMkLst>
        <pc:sldLayoutChg chg="del">
          <pc:chgData name="Chris Greaves-Thomas" userId="S::chris.greaves-thomas@nhsbt.nhs.uk::09a5d066-9d20-47d5-87f3-d135671891d0" providerId="AD" clId="Web-{CE7AAD0A-AE80-85DE-F92D-56E4AC9346AD}" dt="2024-11-07T11:05:17.836" v="4"/>
          <pc:sldLayoutMkLst>
            <pc:docMk/>
            <pc:sldMasterMk cId="0" sldId="2147483653"/>
            <pc:sldLayoutMk cId="3199551785" sldId="2147484558"/>
          </pc:sldLayoutMkLst>
        </pc:sldLayoutChg>
        <pc:sldLayoutChg chg="del">
          <pc:chgData name="Chris Greaves-Thomas" userId="S::chris.greaves-thomas@nhsbt.nhs.uk::09a5d066-9d20-47d5-87f3-d135671891d0" providerId="AD" clId="Web-{CE7AAD0A-AE80-85DE-F92D-56E4AC9346AD}" dt="2024-11-07T11:05:17.836" v="4"/>
          <pc:sldLayoutMkLst>
            <pc:docMk/>
            <pc:sldMasterMk cId="0" sldId="2147483653"/>
            <pc:sldLayoutMk cId="466253027" sldId="2147484559"/>
          </pc:sldLayoutMkLst>
        </pc:sldLayoutChg>
        <pc:sldLayoutChg chg="del">
          <pc:chgData name="Chris Greaves-Thomas" userId="S::chris.greaves-thomas@nhsbt.nhs.uk::09a5d066-9d20-47d5-87f3-d135671891d0" providerId="AD" clId="Web-{CE7AAD0A-AE80-85DE-F92D-56E4AC9346AD}" dt="2024-11-07T11:05:17.836" v="4"/>
          <pc:sldLayoutMkLst>
            <pc:docMk/>
            <pc:sldMasterMk cId="0" sldId="2147483653"/>
            <pc:sldLayoutMk cId="3899952446" sldId="2147484560"/>
          </pc:sldLayoutMkLst>
        </pc:sldLayoutChg>
        <pc:sldLayoutChg chg="del">
          <pc:chgData name="Chris Greaves-Thomas" userId="S::chris.greaves-thomas@nhsbt.nhs.uk::09a5d066-9d20-47d5-87f3-d135671891d0" providerId="AD" clId="Web-{CE7AAD0A-AE80-85DE-F92D-56E4AC9346AD}" dt="2024-11-07T11:05:17.836" v="4"/>
          <pc:sldLayoutMkLst>
            <pc:docMk/>
            <pc:sldMasterMk cId="0" sldId="2147483653"/>
            <pc:sldLayoutMk cId="1277898623" sldId="2147484561"/>
          </pc:sldLayoutMkLst>
        </pc:sldLayoutChg>
        <pc:sldLayoutChg chg="del">
          <pc:chgData name="Chris Greaves-Thomas" userId="S::chris.greaves-thomas@nhsbt.nhs.uk::09a5d066-9d20-47d5-87f3-d135671891d0" providerId="AD" clId="Web-{CE7AAD0A-AE80-85DE-F92D-56E4AC9346AD}" dt="2024-11-07T11:05:17.836" v="4"/>
          <pc:sldLayoutMkLst>
            <pc:docMk/>
            <pc:sldMasterMk cId="0" sldId="2147483653"/>
            <pc:sldLayoutMk cId="686876121" sldId="2147484562"/>
          </pc:sldLayoutMkLst>
        </pc:sldLayoutChg>
        <pc:sldLayoutChg chg="del">
          <pc:chgData name="Chris Greaves-Thomas" userId="S::chris.greaves-thomas@nhsbt.nhs.uk::09a5d066-9d20-47d5-87f3-d135671891d0" providerId="AD" clId="Web-{CE7AAD0A-AE80-85DE-F92D-56E4AC9346AD}" dt="2024-11-07T11:05:17.836" v="4"/>
          <pc:sldLayoutMkLst>
            <pc:docMk/>
            <pc:sldMasterMk cId="0" sldId="2147483653"/>
            <pc:sldLayoutMk cId="2176952777" sldId="2147484563"/>
          </pc:sldLayoutMkLst>
        </pc:sldLayoutChg>
        <pc:sldLayoutChg chg="del">
          <pc:chgData name="Chris Greaves-Thomas" userId="S::chris.greaves-thomas@nhsbt.nhs.uk::09a5d066-9d20-47d5-87f3-d135671891d0" providerId="AD" clId="Web-{CE7AAD0A-AE80-85DE-F92D-56E4AC9346AD}" dt="2024-11-07T11:05:17.836" v="4"/>
          <pc:sldLayoutMkLst>
            <pc:docMk/>
            <pc:sldMasterMk cId="0" sldId="2147483653"/>
            <pc:sldLayoutMk cId="853231337" sldId="2147484564"/>
          </pc:sldLayoutMkLst>
        </pc:sldLayoutChg>
        <pc:sldLayoutChg chg="del">
          <pc:chgData name="Chris Greaves-Thomas" userId="S::chris.greaves-thomas@nhsbt.nhs.uk::09a5d066-9d20-47d5-87f3-d135671891d0" providerId="AD" clId="Web-{CE7AAD0A-AE80-85DE-F92D-56E4AC9346AD}" dt="2024-11-07T11:05:17.836" v="4"/>
          <pc:sldLayoutMkLst>
            <pc:docMk/>
            <pc:sldMasterMk cId="0" sldId="2147483653"/>
            <pc:sldLayoutMk cId="1319593607" sldId="2147484565"/>
          </pc:sldLayoutMkLst>
        </pc:sldLayoutChg>
        <pc:sldLayoutChg chg="del">
          <pc:chgData name="Chris Greaves-Thomas" userId="S::chris.greaves-thomas@nhsbt.nhs.uk::09a5d066-9d20-47d5-87f3-d135671891d0" providerId="AD" clId="Web-{CE7AAD0A-AE80-85DE-F92D-56E4AC9346AD}" dt="2024-11-07T11:05:17.836" v="4"/>
          <pc:sldLayoutMkLst>
            <pc:docMk/>
            <pc:sldMasterMk cId="0" sldId="2147483653"/>
            <pc:sldLayoutMk cId="4280324731" sldId="2147484566"/>
          </pc:sldLayoutMkLst>
        </pc:sldLayoutChg>
        <pc:sldLayoutChg chg="del">
          <pc:chgData name="Chris Greaves-Thomas" userId="S::chris.greaves-thomas@nhsbt.nhs.uk::09a5d066-9d20-47d5-87f3-d135671891d0" providerId="AD" clId="Web-{CE7AAD0A-AE80-85DE-F92D-56E4AC9346AD}" dt="2024-11-07T11:05:17.836" v="4"/>
          <pc:sldLayoutMkLst>
            <pc:docMk/>
            <pc:sldMasterMk cId="0" sldId="2147483653"/>
            <pc:sldLayoutMk cId="2590614545" sldId="2147484567"/>
          </pc:sldLayoutMkLst>
        </pc:sldLayoutChg>
        <pc:sldLayoutChg chg="del">
          <pc:chgData name="Chris Greaves-Thomas" userId="S::chris.greaves-thomas@nhsbt.nhs.uk::09a5d066-9d20-47d5-87f3-d135671891d0" providerId="AD" clId="Web-{CE7AAD0A-AE80-85DE-F92D-56E4AC9346AD}" dt="2024-11-07T11:05:17.836" v="4"/>
          <pc:sldLayoutMkLst>
            <pc:docMk/>
            <pc:sldMasterMk cId="0" sldId="2147483653"/>
            <pc:sldLayoutMk cId="952775431" sldId="2147484568"/>
          </pc:sldLayoutMkLst>
        </pc:sldLayoutChg>
      </pc:sldMasterChg>
      <pc:sldMasterChg chg="del delSldLayout">
        <pc:chgData name="Chris Greaves-Thomas" userId="S::chris.greaves-thomas@nhsbt.nhs.uk::09a5d066-9d20-47d5-87f3-d135671891d0" providerId="AD" clId="Web-{CE7AAD0A-AE80-85DE-F92D-56E4AC9346AD}" dt="2024-11-07T11:05:17.836" v="5"/>
        <pc:sldMasterMkLst>
          <pc:docMk/>
          <pc:sldMasterMk cId="0" sldId="2147483654"/>
        </pc:sldMasterMkLst>
        <pc:sldLayoutChg chg="del">
          <pc:chgData name="Chris Greaves-Thomas" userId="S::chris.greaves-thomas@nhsbt.nhs.uk::09a5d066-9d20-47d5-87f3-d135671891d0" providerId="AD" clId="Web-{CE7AAD0A-AE80-85DE-F92D-56E4AC9346AD}" dt="2024-11-07T11:05:17.836" v="5"/>
          <pc:sldLayoutMkLst>
            <pc:docMk/>
            <pc:sldMasterMk cId="0" sldId="2147483654"/>
            <pc:sldLayoutMk cId="1344562014" sldId="2147484569"/>
          </pc:sldLayoutMkLst>
        </pc:sldLayoutChg>
        <pc:sldLayoutChg chg="del">
          <pc:chgData name="Chris Greaves-Thomas" userId="S::chris.greaves-thomas@nhsbt.nhs.uk::09a5d066-9d20-47d5-87f3-d135671891d0" providerId="AD" clId="Web-{CE7AAD0A-AE80-85DE-F92D-56E4AC9346AD}" dt="2024-11-07T11:05:17.836" v="5"/>
          <pc:sldLayoutMkLst>
            <pc:docMk/>
            <pc:sldMasterMk cId="0" sldId="2147483654"/>
            <pc:sldLayoutMk cId="2839464423" sldId="2147484570"/>
          </pc:sldLayoutMkLst>
        </pc:sldLayoutChg>
        <pc:sldLayoutChg chg="del">
          <pc:chgData name="Chris Greaves-Thomas" userId="S::chris.greaves-thomas@nhsbt.nhs.uk::09a5d066-9d20-47d5-87f3-d135671891d0" providerId="AD" clId="Web-{CE7AAD0A-AE80-85DE-F92D-56E4AC9346AD}" dt="2024-11-07T11:05:17.836" v="5"/>
          <pc:sldLayoutMkLst>
            <pc:docMk/>
            <pc:sldMasterMk cId="0" sldId="2147483654"/>
            <pc:sldLayoutMk cId="2076978769" sldId="2147484571"/>
          </pc:sldLayoutMkLst>
        </pc:sldLayoutChg>
        <pc:sldLayoutChg chg="del">
          <pc:chgData name="Chris Greaves-Thomas" userId="S::chris.greaves-thomas@nhsbt.nhs.uk::09a5d066-9d20-47d5-87f3-d135671891d0" providerId="AD" clId="Web-{CE7AAD0A-AE80-85DE-F92D-56E4AC9346AD}" dt="2024-11-07T11:05:17.836" v="5"/>
          <pc:sldLayoutMkLst>
            <pc:docMk/>
            <pc:sldMasterMk cId="0" sldId="2147483654"/>
            <pc:sldLayoutMk cId="4257459864" sldId="2147484572"/>
          </pc:sldLayoutMkLst>
        </pc:sldLayoutChg>
        <pc:sldLayoutChg chg="del">
          <pc:chgData name="Chris Greaves-Thomas" userId="S::chris.greaves-thomas@nhsbt.nhs.uk::09a5d066-9d20-47d5-87f3-d135671891d0" providerId="AD" clId="Web-{CE7AAD0A-AE80-85DE-F92D-56E4AC9346AD}" dt="2024-11-07T11:05:17.836" v="5"/>
          <pc:sldLayoutMkLst>
            <pc:docMk/>
            <pc:sldMasterMk cId="0" sldId="2147483654"/>
            <pc:sldLayoutMk cId="1776564871" sldId="2147484573"/>
          </pc:sldLayoutMkLst>
        </pc:sldLayoutChg>
        <pc:sldLayoutChg chg="del">
          <pc:chgData name="Chris Greaves-Thomas" userId="S::chris.greaves-thomas@nhsbt.nhs.uk::09a5d066-9d20-47d5-87f3-d135671891d0" providerId="AD" clId="Web-{CE7AAD0A-AE80-85DE-F92D-56E4AC9346AD}" dt="2024-11-07T11:05:17.836" v="5"/>
          <pc:sldLayoutMkLst>
            <pc:docMk/>
            <pc:sldMasterMk cId="0" sldId="2147483654"/>
            <pc:sldLayoutMk cId="1268383104" sldId="2147484574"/>
          </pc:sldLayoutMkLst>
        </pc:sldLayoutChg>
        <pc:sldLayoutChg chg="del">
          <pc:chgData name="Chris Greaves-Thomas" userId="S::chris.greaves-thomas@nhsbt.nhs.uk::09a5d066-9d20-47d5-87f3-d135671891d0" providerId="AD" clId="Web-{CE7AAD0A-AE80-85DE-F92D-56E4AC9346AD}" dt="2024-11-07T11:05:17.836" v="5"/>
          <pc:sldLayoutMkLst>
            <pc:docMk/>
            <pc:sldMasterMk cId="0" sldId="2147483654"/>
            <pc:sldLayoutMk cId="2425862745" sldId="2147484575"/>
          </pc:sldLayoutMkLst>
        </pc:sldLayoutChg>
        <pc:sldLayoutChg chg="del">
          <pc:chgData name="Chris Greaves-Thomas" userId="S::chris.greaves-thomas@nhsbt.nhs.uk::09a5d066-9d20-47d5-87f3-d135671891d0" providerId="AD" clId="Web-{CE7AAD0A-AE80-85DE-F92D-56E4AC9346AD}" dt="2024-11-07T11:05:17.836" v="5"/>
          <pc:sldLayoutMkLst>
            <pc:docMk/>
            <pc:sldMasterMk cId="0" sldId="2147483654"/>
            <pc:sldLayoutMk cId="2624986531" sldId="2147484576"/>
          </pc:sldLayoutMkLst>
        </pc:sldLayoutChg>
        <pc:sldLayoutChg chg="del">
          <pc:chgData name="Chris Greaves-Thomas" userId="S::chris.greaves-thomas@nhsbt.nhs.uk::09a5d066-9d20-47d5-87f3-d135671891d0" providerId="AD" clId="Web-{CE7AAD0A-AE80-85DE-F92D-56E4AC9346AD}" dt="2024-11-07T11:05:17.836" v="5"/>
          <pc:sldLayoutMkLst>
            <pc:docMk/>
            <pc:sldMasterMk cId="0" sldId="2147483654"/>
            <pc:sldLayoutMk cId="54335030" sldId="2147484577"/>
          </pc:sldLayoutMkLst>
        </pc:sldLayoutChg>
        <pc:sldLayoutChg chg="del">
          <pc:chgData name="Chris Greaves-Thomas" userId="S::chris.greaves-thomas@nhsbt.nhs.uk::09a5d066-9d20-47d5-87f3-d135671891d0" providerId="AD" clId="Web-{CE7AAD0A-AE80-85DE-F92D-56E4AC9346AD}" dt="2024-11-07T11:05:17.836" v="5"/>
          <pc:sldLayoutMkLst>
            <pc:docMk/>
            <pc:sldMasterMk cId="0" sldId="2147483654"/>
            <pc:sldLayoutMk cId="3615309057" sldId="2147484578"/>
          </pc:sldLayoutMkLst>
        </pc:sldLayoutChg>
        <pc:sldLayoutChg chg="del">
          <pc:chgData name="Chris Greaves-Thomas" userId="S::chris.greaves-thomas@nhsbt.nhs.uk::09a5d066-9d20-47d5-87f3-d135671891d0" providerId="AD" clId="Web-{CE7AAD0A-AE80-85DE-F92D-56E4AC9346AD}" dt="2024-11-07T11:05:17.836" v="5"/>
          <pc:sldLayoutMkLst>
            <pc:docMk/>
            <pc:sldMasterMk cId="0" sldId="2147483654"/>
            <pc:sldLayoutMk cId="217000979" sldId="2147484579"/>
          </pc:sldLayoutMkLst>
        </pc:sldLayoutChg>
      </pc:sldMasterChg>
      <pc:sldMasterChg chg="del delSldLayout">
        <pc:chgData name="Chris Greaves-Thomas" userId="S::chris.greaves-thomas@nhsbt.nhs.uk::09a5d066-9d20-47d5-87f3-d135671891d0" providerId="AD" clId="Web-{CE7AAD0A-AE80-85DE-F92D-56E4AC9346AD}" dt="2024-11-07T11:05:17.836" v="6"/>
        <pc:sldMasterMkLst>
          <pc:docMk/>
          <pc:sldMasterMk cId="0" sldId="2147483721"/>
        </pc:sldMasterMkLst>
        <pc:sldLayoutChg chg="del">
          <pc:chgData name="Chris Greaves-Thomas" userId="S::chris.greaves-thomas@nhsbt.nhs.uk::09a5d066-9d20-47d5-87f3-d135671891d0" providerId="AD" clId="Web-{CE7AAD0A-AE80-85DE-F92D-56E4AC9346AD}" dt="2024-11-07T11:05:17.836" v="6"/>
          <pc:sldLayoutMkLst>
            <pc:docMk/>
            <pc:sldMasterMk cId="0" sldId="2147483721"/>
            <pc:sldLayoutMk cId="423855231" sldId="2147484580"/>
          </pc:sldLayoutMkLst>
        </pc:sldLayoutChg>
        <pc:sldLayoutChg chg="del">
          <pc:chgData name="Chris Greaves-Thomas" userId="S::chris.greaves-thomas@nhsbt.nhs.uk::09a5d066-9d20-47d5-87f3-d135671891d0" providerId="AD" clId="Web-{CE7AAD0A-AE80-85DE-F92D-56E4AC9346AD}" dt="2024-11-07T11:05:17.836" v="6"/>
          <pc:sldLayoutMkLst>
            <pc:docMk/>
            <pc:sldMasterMk cId="0" sldId="2147483721"/>
            <pc:sldLayoutMk cId="3801022778" sldId="2147484581"/>
          </pc:sldLayoutMkLst>
        </pc:sldLayoutChg>
        <pc:sldLayoutChg chg="del">
          <pc:chgData name="Chris Greaves-Thomas" userId="S::chris.greaves-thomas@nhsbt.nhs.uk::09a5d066-9d20-47d5-87f3-d135671891d0" providerId="AD" clId="Web-{CE7AAD0A-AE80-85DE-F92D-56E4AC9346AD}" dt="2024-11-07T11:05:17.836" v="6"/>
          <pc:sldLayoutMkLst>
            <pc:docMk/>
            <pc:sldMasterMk cId="0" sldId="2147483721"/>
            <pc:sldLayoutMk cId="605970581" sldId="2147484582"/>
          </pc:sldLayoutMkLst>
        </pc:sldLayoutChg>
        <pc:sldLayoutChg chg="del">
          <pc:chgData name="Chris Greaves-Thomas" userId="S::chris.greaves-thomas@nhsbt.nhs.uk::09a5d066-9d20-47d5-87f3-d135671891d0" providerId="AD" clId="Web-{CE7AAD0A-AE80-85DE-F92D-56E4AC9346AD}" dt="2024-11-07T11:05:17.836" v="6"/>
          <pc:sldLayoutMkLst>
            <pc:docMk/>
            <pc:sldMasterMk cId="0" sldId="2147483721"/>
            <pc:sldLayoutMk cId="2576782863" sldId="2147484583"/>
          </pc:sldLayoutMkLst>
        </pc:sldLayoutChg>
        <pc:sldLayoutChg chg="del">
          <pc:chgData name="Chris Greaves-Thomas" userId="S::chris.greaves-thomas@nhsbt.nhs.uk::09a5d066-9d20-47d5-87f3-d135671891d0" providerId="AD" clId="Web-{CE7AAD0A-AE80-85DE-F92D-56E4AC9346AD}" dt="2024-11-07T11:05:17.836" v="6"/>
          <pc:sldLayoutMkLst>
            <pc:docMk/>
            <pc:sldMasterMk cId="0" sldId="2147483721"/>
            <pc:sldLayoutMk cId="3804385401" sldId="2147484584"/>
          </pc:sldLayoutMkLst>
        </pc:sldLayoutChg>
        <pc:sldLayoutChg chg="del">
          <pc:chgData name="Chris Greaves-Thomas" userId="S::chris.greaves-thomas@nhsbt.nhs.uk::09a5d066-9d20-47d5-87f3-d135671891d0" providerId="AD" clId="Web-{CE7AAD0A-AE80-85DE-F92D-56E4AC9346AD}" dt="2024-11-07T11:05:17.836" v="6"/>
          <pc:sldLayoutMkLst>
            <pc:docMk/>
            <pc:sldMasterMk cId="0" sldId="2147483721"/>
            <pc:sldLayoutMk cId="2389135354" sldId="2147484585"/>
          </pc:sldLayoutMkLst>
        </pc:sldLayoutChg>
        <pc:sldLayoutChg chg="del">
          <pc:chgData name="Chris Greaves-Thomas" userId="S::chris.greaves-thomas@nhsbt.nhs.uk::09a5d066-9d20-47d5-87f3-d135671891d0" providerId="AD" clId="Web-{CE7AAD0A-AE80-85DE-F92D-56E4AC9346AD}" dt="2024-11-07T11:05:17.836" v="6"/>
          <pc:sldLayoutMkLst>
            <pc:docMk/>
            <pc:sldMasterMk cId="0" sldId="2147483721"/>
            <pc:sldLayoutMk cId="2513458764" sldId="2147484586"/>
          </pc:sldLayoutMkLst>
        </pc:sldLayoutChg>
        <pc:sldLayoutChg chg="del">
          <pc:chgData name="Chris Greaves-Thomas" userId="S::chris.greaves-thomas@nhsbt.nhs.uk::09a5d066-9d20-47d5-87f3-d135671891d0" providerId="AD" clId="Web-{CE7AAD0A-AE80-85DE-F92D-56E4AC9346AD}" dt="2024-11-07T11:05:17.836" v="6"/>
          <pc:sldLayoutMkLst>
            <pc:docMk/>
            <pc:sldMasterMk cId="0" sldId="2147483721"/>
            <pc:sldLayoutMk cId="504191663" sldId="2147484587"/>
          </pc:sldLayoutMkLst>
        </pc:sldLayoutChg>
        <pc:sldLayoutChg chg="del">
          <pc:chgData name="Chris Greaves-Thomas" userId="S::chris.greaves-thomas@nhsbt.nhs.uk::09a5d066-9d20-47d5-87f3-d135671891d0" providerId="AD" clId="Web-{CE7AAD0A-AE80-85DE-F92D-56E4AC9346AD}" dt="2024-11-07T11:05:17.836" v="6"/>
          <pc:sldLayoutMkLst>
            <pc:docMk/>
            <pc:sldMasterMk cId="0" sldId="2147483721"/>
            <pc:sldLayoutMk cId="1725215450" sldId="2147484588"/>
          </pc:sldLayoutMkLst>
        </pc:sldLayoutChg>
        <pc:sldLayoutChg chg="del">
          <pc:chgData name="Chris Greaves-Thomas" userId="S::chris.greaves-thomas@nhsbt.nhs.uk::09a5d066-9d20-47d5-87f3-d135671891d0" providerId="AD" clId="Web-{CE7AAD0A-AE80-85DE-F92D-56E4AC9346AD}" dt="2024-11-07T11:05:17.836" v="6"/>
          <pc:sldLayoutMkLst>
            <pc:docMk/>
            <pc:sldMasterMk cId="0" sldId="2147483721"/>
            <pc:sldLayoutMk cId="3061295527" sldId="2147484589"/>
          </pc:sldLayoutMkLst>
        </pc:sldLayoutChg>
        <pc:sldLayoutChg chg="del">
          <pc:chgData name="Chris Greaves-Thomas" userId="S::chris.greaves-thomas@nhsbt.nhs.uk::09a5d066-9d20-47d5-87f3-d135671891d0" providerId="AD" clId="Web-{CE7AAD0A-AE80-85DE-F92D-56E4AC9346AD}" dt="2024-11-07T11:05:17.836" v="6"/>
          <pc:sldLayoutMkLst>
            <pc:docMk/>
            <pc:sldMasterMk cId="0" sldId="2147483721"/>
            <pc:sldLayoutMk cId="852888206" sldId="2147484590"/>
          </pc:sldLayoutMkLst>
        </pc:sldLayoutChg>
      </pc:sldMasterChg>
      <pc:sldMasterChg chg="del delSldLayout">
        <pc:chgData name="Chris Greaves-Thomas" userId="S::chris.greaves-thomas@nhsbt.nhs.uk::09a5d066-9d20-47d5-87f3-d135671891d0" providerId="AD" clId="Web-{CE7AAD0A-AE80-85DE-F92D-56E4AC9346AD}" dt="2024-11-07T11:05:17.836" v="7"/>
        <pc:sldMasterMkLst>
          <pc:docMk/>
          <pc:sldMasterMk cId="0" sldId="2147483733"/>
        </pc:sldMasterMkLst>
        <pc:sldLayoutChg chg="del">
          <pc:chgData name="Chris Greaves-Thomas" userId="S::chris.greaves-thomas@nhsbt.nhs.uk::09a5d066-9d20-47d5-87f3-d135671891d0" providerId="AD" clId="Web-{CE7AAD0A-AE80-85DE-F92D-56E4AC9346AD}" dt="2024-11-07T11:05:17.836" v="7"/>
          <pc:sldLayoutMkLst>
            <pc:docMk/>
            <pc:sldMasterMk cId="0" sldId="2147483733"/>
            <pc:sldLayoutMk cId="3002758203" sldId="2147484591"/>
          </pc:sldLayoutMkLst>
        </pc:sldLayoutChg>
        <pc:sldLayoutChg chg="del">
          <pc:chgData name="Chris Greaves-Thomas" userId="S::chris.greaves-thomas@nhsbt.nhs.uk::09a5d066-9d20-47d5-87f3-d135671891d0" providerId="AD" clId="Web-{CE7AAD0A-AE80-85DE-F92D-56E4AC9346AD}" dt="2024-11-07T11:05:17.836" v="7"/>
          <pc:sldLayoutMkLst>
            <pc:docMk/>
            <pc:sldMasterMk cId="0" sldId="2147483733"/>
            <pc:sldLayoutMk cId="577773921" sldId="2147484592"/>
          </pc:sldLayoutMkLst>
        </pc:sldLayoutChg>
        <pc:sldLayoutChg chg="del">
          <pc:chgData name="Chris Greaves-Thomas" userId="S::chris.greaves-thomas@nhsbt.nhs.uk::09a5d066-9d20-47d5-87f3-d135671891d0" providerId="AD" clId="Web-{CE7AAD0A-AE80-85DE-F92D-56E4AC9346AD}" dt="2024-11-07T11:05:17.836" v="7"/>
          <pc:sldLayoutMkLst>
            <pc:docMk/>
            <pc:sldMasterMk cId="0" sldId="2147483733"/>
            <pc:sldLayoutMk cId="3440856128" sldId="2147484593"/>
          </pc:sldLayoutMkLst>
        </pc:sldLayoutChg>
        <pc:sldLayoutChg chg="del">
          <pc:chgData name="Chris Greaves-Thomas" userId="S::chris.greaves-thomas@nhsbt.nhs.uk::09a5d066-9d20-47d5-87f3-d135671891d0" providerId="AD" clId="Web-{CE7AAD0A-AE80-85DE-F92D-56E4AC9346AD}" dt="2024-11-07T11:05:17.836" v="7"/>
          <pc:sldLayoutMkLst>
            <pc:docMk/>
            <pc:sldMasterMk cId="0" sldId="2147483733"/>
            <pc:sldLayoutMk cId="666147384" sldId="2147484594"/>
          </pc:sldLayoutMkLst>
        </pc:sldLayoutChg>
        <pc:sldLayoutChg chg="del">
          <pc:chgData name="Chris Greaves-Thomas" userId="S::chris.greaves-thomas@nhsbt.nhs.uk::09a5d066-9d20-47d5-87f3-d135671891d0" providerId="AD" clId="Web-{CE7AAD0A-AE80-85DE-F92D-56E4AC9346AD}" dt="2024-11-07T11:05:17.836" v="7"/>
          <pc:sldLayoutMkLst>
            <pc:docMk/>
            <pc:sldMasterMk cId="0" sldId="2147483733"/>
            <pc:sldLayoutMk cId="228909468" sldId="2147484595"/>
          </pc:sldLayoutMkLst>
        </pc:sldLayoutChg>
        <pc:sldLayoutChg chg="del">
          <pc:chgData name="Chris Greaves-Thomas" userId="S::chris.greaves-thomas@nhsbt.nhs.uk::09a5d066-9d20-47d5-87f3-d135671891d0" providerId="AD" clId="Web-{CE7AAD0A-AE80-85DE-F92D-56E4AC9346AD}" dt="2024-11-07T11:05:17.836" v="7"/>
          <pc:sldLayoutMkLst>
            <pc:docMk/>
            <pc:sldMasterMk cId="0" sldId="2147483733"/>
            <pc:sldLayoutMk cId="3106132289" sldId="2147484596"/>
          </pc:sldLayoutMkLst>
        </pc:sldLayoutChg>
        <pc:sldLayoutChg chg="del">
          <pc:chgData name="Chris Greaves-Thomas" userId="S::chris.greaves-thomas@nhsbt.nhs.uk::09a5d066-9d20-47d5-87f3-d135671891d0" providerId="AD" clId="Web-{CE7AAD0A-AE80-85DE-F92D-56E4AC9346AD}" dt="2024-11-07T11:05:17.836" v="7"/>
          <pc:sldLayoutMkLst>
            <pc:docMk/>
            <pc:sldMasterMk cId="0" sldId="2147483733"/>
            <pc:sldLayoutMk cId="3384707357" sldId="2147484597"/>
          </pc:sldLayoutMkLst>
        </pc:sldLayoutChg>
        <pc:sldLayoutChg chg="del">
          <pc:chgData name="Chris Greaves-Thomas" userId="S::chris.greaves-thomas@nhsbt.nhs.uk::09a5d066-9d20-47d5-87f3-d135671891d0" providerId="AD" clId="Web-{CE7AAD0A-AE80-85DE-F92D-56E4AC9346AD}" dt="2024-11-07T11:05:17.836" v="7"/>
          <pc:sldLayoutMkLst>
            <pc:docMk/>
            <pc:sldMasterMk cId="0" sldId="2147483733"/>
            <pc:sldLayoutMk cId="3673378434" sldId="2147484598"/>
          </pc:sldLayoutMkLst>
        </pc:sldLayoutChg>
        <pc:sldLayoutChg chg="del">
          <pc:chgData name="Chris Greaves-Thomas" userId="S::chris.greaves-thomas@nhsbt.nhs.uk::09a5d066-9d20-47d5-87f3-d135671891d0" providerId="AD" clId="Web-{CE7AAD0A-AE80-85DE-F92D-56E4AC9346AD}" dt="2024-11-07T11:05:17.836" v="7"/>
          <pc:sldLayoutMkLst>
            <pc:docMk/>
            <pc:sldMasterMk cId="0" sldId="2147483733"/>
            <pc:sldLayoutMk cId="409733904" sldId="2147484599"/>
          </pc:sldLayoutMkLst>
        </pc:sldLayoutChg>
        <pc:sldLayoutChg chg="del">
          <pc:chgData name="Chris Greaves-Thomas" userId="S::chris.greaves-thomas@nhsbt.nhs.uk::09a5d066-9d20-47d5-87f3-d135671891d0" providerId="AD" clId="Web-{CE7AAD0A-AE80-85DE-F92D-56E4AC9346AD}" dt="2024-11-07T11:05:17.836" v="7"/>
          <pc:sldLayoutMkLst>
            <pc:docMk/>
            <pc:sldMasterMk cId="0" sldId="2147483733"/>
            <pc:sldLayoutMk cId="71792408" sldId="2147484600"/>
          </pc:sldLayoutMkLst>
        </pc:sldLayoutChg>
        <pc:sldLayoutChg chg="del">
          <pc:chgData name="Chris Greaves-Thomas" userId="S::chris.greaves-thomas@nhsbt.nhs.uk::09a5d066-9d20-47d5-87f3-d135671891d0" providerId="AD" clId="Web-{CE7AAD0A-AE80-85DE-F92D-56E4AC9346AD}" dt="2024-11-07T11:05:17.836" v="7"/>
          <pc:sldLayoutMkLst>
            <pc:docMk/>
            <pc:sldMasterMk cId="0" sldId="2147483733"/>
            <pc:sldLayoutMk cId="57486872" sldId="2147484601"/>
          </pc:sldLayoutMkLst>
        </pc:sldLayoutChg>
      </pc:sldMasterChg>
      <pc:sldMasterChg chg="del delSldLayout">
        <pc:chgData name="Chris Greaves-Thomas" userId="S::chris.greaves-thomas@nhsbt.nhs.uk::09a5d066-9d20-47d5-87f3-d135671891d0" providerId="AD" clId="Web-{CE7AAD0A-AE80-85DE-F92D-56E4AC9346AD}" dt="2024-11-07T11:05:17.836" v="8"/>
        <pc:sldMasterMkLst>
          <pc:docMk/>
          <pc:sldMasterMk cId="0" sldId="2147483822"/>
        </pc:sldMasterMkLst>
        <pc:sldLayoutChg chg="del">
          <pc:chgData name="Chris Greaves-Thomas" userId="S::chris.greaves-thomas@nhsbt.nhs.uk::09a5d066-9d20-47d5-87f3-d135671891d0" providerId="AD" clId="Web-{CE7AAD0A-AE80-85DE-F92D-56E4AC9346AD}" dt="2024-11-07T11:05:17.836" v="8"/>
          <pc:sldLayoutMkLst>
            <pc:docMk/>
            <pc:sldMasterMk cId="0" sldId="2147483822"/>
            <pc:sldLayoutMk cId="1842331028" sldId="2147484602"/>
          </pc:sldLayoutMkLst>
        </pc:sldLayoutChg>
        <pc:sldLayoutChg chg="del">
          <pc:chgData name="Chris Greaves-Thomas" userId="S::chris.greaves-thomas@nhsbt.nhs.uk::09a5d066-9d20-47d5-87f3-d135671891d0" providerId="AD" clId="Web-{CE7AAD0A-AE80-85DE-F92D-56E4AC9346AD}" dt="2024-11-07T11:05:17.836" v="8"/>
          <pc:sldLayoutMkLst>
            <pc:docMk/>
            <pc:sldMasterMk cId="0" sldId="2147483822"/>
            <pc:sldLayoutMk cId="3532933606" sldId="2147484603"/>
          </pc:sldLayoutMkLst>
        </pc:sldLayoutChg>
        <pc:sldLayoutChg chg="del">
          <pc:chgData name="Chris Greaves-Thomas" userId="S::chris.greaves-thomas@nhsbt.nhs.uk::09a5d066-9d20-47d5-87f3-d135671891d0" providerId="AD" clId="Web-{CE7AAD0A-AE80-85DE-F92D-56E4AC9346AD}" dt="2024-11-07T11:05:17.836" v="8"/>
          <pc:sldLayoutMkLst>
            <pc:docMk/>
            <pc:sldMasterMk cId="0" sldId="2147483822"/>
            <pc:sldLayoutMk cId="2706009755" sldId="2147484604"/>
          </pc:sldLayoutMkLst>
        </pc:sldLayoutChg>
        <pc:sldLayoutChg chg="del">
          <pc:chgData name="Chris Greaves-Thomas" userId="S::chris.greaves-thomas@nhsbt.nhs.uk::09a5d066-9d20-47d5-87f3-d135671891d0" providerId="AD" clId="Web-{CE7AAD0A-AE80-85DE-F92D-56E4AC9346AD}" dt="2024-11-07T11:05:17.836" v="8"/>
          <pc:sldLayoutMkLst>
            <pc:docMk/>
            <pc:sldMasterMk cId="0" sldId="2147483822"/>
            <pc:sldLayoutMk cId="603582137" sldId="2147484605"/>
          </pc:sldLayoutMkLst>
        </pc:sldLayoutChg>
        <pc:sldLayoutChg chg="del">
          <pc:chgData name="Chris Greaves-Thomas" userId="S::chris.greaves-thomas@nhsbt.nhs.uk::09a5d066-9d20-47d5-87f3-d135671891d0" providerId="AD" clId="Web-{CE7AAD0A-AE80-85DE-F92D-56E4AC9346AD}" dt="2024-11-07T11:05:17.836" v="8"/>
          <pc:sldLayoutMkLst>
            <pc:docMk/>
            <pc:sldMasterMk cId="0" sldId="2147483822"/>
            <pc:sldLayoutMk cId="1657514650" sldId="2147484606"/>
          </pc:sldLayoutMkLst>
        </pc:sldLayoutChg>
        <pc:sldLayoutChg chg="del">
          <pc:chgData name="Chris Greaves-Thomas" userId="S::chris.greaves-thomas@nhsbt.nhs.uk::09a5d066-9d20-47d5-87f3-d135671891d0" providerId="AD" clId="Web-{CE7AAD0A-AE80-85DE-F92D-56E4AC9346AD}" dt="2024-11-07T11:05:17.836" v="8"/>
          <pc:sldLayoutMkLst>
            <pc:docMk/>
            <pc:sldMasterMk cId="0" sldId="2147483822"/>
            <pc:sldLayoutMk cId="1475006735" sldId="2147484607"/>
          </pc:sldLayoutMkLst>
        </pc:sldLayoutChg>
        <pc:sldLayoutChg chg="del">
          <pc:chgData name="Chris Greaves-Thomas" userId="S::chris.greaves-thomas@nhsbt.nhs.uk::09a5d066-9d20-47d5-87f3-d135671891d0" providerId="AD" clId="Web-{CE7AAD0A-AE80-85DE-F92D-56E4AC9346AD}" dt="2024-11-07T11:05:17.836" v="8"/>
          <pc:sldLayoutMkLst>
            <pc:docMk/>
            <pc:sldMasterMk cId="0" sldId="2147483822"/>
            <pc:sldLayoutMk cId="2918443944" sldId="2147484608"/>
          </pc:sldLayoutMkLst>
        </pc:sldLayoutChg>
        <pc:sldLayoutChg chg="del">
          <pc:chgData name="Chris Greaves-Thomas" userId="S::chris.greaves-thomas@nhsbt.nhs.uk::09a5d066-9d20-47d5-87f3-d135671891d0" providerId="AD" clId="Web-{CE7AAD0A-AE80-85DE-F92D-56E4AC9346AD}" dt="2024-11-07T11:05:17.836" v="8"/>
          <pc:sldLayoutMkLst>
            <pc:docMk/>
            <pc:sldMasterMk cId="0" sldId="2147483822"/>
            <pc:sldLayoutMk cId="2222265878" sldId="2147484609"/>
          </pc:sldLayoutMkLst>
        </pc:sldLayoutChg>
        <pc:sldLayoutChg chg="del">
          <pc:chgData name="Chris Greaves-Thomas" userId="S::chris.greaves-thomas@nhsbt.nhs.uk::09a5d066-9d20-47d5-87f3-d135671891d0" providerId="AD" clId="Web-{CE7AAD0A-AE80-85DE-F92D-56E4AC9346AD}" dt="2024-11-07T11:05:17.836" v="8"/>
          <pc:sldLayoutMkLst>
            <pc:docMk/>
            <pc:sldMasterMk cId="0" sldId="2147483822"/>
            <pc:sldLayoutMk cId="1391693729" sldId="2147484610"/>
          </pc:sldLayoutMkLst>
        </pc:sldLayoutChg>
        <pc:sldLayoutChg chg="del">
          <pc:chgData name="Chris Greaves-Thomas" userId="S::chris.greaves-thomas@nhsbt.nhs.uk::09a5d066-9d20-47d5-87f3-d135671891d0" providerId="AD" clId="Web-{CE7AAD0A-AE80-85DE-F92D-56E4AC9346AD}" dt="2024-11-07T11:05:17.836" v="8"/>
          <pc:sldLayoutMkLst>
            <pc:docMk/>
            <pc:sldMasterMk cId="0" sldId="2147483822"/>
            <pc:sldLayoutMk cId="228761536" sldId="2147484611"/>
          </pc:sldLayoutMkLst>
        </pc:sldLayoutChg>
        <pc:sldLayoutChg chg="del">
          <pc:chgData name="Chris Greaves-Thomas" userId="S::chris.greaves-thomas@nhsbt.nhs.uk::09a5d066-9d20-47d5-87f3-d135671891d0" providerId="AD" clId="Web-{CE7AAD0A-AE80-85DE-F92D-56E4AC9346AD}" dt="2024-11-07T11:05:17.836" v="8"/>
          <pc:sldLayoutMkLst>
            <pc:docMk/>
            <pc:sldMasterMk cId="0" sldId="2147483822"/>
            <pc:sldLayoutMk cId="3678199114" sldId="2147484612"/>
          </pc:sldLayoutMkLst>
        </pc:sldLayoutChg>
      </pc:sldMasterChg>
      <pc:sldMasterChg chg="del delSldLayout">
        <pc:chgData name="Chris Greaves-Thomas" userId="S::chris.greaves-thomas@nhsbt.nhs.uk::09a5d066-9d20-47d5-87f3-d135671891d0" providerId="AD" clId="Web-{CE7AAD0A-AE80-85DE-F92D-56E4AC9346AD}" dt="2024-11-07T11:05:17.852" v="9"/>
        <pc:sldMasterMkLst>
          <pc:docMk/>
          <pc:sldMasterMk cId="0" sldId="2147483834"/>
        </pc:sldMasterMkLst>
        <pc:sldLayoutChg chg="del">
          <pc:chgData name="Chris Greaves-Thomas" userId="S::chris.greaves-thomas@nhsbt.nhs.uk::09a5d066-9d20-47d5-87f3-d135671891d0" providerId="AD" clId="Web-{CE7AAD0A-AE80-85DE-F92D-56E4AC9346AD}" dt="2024-11-07T11:05:17.852" v="9"/>
          <pc:sldLayoutMkLst>
            <pc:docMk/>
            <pc:sldMasterMk cId="0" sldId="2147483834"/>
            <pc:sldLayoutMk cId="1085688999" sldId="2147484613"/>
          </pc:sldLayoutMkLst>
        </pc:sldLayoutChg>
        <pc:sldLayoutChg chg="del">
          <pc:chgData name="Chris Greaves-Thomas" userId="S::chris.greaves-thomas@nhsbt.nhs.uk::09a5d066-9d20-47d5-87f3-d135671891d0" providerId="AD" clId="Web-{CE7AAD0A-AE80-85DE-F92D-56E4AC9346AD}" dt="2024-11-07T11:05:17.852" v="9"/>
          <pc:sldLayoutMkLst>
            <pc:docMk/>
            <pc:sldMasterMk cId="0" sldId="2147483834"/>
            <pc:sldLayoutMk cId="156848248" sldId="2147484614"/>
          </pc:sldLayoutMkLst>
        </pc:sldLayoutChg>
        <pc:sldLayoutChg chg="del">
          <pc:chgData name="Chris Greaves-Thomas" userId="S::chris.greaves-thomas@nhsbt.nhs.uk::09a5d066-9d20-47d5-87f3-d135671891d0" providerId="AD" clId="Web-{CE7AAD0A-AE80-85DE-F92D-56E4AC9346AD}" dt="2024-11-07T11:05:17.852" v="9"/>
          <pc:sldLayoutMkLst>
            <pc:docMk/>
            <pc:sldMasterMk cId="0" sldId="2147483834"/>
            <pc:sldLayoutMk cId="3824432667" sldId="2147484615"/>
          </pc:sldLayoutMkLst>
        </pc:sldLayoutChg>
        <pc:sldLayoutChg chg="del">
          <pc:chgData name="Chris Greaves-Thomas" userId="S::chris.greaves-thomas@nhsbt.nhs.uk::09a5d066-9d20-47d5-87f3-d135671891d0" providerId="AD" clId="Web-{CE7AAD0A-AE80-85DE-F92D-56E4AC9346AD}" dt="2024-11-07T11:05:17.852" v="9"/>
          <pc:sldLayoutMkLst>
            <pc:docMk/>
            <pc:sldMasterMk cId="0" sldId="2147483834"/>
            <pc:sldLayoutMk cId="1784407132" sldId="2147484616"/>
          </pc:sldLayoutMkLst>
        </pc:sldLayoutChg>
        <pc:sldLayoutChg chg="del">
          <pc:chgData name="Chris Greaves-Thomas" userId="S::chris.greaves-thomas@nhsbt.nhs.uk::09a5d066-9d20-47d5-87f3-d135671891d0" providerId="AD" clId="Web-{CE7AAD0A-AE80-85DE-F92D-56E4AC9346AD}" dt="2024-11-07T11:05:17.852" v="9"/>
          <pc:sldLayoutMkLst>
            <pc:docMk/>
            <pc:sldMasterMk cId="0" sldId="2147483834"/>
            <pc:sldLayoutMk cId="2733660140" sldId="2147484617"/>
          </pc:sldLayoutMkLst>
        </pc:sldLayoutChg>
        <pc:sldLayoutChg chg="del">
          <pc:chgData name="Chris Greaves-Thomas" userId="S::chris.greaves-thomas@nhsbt.nhs.uk::09a5d066-9d20-47d5-87f3-d135671891d0" providerId="AD" clId="Web-{CE7AAD0A-AE80-85DE-F92D-56E4AC9346AD}" dt="2024-11-07T11:05:17.852" v="9"/>
          <pc:sldLayoutMkLst>
            <pc:docMk/>
            <pc:sldMasterMk cId="0" sldId="2147483834"/>
            <pc:sldLayoutMk cId="2877257335" sldId="2147484618"/>
          </pc:sldLayoutMkLst>
        </pc:sldLayoutChg>
        <pc:sldLayoutChg chg="del">
          <pc:chgData name="Chris Greaves-Thomas" userId="S::chris.greaves-thomas@nhsbt.nhs.uk::09a5d066-9d20-47d5-87f3-d135671891d0" providerId="AD" clId="Web-{CE7AAD0A-AE80-85DE-F92D-56E4AC9346AD}" dt="2024-11-07T11:05:17.852" v="9"/>
          <pc:sldLayoutMkLst>
            <pc:docMk/>
            <pc:sldMasterMk cId="0" sldId="2147483834"/>
            <pc:sldLayoutMk cId="3900278627" sldId="2147484619"/>
          </pc:sldLayoutMkLst>
        </pc:sldLayoutChg>
        <pc:sldLayoutChg chg="del">
          <pc:chgData name="Chris Greaves-Thomas" userId="S::chris.greaves-thomas@nhsbt.nhs.uk::09a5d066-9d20-47d5-87f3-d135671891d0" providerId="AD" clId="Web-{CE7AAD0A-AE80-85DE-F92D-56E4AC9346AD}" dt="2024-11-07T11:05:17.852" v="9"/>
          <pc:sldLayoutMkLst>
            <pc:docMk/>
            <pc:sldMasterMk cId="0" sldId="2147483834"/>
            <pc:sldLayoutMk cId="3331088038" sldId="2147484620"/>
          </pc:sldLayoutMkLst>
        </pc:sldLayoutChg>
        <pc:sldLayoutChg chg="del">
          <pc:chgData name="Chris Greaves-Thomas" userId="S::chris.greaves-thomas@nhsbt.nhs.uk::09a5d066-9d20-47d5-87f3-d135671891d0" providerId="AD" clId="Web-{CE7AAD0A-AE80-85DE-F92D-56E4AC9346AD}" dt="2024-11-07T11:05:17.852" v="9"/>
          <pc:sldLayoutMkLst>
            <pc:docMk/>
            <pc:sldMasterMk cId="0" sldId="2147483834"/>
            <pc:sldLayoutMk cId="2463145679" sldId="2147484621"/>
          </pc:sldLayoutMkLst>
        </pc:sldLayoutChg>
        <pc:sldLayoutChg chg="del">
          <pc:chgData name="Chris Greaves-Thomas" userId="S::chris.greaves-thomas@nhsbt.nhs.uk::09a5d066-9d20-47d5-87f3-d135671891d0" providerId="AD" clId="Web-{CE7AAD0A-AE80-85DE-F92D-56E4AC9346AD}" dt="2024-11-07T11:05:17.852" v="9"/>
          <pc:sldLayoutMkLst>
            <pc:docMk/>
            <pc:sldMasterMk cId="0" sldId="2147483834"/>
            <pc:sldLayoutMk cId="4106548378" sldId="2147484622"/>
          </pc:sldLayoutMkLst>
        </pc:sldLayoutChg>
        <pc:sldLayoutChg chg="del">
          <pc:chgData name="Chris Greaves-Thomas" userId="S::chris.greaves-thomas@nhsbt.nhs.uk::09a5d066-9d20-47d5-87f3-d135671891d0" providerId="AD" clId="Web-{CE7AAD0A-AE80-85DE-F92D-56E4AC9346AD}" dt="2024-11-07T11:05:17.852" v="9"/>
          <pc:sldLayoutMkLst>
            <pc:docMk/>
            <pc:sldMasterMk cId="0" sldId="2147483834"/>
            <pc:sldLayoutMk cId="1710019537" sldId="2147484623"/>
          </pc:sldLayoutMkLst>
        </pc:sldLayoutChg>
      </pc:sldMasterChg>
      <pc:sldMasterChg chg="del delSldLayout">
        <pc:chgData name="Chris Greaves-Thomas" userId="S::chris.greaves-thomas@nhsbt.nhs.uk::09a5d066-9d20-47d5-87f3-d135671891d0" providerId="AD" clId="Web-{CE7AAD0A-AE80-85DE-F92D-56E4AC9346AD}" dt="2024-11-07T11:05:17.852" v="10"/>
        <pc:sldMasterMkLst>
          <pc:docMk/>
          <pc:sldMasterMk cId="0" sldId="2147484189"/>
        </pc:sldMasterMkLst>
        <pc:sldLayoutChg chg="del">
          <pc:chgData name="Chris Greaves-Thomas" userId="S::chris.greaves-thomas@nhsbt.nhs.uk::09a5d066-9d20-47d5-87f3-d135671891d0" providerId="AD" clId="Web-{CE7AAD0A-AE80-85DE-F92D-56E4AC9346AD}" dt="2024-11-07T11:05:17.852" v="10"/>
          <pc:sldLayoutMkLst>
            <pc:docMk/>
            <pc:sldMasterMk cId="0" sldId="2147484189"/>
            <pc:sldLayoutMk cId="3241376405" sldId="2147484624"/>
          </pc:sldLayoutMkLst>
        </pc:sldLayoutChg>
        <pc:sldLayoutChg chg="del">
          <pc:chgData name="Chris Greaves-Thomas" userId="S::chris.greaves-thomas@nhsbt.nhs.uk::09a5d066-9d20-47d5-87f3-d135671891d0" providerId="AD" clId="Web-{CE7AAD0A-AE80-85DE-F92D-56E4AC9346AD}" dt="2024-11-07T11:05:17.852" v="10"/>
          <pc:sldLayoutMkLst>
            <pc:docMk/>
            <pc:sldMasterMk cId="0" sldId="2147484189"/>
            <pc:sldLayoutMk cId="1861342429" sldId="2147484625"/>
          </pc:sldLayoutMkLst>
        </pc:sldLayoutChg>
        <pc:sldLayoutChg chg="del">
          <pc:chgData name="Chris Greaves-Thomas" userId="S::chris.greaves-thomas@nhsbt.nhs.uk::09a5d066-9d20-47d5-87f3-d135671891d0" providerId="AD" clId="Web-{CE7AAD0A-AE80-85DE-F92D-56E4AC9346AD}" dt="2024-11-07T11:05:17.852" v="10"/>
          <pc:sldLayoutMkLst>
            <pc:docMk/>
            <pc:sldMasterMk cId="0" sldId="2147484189"/>
            <pc:sldLayoutMk cId="4019596376" sldId="2147484626"/>
          </pc:sldLayoutMkLst>
        </pc:sldLayoutChg>
        <pc:sldLayoutChg chg="del">
          <pc:chgData name="Chris Greaves-Thomas" userId="S::chris.greaves-thomas@nhsbt.nhs.uk::09a5d066-9d20-47d5-87f3-d135671891d0" providerId="AD" clId="Web-{CE7AAD0A-AE80-85DE-F92D-56E4AC9346AD}" dt="2024-11-07T11:05:17.852" v="10"/>
          <pc:sldLayoutMkLst>
            <pc:docMk/>
            <pc:sldMasterMk cId="0" sldId="2147484189"/>
            <pc:sldLayoutMk cId="2311327159" sldId="2147484627"/>
          </pc:sldLayoutMkLst>
        </pc:sldLayoutChg>
        <pc:sldLayoutChg chg="del">
          <pc:chgData name="Chris Greaves-Thomas" userId="S::chris.greaves-thomas@nhsbt.nhs.uk::09a5d066-9d20-47d5-87f3-d135671891d0" providerId="AD" clId="Web-{CE7AAD0A-AE80-85DE-F92D-56E4AC9346AD}" dt="2024-11-07T11:05:17.852" v="10"/>
          <pc:sldLayoutMkLst>
            <pc:docMk/>
            <pc:sldMasterMk cId="0" sldId="2147484189"/>
            <pc:sldLayoutMk cId="2402695119" sldId="2147484628"/>
          </pc:sldLayoutMkLst>
        </pc:sldLayoutChg>
        <pc:sldLayoutChg chg="del">
          <pc:chgData name="Chris Greaves-Thomas" userId="S::chris.greaves-thomas@nhsbt.nhs.uk::09a5d066-9d20-47d5-87f3-d135671891d0" providerId="AD" clId="Web-{CE7AAD0A-AE80-85DE-F92D-56E4AC9346AD}" dt="2024-11-07T11:05:17.852" v="10"/>
          <pc:sldLayoutMkLst>
            <pc:docMk/>
            <pc:sldMasterMk cId="0" sldId="2147484189"/>
            <pc:sldLayoutMk cId="688713045" sldId="2147484629"/>
          </pc:sldLayoutMkLst>
        </pc:sldLayoutChg>
        <pc:sldLayoutChg chg="del">
          <pc:chgData name="Chris Greaves-Thomas" userId="S::chris.greaves-thomas@nhsbt.nhs.uk::09a5d066-9d20-47d5-87f3-d135671891d0" providerId="AD" clId="Web-{CE7AAD0A-AE80-85DE-F92D-56E4AC9346AD}" dt="2024-11-07T11:05:17.852" v="10"/>
          <pc:sldLayoutMkLst>
            <pc:docMk/>
            <pc:sldMasterMk cId="0" sldId="2147484189"/>
            <pc:sldLayoutMk cId="2192403085" sldId="2147484630"/>
          </pc:sldLayoutMkLst>
        </pc:sldLayoutChg>
        <pc:sldLayoutChg chg="del">
          <pc:chgData name="Chris Greaves-Thomas" userId="S::chris.greaves-thomas@nhsbt.nhs.uk::09a5d066-9d20-47d5-87f3-d135671891d0" providerId="AD" clId="Web-{CE7AAD0A-AE80-85DE-F92D-56E4AC9346AD}" dt="2024-11-07T11:05:17.852" v="10"/>
          <pc:sldLayoutMkLst>
            <pc:docMk/>
            <pc:sldMasterMk cId="0" sldId="2147484189"/>
            <pc:sldLayoutMk cId="968607980" sldId="2147484631"/>
          </pc:sldLayoutMkLst>
        </pc:sldLayoutChg>
        <pc:sldLayoutChg chg="del">
          <pc:chgData name="Chris Greaves-Thomas" userId="S::chris.greaves-thomas@nhsbt.nhs.uk::09a5d066-9d20-47d5-87f3-d135671891d0" providerId="AD" clId="Web-{CE7AAD0A-AE80-85DE-F92D-56E4AC9346AD}" dt="2024-11-07T11:05:17.852" v="10"/>
          <pc:sldLayoutMkLst>
            <pc:docMk/>
            <pc:sldMasterMk cId="0" sldId="2147484189"/>
            <pc:sldLayoutMk cId="1718915705" sldId="2147484632"/>
          </pc:sldLayoutMkLst>
        </pc:sldLayoutChg>
        <pc:sldLayoutChg chg="del">
          <pc:chgData name="Chris Greaves-Thomas" userId="S::chris.greaves-thomas@nhsbt.nhs.uk::09a5d066-9d20-47d5-87f3-d135671891d0" providerId="AD" clId="Web-{CE7AAD0A-AE80-85DE-F92D-56E4AC9346AD}" dt="2024-11-07T11:05:17.852" v="10"/>
          <pc:sldLayoutMkLst>
            <pc:docMk/>
            <pc:sldMasterMk cId="0" sldId="2147484189"/>
            <pc:sldLayoutMk cId="2940139049" sldId="2147484633"/>
          </pc:sldLayoutMkLst>
        </pc:sldLayoutChg>
        <pc:sldLayoutChg chg="del">
          <pc:chgData name="Chris Greaves-Thomas" userId="S::chris.greaves-thomas@nhsbt.nhs.uk::09a5d066-9d20-47d5-87f3-d135671891d0" providerId="AD" clId="Web-{CE7AAD0A-AE80-85DE-F92D-56E4AC9346AD}" dt="2024-11-07T11:05:17.852" v="10"/>
          <pc:sldLayoutMkLst>
            <pc:docMk/>
            <pc:sldMasterMk cId="0" sldId="2147484189"/>
            <pc:sldLayoutMk cId="1868821882" sldId="2147484634"/>
          </pc:sldLayoutMkLst>
        </pc:sldLayoutChg>
      </pc:sldMasterChg>
      <pc:sldMasterChg chg="del delSldLayout">
        <pc:chgData name="Chris Greaves-Thomas" userId="S::chris.greaves-thomas@nhsbt.nhs.uk::09a5d066-9d20-47d5-87f3-d135671891d0" providerId="AD" clId="Web-{CE7AAD0A-AE80-85DE-F92D-56E4AC9346AD}" dt="2024-11-07T11:05:17.852" v="11"/>
        <pc:sldMasterMkLst>
          <pc:docMk/>
          <pc:sldMasterMk cId="0" sldId="2147484201"/>
        </pc:sldMasterMkLst>
        <pc:sldLayoutChg chg="del">
          <pc:chgData name="Chris Greaves-Thomas" userId="S::chris.greaves-thomas@nhsbt.nhs.uk::09a5d066-9d20-47d5-87f3-d135671891d0" providerId="AD" clId="Web-{CE7AAD0A-AE80-85DE-F92D-56E4AC9346AD}" dt="2024-11-07T11:05:17.852" v="11"/>
          <pc:sldLayoutMkLst>
            <pc:docMk/>
            <pc:sldMasterMk cId="0" sldId="2147484201"/>
            <pc:sldLayoutMk cId="4091150111" sldId="2147484635"/>
          </pc:sldLayoutMkLst>
        </pc:sldLayoutChg>
        <pc:sldLayoutChg chg="del">
          <pc:chgData name="Chris Greaves-Thomas" userId="S::chris.greaves-thomas@nhsbt.nhs.uk::09a5d066-9d20-47d5-87f3-d135671891d0" providerId="AD" clId="Web-{CE7AAD0A-AE80-85DE-F92D-56E4AC9346AD}" dt="2024-11-07T11:05:17.852" v="11"/>
          <pc:sldLayoutMkLst>
            <pc:docMk/>
            <pc:sldMasterMk cId="0" sldId="2147484201"/>
            <pc:sldLayoutMk cId="2052589979" sldId="2147484636"/>
          </pc:sldLayoutMkLst>
        </pc:sldLayoutChg>
        <pc:sldLayoutChg chg="del">
          <pc:chgData name="Chris Greaves-Thomas" userId="S::chris.greaves-thomas@nhsbt.nhs.uk::09a5d066-9d20-47d5-87f3-d135671891d0" providerId="AD" clId="Web-{CE7AAD0A-AE80-85DE-F92D-56E4AC9346AD}" dt="2024-11-07T11:05:17.852" v="11"/>
          <pc:sldLayoutMkLst>
            <pc:docMk/>
            <pc:sldMasterMk cId="0" sldId="2147484201"/>
            <pc:sldLayoutMk cId="914980357" sldId="2147484637"/>
          </pc:sldLayoutMkLst>
        </pc:sldLayoutChg>
        <pc:sldLayoutChg chg="del">
          <pc:chgData name="Chris Greaves-Thomas" userId="S::chris.greaves-thomas@nhsbt.nhs.uk::09a5d066-9d20-47d5-87f3-d135671891d0" providerId="AD" clId="Web-{CE7AAD0A-AE80-85DE-F92D-56E4AC9346AD}" dt="2024-11-07T11:05:17.852" v="11"/>
          <pc:sldLayoutMkLst>
            <pc:docMk/>
            <pc:sldMasterMk cId="0" sldId="2147484201"/>
            <pc:sldLayoutMk cId="3089292414" sldId="2147484638"/>
          </pc:sldLayoutMkLst>
        </pc:sldLayoutChg>
        <pc:sldLayoutChg chg="del">
          <pc:chgData name="Chris Greaves-Thomas" userId="S::chris.greaves-thomas@nhsbt.nhs.uk::09a5d066-9d20-47d5-87f3-d135671891d0" providerId="AD" clId="Web-{CE7AAD0A-AE80-85DE-F92D-56E4AC9346AD}" dt="2024-11-07T11:05:17.852" v="11"/>
          <pc:sldLayoutMkLst>
            <pc:docMk/>
            <pc:sldMasterMk cId="0" sldId="2147484201"/>
            <pc:sldLayoutMk cId="2291092275" sldId="2147484639"/>
          </pc:sldLayoutMkLst>
        </pc:sldLayoutChg>
        <pc:sldLayoutChg chg="del">
          <pc:chgData name="Chris Greaves-Thomas" userId="S::chris.greaves-thomas@nhsbt.nhs.uk::09a5d066-9d20-47d5-87f3-d135671891d0" providerId="AD" clId="Web-{CE7AAD0A-AE80-85DE-F92D-56E4AC9346AD}" dt="2024-11-07T11:05:17.852" v="11"/>
          <pc:sldLayoutMkLst>
            <pc:docMk/>
            <pc:sldMasterMk cId="0" sldId="2147484201"/>
            <pc:sldLayoutMk cId="977207260" sldId="2147484640"/>
          </pc:sldLayoutMkLst>
        </pc:sldLayoutChg>
        <pc:sldLayoutChg chg="del">
          <pc:chgData name="Chris Greaves-Thomas" userId="S::chris.greaves-thomas@nhsbt.nhs.uk::09a5d066-9d20-47d5-87f3-d135671891d0" providerId="AD" clId="Web-{CE7AAD0A-AE80-85DE-F92D-56E4AC9346AD}" dt="2024-11-07T11:05:17.852" v="11"/>
          <pc:sldLayoutMkLst>
            <pc:docMk/>
            <pc:sldMasterMk cId="0" sldId="2147484201"/>
            <pc:sldLayoutMk cId="3361888793" sldId="2147484641"/>
          </pc:sldLayoutMkLst>
        </pc:sldLayoutChg>
        <pc:sldLayoutChg chg="del">
          <pc:chgData name="Chris Greaves-Thomas" userId="S::chris.greaves-thomas@nhsbt.nhs.uk::09a5d066-9d20-47d5-87f3-d135671891d0" providerId="AD" clId="Web-{CE7AAD0A-AE80-85DE-F92D-56E4AC9346AD}" dt="2024-11-07T11:05:17.852" v="11"/>
          <pc:sldLayoutMkLst>
            <pc:docMk/>
            <pc:sldMasterMk cId="0" sldId="2147484201"/>
            <pc:sldLayoutMk cId="2785773974" sldId="2147484642"/>
          </pc:sldLayoutMkLst>
        </pc:sldLayoutChg>
        <pc:sldLayoutChg chg="del">
          <pc:chgData name="Chris Greaves-Thomas" userId="S::chris.greaves-thomas@nhsbt.nhs.uk::09a5d066-9d20-47d5-87f3-d135671891d0" providerId="AD" clId="Web-{CE7AAD0A-AE80-85DE-F92D-56E4AC9346AD}" dt="2024-11-07T11:05:17.852" v="11"/>
          <pc:sldLayoutMkLst>
            <pc:docMk/>
            <pc:sldMasterMk cId="0" sldId="2147484201"/>
            <pc:sldLayoutMk cId="4047453254" sldId="2147484643"/>
          </pc:sldLayoutMkLst>
        </pc:sldLayoutChg>
        <pc:sldLayoutChg chg="del">
          <pc:chgData name="Chris Greaves-Thomas" userId="S::chris.greaves-thomas@nhsbt.nhs.uk::09a5d066-9d20-47d5-87f3-d135671891d0" providerId="AD" clId="Web-{CE7AAD0A-AE80-85DE-F92D-56E4AC9346AD}" dt="2024-11-07T11:05:17.852" v="11"/>
          <pc:sldLayoutMkLst>
            <pc:docMk/>
            <pc:sldMasterMk cId="0" sldId="2147484201"/>
            <pc:sldLayoutMk cId="3724941986" sldId="2147484644"/>
          </pc:sldLayoutMkLst>
        </pc:sldLayoutChg>
        <pc:sldLayoutChg chg="del">
          <pc:chgData name="Chris Greaves-Thomas" userId="S::chris.greaves-thomas@nhsbt.nhs.uk::09a5d066-9d20-47d5-87f3-d135671891d0" providerId="AD" clId="Web-{CE7AAD0A-AE80-85DE-F92D-56E4AC9346AD}" dt="2024-11-07T11:05:17.852" v="11"/>
          <pc:sldLayoutMkLst>
            <pc:docMk/>
            <pc:sldMasterMk cId="0" sldId="2147484201"/>
            <pc:sldLayoutMk cId="176304686" sldId="2147484645"/>
          </pc:sldLayoutMkLst>
        </pc:sldLayoutChg>
      </pc:sldMasterChg>
      <pc:sldMasterChg chg="del delSldLayout">
        <pc:chgData name="Chris Greaves-Thomas" userId="S::chris.greaves-thomas@nhsbt.nhs.uk::09a5d066-9d20-47d5-87f3-d135671891d0" providerId="AD" clId="Web-{CE7AAD0A-AE80-85DE-F92D-56E4AC9346AD}" dt="2024-11-07T11:05:17.852" v="12"/>
        <pc:sldMasterMkLst>
          <pc:docMk/>
          <pc:sldMasterMk cId="0" sldId="2147484213"/>
        </pc:sldMasterMkLst>
        <pc:sldLayoutChg chg="del">
          <pc:chgData name="Chris Greaves-Thomas" userId="S::chris.greaves-thomas@nhsbt.nhs.uk::09a5d066-9d20-47d5-87f3-d135671891d0" providerId="AD" clId="Web-{CE7AAD0A-AE80-85DE-F92D-56E4AC9346AD}" dt="2024-11-07T11:05:17.852" v="12"/>
          <pc:sldLayoutMkLst>
            <pc:docMk/>
            <pc:sldMasterMk cId="0" sldId="2147484213"/>
            <pc:sldLayoutMk cId="3585502709" sldId="2147484646"/>
          </pc:sldLayoutMkLst>
        </pc:sldLayoutChg>
        <pc:sldLayoutChg chg="del">
          <pc:chgData name="Chris Greaves-Thomas" userId="S::chris.greaves-thomas@nhsbt.nhs.uk::09a5d066-9d20-47d5-87f3-d135671891d0" providerId="AD" clId="Web-{CE7AAD0A-AE80-85DE-F92D-56E4AC9346AD}" dt="2024-11-07T11:05:17.852" v="12"/>
          <pc:sldLayoutMkLst>
            <pc:docMk/>
            <pc:sldMasterMk cId="0" sldId="2147484213"/>
            <pc:sldLayoutMk cId="2272562072" sldId="2147484647"/>
          </pc:sldLayoutMkLst>
        </pc:sldLayoutChg>
        <pc:sldLayoutChg chg="del">
          <pc:chgData name="Chris Greaves-Thomas" userId="S::chris.greaves-thomas@nhsbt.nhs.uk::09a5d066-9d20-47d5-87f3-d135671891d0" providerId="AD" clId="Web-{CE7AAD0A-AE80-85DE-F92D-56E4AC9346AD}" dt="2024-11-07T11:05:17.852" v="12"/>
          <pc:sldLayoutMkLst>
            <pc:docMk/>
            <pc:sldMasterMk cId="0" sldId="2147484213"/>
            <pc:sldLayoutMk cId="2264835472" sldId="2147484648"/>
          </pc:sldLayoutMkLst>
        </pc:sldLayoutChg>
        <pc:sldLayoutChg chg="del">
          <pc:chgData name="Chris Greaves-Thomas" userId="S::chris.greaves-thomas@nhsbt.nhs.uk::09a5d066-9d20-47d5-87f3-d135671891d0" providerId="AD" clId="Web-{CE7AAD0A-AE80-85DE-F92D-56E4AC9346AD}" dt="2024-11-07T11:05:17.852" v="12"/>
          <pc:sldLayoutMkLst>
            <pc:docMk/>
            <pc:sldMasterMk cId="0" sldId="2147484213"/>
            <pc:sldLayoutMk cId="4071874850" sldId="2147484649"/>
          </pc:sldLayoutMkLst>
        </pc:sldLayoutChg>
        <pc:sldLayoutChg chg="del">
          <pc:chgData name="Chris Greaves-Thomas" userId="S::chris.greaves-thomas@nhsbt.nhs.uk::09a5d066-9d20-47d5-87f3-d135671891d0" providerId="AD" clId="Web-{CE7AAD0A-AE80-85DE-F92D-56E4AC9346AD}" dt="2024-11-07T11:05:17.852" v="12"/>
          <pc:sldLayoutMkLst>
            <pc:docMk/>
            <pc:sldMasterMk cId="0" sldId="2147484213"/>
            <pc:sldLayoutMk cId="3876053593" sldId="2147484650"/>
          </pc:sldLayoutMkLst>
        </pc:sldLayoutChg>
        <pc:sldLayoutChg chg="del">
          <pc:chgData name="Chris Greaves-Thomas" userId="S::chris.greaves-thomas@nhsbt.nhs.uk::09a5d066-9d20-47d5-87f3-d135671891d0" providerId="AD" clId="Web-{CE7AAD0A-AE80-85DE-F92D-56E4AC9346AD}" dt="2024-11-07T11:05:17.852" v="12"/>
          <pc:sldLayoutMkLst>
            <pc:docMk/>
            <pc:sldMasterMk cId="0" sldId="2147484213"/>
            <pc:sldLayoutMk cId="3879027018" sldId="2147484651"/>
          </pc:sldLayoutMkLst>
        </pc:sldLayoutChg>
        <pc:sldLayoutChg chg="del">
          <pc:chgData name="Chris Greaves-Thomas" userId="S::chris.greaves-thomas@nhsbt.nhs.uk::09a5d066-9d20-47d5-87f3-d135671891d0" providerId="AD" clId="Web-{CE7AAD0A-AE80-85DE-F92D-56E4AC9346AD}" dt="2024-11-07T11:05:17.852" v="12"/>
          <pc:sldLayoutMkLst>
            <pc:docMk/>
            <pc:sldMasterMk cId="0" sldId="2147484213"/>
            <pc:sldLayoutMk cId="2864011797" sldId="2147484652"/>
          </pc:sldLayoutMkLst>
        </pc:sldLayoutChg>
        <pc:sldLayoutChg chg="del">
          <pc:chgData name="Chris Greaves-Thomas" userId="S::chris.greaves-thomas@nhsbt.nhs.uk::09a5d066-9d20-47d5-87f3-d135671891d0" providerId="AD" clId="Web-{CE7AAD0A-AE80-85DE-F92D-56E4AC9346AD}" dt="2024-11-07T11:05:17.852" v="12"/>
          <pc:sldLayoutMkLst>
            <pc:docMk/>
            <pc:sldMasterMk cId="0" sldId="2147484213"/>
            <pc:sldLayoutMk cId="3665953238" sldId="2147484653"/>
          </pc:sldLayoutMkLst>
        </pc:sldLayoutChg>
        <pc:sldLayoutChg chg="del">
          <pc:chgData name="Chris Greaves-Thomas" userId="S::chris.greaves-thomas@nhsbt.nhs.uk::09a5d066-9d20-47d5-87f3-d135671891d0" providerId="AD" clId="Web-{CE7AAD0A-AE80-85DE-F92D-56E4AC9346AD}" dt="2024-11-07T11:05:17.852" v="12"/>
          <pc:sldLayoutMkLst>
            <pc:docMk/>
            <pc:sldMasterMk cId="0" sldId="2147484213"/>
            <pc:sldLayoutMk cId="2635354277" sldId="2147484654"/>
          </pc:sldLayoutMkLst>
        </pc:sldLayoutChg>
        <pc:sldLayoutChg chg="del">
          <pc:chgData name="Chris Greaves-Thomas" userId="S::chris.greaves-thomas@nhsbt.nhs.uk::09a5d066-9d20-47d5-87f3-d135671891d0" providerId="AD" clId="Web-{CE7AAD0A-AE80-85DE-F92D-56E4AC9346AD}" dt="2024-11-07T11:05:17.852" v="12"/>
          <pc:sldLayoutMkLst>
            <pc:docMk/>
            <pc:sldMasterMk cId="0" sldId="2147484213"/>
            <pc:sldLayoutMk cId="901336722" sldId="2147484655"/>
          </pc:sldLayoutMkLst>
        </pc:sldLayoutChg>
        <pc:sldLayoutChg chg="del">
          <pc:chgData name="Chris Greaves-Thomas" userId="S::chris.greaves-thomas@nhsbt.nhs.uk::09a5d066-9d20-47d5-87f3-d135671891d0" providerId="AD" clId="Web-{CE7AAD0A-AE80-85DE-F92D-56E4AC9346AD}" dt="2024-11-07T11:05:17.852" v="12"/>
          <pc:sldLayoutMkLst>
            <pc:docMk/>
            <pc:sldMasterMk cId="0" sldId="2147484213"/>
            <pc:sldLayoutMk cId="3117258616" sldId="2147484656"/>
          </pc:sldLayoutMkLst>
        </pc:sldLayoutChg>
      </pc:sldMasterChg>
      <pc:sldMasterChg chg="del delSldLayout">
        <pc:chgData name="Chris Greaves-Thomas" userId="S::chris.greaves-thomas@nhsbt.nhs.uk::09a5d066-9d20-47d5-87f3-d135671891d0" providerId="AD" clId="Web-{CE7AAD0A-AE80-85DE-F92D-56E4AC9346AD}" dt="2024-11-07T11:05:17.852" v="13"/>
        <pc:sldMasterMkLst>
          <pc:docMk/>
          <pc:sldMasterMk cId="0" sldId="2147484357"/>
        </pc:sldMasterMkLst>
        <pc:sldLayoutChg chg="del">
          <pc:chgData name="Chris Greaves-Thomas" userId="S::chris.greaves-thomas@nhsbt.nhs.uk::09a5d066-9d20-47d5-87f3-d135671891d0" providerId="AD" clId="Web-{CE7AAD0A-AE80-85DE-F92D-56E4AC9346AD}" dt="2024-11-07T11:05:17.852" v="13"/>
          <pc:sldLayoutMkLst>
            <pc:docMk/>
            <pc:sldMasterMk cId="0" sldId="2147484357"/>
            <pc:sldLayoutMk cId="418367763" sldId="2147484679"/>
          </pc:sldLayoutMkLst>
        </pc:sldLayoutChg>
      </pc:sldMasterChg>
      <pc:sldMasterChg chg="del delSldLayout">
        <pc:chgData name="Chris Greaves-Thomas" userId="S::chris.greaves-thomas@nhsbt.nhs.uk::09a5d066-9d20-47d5-87f3-d135671891d0" providerId="AD" clId="Web-{CE7AAD0A-AE80-85DE-F92D-56E4AC9346AD}" dt="2024-11-07T11:05:17.852" v="14"/>
        <pc:sldMasterMkLst>
          <pc:docMk/>
          <pc:sldMasterMk cId="0" sldId="2147484501"/>
        </pc:sldMasterMkLst>
        <pc:sldLayoutChg chg="del">
          <pc:chgData name="Chris Greaves-Thomas" userId="S::chris.greaves-thomas@nhsbt.nhs.uk::09a5d066-9d20-47d5-87f3-d135671891d0" providerId="AD" clId="Web-{CE7AAD0A-AE80-85DE-F92D-56E4AC9346AD}" dt="2024-11-07T11:05:17.852" v="14"/>
          <pc:sldLayoutMkLst>
            <pc:docMk/>
            <pc:sldMasterMk cId="0" sldId="2147484501"/>
            <pc:sldLayoutMk cId="505914275" sldId="2147484657"/>
          </pc:sldLayoutMkLst>
        </pc:sldLayoutChg>
        <pc:sldLayoutChg chg="del">
          <pc:chgData name="Chris Greaves-Thomas" userId="S::chris.greaves-thomas@nhsbt.nhs.uk::09a5d066-9d20-47d5-87f3-d135671891d0" providerId="AD" clId="Web-{CE7AAD0A-AE80-85DE-F92D-56E4AC9346AD}" dt="2024-11-07T11:05:17.852" v="14"/>
          <pc:sldLayoutMkLst>
            <pc:docMk/>
            <pc:sldMasterMk cId="0" sldId="2147484501"/>
            <pc:sldLayoutMk cId="2280497680" sldId="2147484658"/>
          </pc:sldLayoutMkLst>
        </pc:sldLayoutChg>
        <pc:sldLayoutChg chg="del">
          <pc:chgData name="Chris Greaves-Thomas" userId="S::chris.greaves-thomas@nhsbt.nhs.uk::09a5d066-9d20-47d5-87f3-d135671891d0" providerId="AD" clId="Web-{CE7AAD0A-AE80-85DE-F92D-56E4AC9346AD}" dt="2024-11-07T11:05:17.852" v="14"/>
          <pc:sldLayoutMkLst>
            <pc:docMk/>
            <pc:sldMasterMk cId="0" sldId="2147484501"/>
            <pc:sldLayoutMk cId="1125276948" sldId="2147484659"/>
          </pc:sldLayoutMkLst>
        </pc:sldLayoutChg>
        <pc:sldLayoutChg chg="del">
          <pc:chgData name="Chris Greaves-Thomas" userId="S::chris.greaves-thomas@nhsbt.nhs.uk::09a5d066-9d20-47d5-87f3-d135671891d0" providerId="AD" clId="Web-{CE7AAD0A-AE80-85DE-F92D-56E4AC9346AD}" dt="2024-11-07T11:05:17.852" v="14"/>
          <pc:sldLayoutMkLst>
            <pc:docMk/>
            <pc:sldMasterMk cId="0" sldId="2147484501"/>
            <pc:sldLayoutMk cId="43414141" sldId="2147484660"/>
          </pc:sldLayoutMkLst>
        </pc:sldLayoutChg>
        <pc:sldLayoutChg chg="del">
          <pc:chgData name="Chris Greaves-Thomas" userId="S::chris.greaves-thomas@nhsbt.nhs.uk::09a5d066-9d20-47d5-87f3-d135671891d0" providerId="AD" clId="Web-{CE7AAD0A-AE80-85DE-F92D-56E4AC9346AD}" dt="2024-11-07T11:05:17.852" v="14"/>
          <pc:sldLayoutMkLst>
            <pc:docMk/>
            <pc:sldMasterMk cId="0" sldId="2147484501"/>
            <pc:sldLayoutMk cId="2915734420" sldId="2147484661"/>
          </pc:sldLayoutMkLst>
        </pc:sldLayoutChg>
        <pc:sldLayoutChg chg="del">
          <pc:chgData name="Chris Greaves-Thomas" userId="S::chris.greaves-thomas@nhsbt.nhs.uk::09a5d066-9d20-47d5-87f3-d135671891d0" providerId="AD" clId="Web-{CE7AAD0A-AE80-85DE-F92D-56E4AC9346AD}" dt="2024-11-07T11:05:17.852" v="14"/>
          <pc:sldLayoutMkLst>
            <pc:docMk/>
            <pc:sldMasterMk cId="0" sldId="2147484501"/>
            <pc:sldLayoutMk cId="4016678635" sldId="2147484662"/>
          </pc:sldLayoutMkLst>
        </pc:sldLayoutChg>
        <pc:sldLayoutChg chg="del">
          <pc:chgData name="Chris Greaves-Thomas" userId="S::chris.greaves-thomas@nhsbt.nhs.uk::09a5d066-9d20-47d5-87f3-d135671891d0" providerId="AD" clId="Web-{CE7AAD0A-AE80-85DE-F92D-56E4AC9346AD}" dt="2024-11-07T11:05:17.852" v="14"/>
          <pc:sldLayoutMkLst>
            <pc:docMk/>
            <pc:sldMasterMk cId="0" sldId="2147484501"/>
            <pc:sldLayoutMk cId="2100988812" sldId="2147484663"/>
          </pc:sldLayoutMkLst>
        </pc:sldLayoutChg>
        <pc:sldLayoutChg chg="del">
          <pc:chgData name="Chris Greaves-Thomas" userId="S::chris.greaves-thomas@nhsbt.nhs.uk::09a5d066-9d20-47d5-87f3-d135671891d0" providerId="AD" clId="Web-{CE7AAD0A-AE80-85DE-F92D-56E4AC9346AD}" dt="2024-11-07T11:05:17.852" v="14"/>
          <pc:sldLayoutMkLst>
            <pc:docMk/>
            <pc:sldMasterMk cId="0" sldId="2147484501"/>
            <pc:sldLayoutMk cId="3631624707" sldId="2147484664"/>
          </pc:sldLayoutMkLst>
        </pc:sldLayoutChg>
        <pc:sldLayoutChg chg="del">
          <pc:chgData name="Chris Greaves-Thomas" userId="S::chris.greaves-thomas@nhsbt.nhs.uk::09a5d066-9d20-47d5-87f3-d135671891d0" providerId="AD" clId="Web-{CE7AAD0A-AE80-85DE-F92D-56E4AC9346AD}" dt="2024-11-07T11:05:17.852" v="14"/>
          <pc:sldLayoutMkLst>
            <pc:docMk/>
            <pc:sldMasterMk cId="0" sldId="2147484501"/>
            <pc:sldLayoutMk cId="4096539392" sldId="2147484665"/>
          </pc:sldLayoutMkLst>
        </pc:sldLayoutChg>
        <pc:sldLayoutChg chg="del">
          <pc:chgData name="Chris Greaves-Thomas" userId="S::chris.greaves-thomas@nhsbt.nhs.uk::09a5d066-9d20-47d5-87f3-d135671891d0" providerId="AD" clId="Web-{CE7AAD0A-AE80-85DE-F92D-56E4AC9346AD}" dt="2024-11-07T11:05:17.852" v="14"/>
          <pc:sldLayoutMkLst>
            <pc:docMk/>
            <pc:sldMasterMk cId="0" sldId="2147484501"/>
            <pc:sldLayoutMk cId="2225137387" sldId="2147484666"/>
          </pc:sldLayoutMkLst>
        </pc:sldLayoutChg>
        <pc:sldLayoutChg chg="del">
          <pc:chgData name="Chris Greaves-Thomas" userId="S::chris.greaves-thomas@nhsbt.nhs.uk::09a5d066-9d20-47d5-87f3-d135671891d0" providerId="AD" clId="Web-{CE7AAD0A-AE80-85DE-F92D-56E4AC9346AD}" dt="2024-11-07T11:05:17.852" v="14"/>
          <pc:sldLayoutMkLst>
            <pc:docMk/>
            <pc:sldMasterMk cId="0" sldId="2147484501"/>
            <pc:sldLayoutMk cId="2436908396" sldId="2147484667"/>
          </pc:sldLayoutMkLst>
        </pc:sldLayoutChg>
      </pc:sldMasterChg>
      <pc:sldMasterChg chg="del delSldLayout">
        <pc:chgData name="Chris Greaves-Thomas" userId="S::chris.greaves-thomas@nhsbt.nhs.uk::09a5d066-9d20-47d5-87f3-d135671891d0" providerId="AD" clId="Web-{CE7AAD0A-AE80-85DE-F92D-56E4AC9346AD}" dt="2024-11-07T11:05:17.852" v="15"/>
        <pc:sldMasterMkLst>
          <pc:docMk/>
          <pc:sldMasterMk cId="0" sldId="2147484513"/>
        </pc:sldMasterMkLst>
        <pc:sldLayoutChg chg="del">
          <pc:chgData name="Chris Greaves-Thomas" userId="S::chris.greaves-thomas@nhsbt.nhs.uk::09a5d066-9d20-47d5-87f3-d135671891d0" providerId="AD" clId="Web-{CE7AAD0A-AE80-85DE-F92D-56E4AC9346AD}" dt="2024-11-07T11:05:17.852" v="15"/>
          <pc:sldLayoutMkLst>
            <pc:docMk/>
            <pc:sldMasterMk cId="0" sldId="2147484513"/>
            <pc:sldLayoutMk cId="1017383602" sldId="2147484668"/>
          </pc:sldLayoutMkLst>
        </pc:sldLayoutChg>
        <pc:sldLayoutChg chg="del">
          <pc:chgData name="Chris Greaves-Thomas" userId="S::chris.greaves-thomas@nhsbt.nhs.uk::09a5d066-9d20-47d5-87f3-d135671891d0" providerId="AD" clId="Web-{CE7AAD0A-AE80-85DE-F92D-56E4AC9346AD}" dt="2024-11-07T11:05:17.852" v="15"/>
          <pc:sldLayoutMkLst>
            <pc:docMk/>
            <pc:sldMasterMk cId="0" sldId="2147484513"/>
            <pc:sldLayoutMk cId="435684073" sldId="2147484669"/>
          </pc:sldLayoutMkLst>
        </pc:sldLayoutChg>
        <pc:sldLayoutChg chg="del">
          <pc:chgData name="Chris Greaves-Thomas" userId="S::chris.greaves-thomas@nhsbt.nhs.uk::09a5d066-9d20-47d5-87f3-d135671891d0" providerId="AD" clId="Web-{CE7AAD0A-AE80-85DE-F92D-56E4AC9346AD}" dt="2024-11-07T11:05:17.852" v="15"/>
          <pc:sldLayoutMkLst>
            <pc:docMk/>
            <pc:sldMasterMk cId="0" sldId="2147484513"/>
            <pc:sldLayoutMk cId="345842657" sldId="2147484670"/>
          </pc:sldLayoutMkLst>
        </pc:sldLayoutChg>
        <pc:sldLayoutChg chg="del">
          <pc:chgData name="Chris Greaves-Thomas" userId="S::chris.greaves-thomas@nhsbt.nhs.uk::09a5d066-9d20-47d5-87f3-d135671891d0" providerId="AD" clId="Web-{CE7AAD0A-AE80-85DE-F92D-56E4AC9346AD}" dt="2024-11-07T11:05:17.852" v="15"/>
          <pc:sldLayoutMkLst>
            <pc:docMk/>
            <pc:sldMasterMk cId="0" sldId="2147484513"/>
            <pc:sldLayoutMk cId="752574454" sldId="2147484671"/>
          </pc:sldLayoutMkLst>
        </pc:sldLayoutChg>
        <pc:sldLayoutChg chg="del">
          <pc:chgData name="Chris Greaves-Thomas" userId="S::chris.greaves-thomas@nhsbt.nhs.uk::09a5d066-9d20-47d5-87f3-d135671891d0" providerId="AD" clId="Web-{CE7AAD0A-AE80-85DE-F92D-56E4AC9346AD}" dt="2024-11-07T11:05:17.852" v="15"/>
          <pc:sldLayoutMkLst>
            <pc:docMk/>
            <pc:sldMasterMk cId="0" sldId="2147484513"/>
            <pc:sldLayoutMk cId="1734205666" sldId="2147484672"/>
          </pc:sldLayoutMkLst>
        </pc:sldLayoutChg>
        <pc:sldLayoutChg chg="del">
          <pc:chgData name="Chris Greaves-Thomas" userId="S::chris.greaves-thomas@nhsbt.nhs.uk::09a5d066-9d20-47d5-87f3-d135671891d0" providerId="AD" clId="Web-{CE7AAD0A-AE80-85DE-F92D-56E4AC9346AD}" dt="2024-11-07T11:05:17.852" v="15"/>
          <pc:sldLayoutMkLst>
            <pc:docMk/>
            <pc:sldMasterMk cId="0" sldId="2147484513"/>
            <pc:sldLayoutMk cId="2169080144" sldId="2147484673"/>
          </pc:sldLayoutMkLst>
        </pc:sldLayoutChg>
        <pc:sldLayoutChg chg="del">
          <pc:chgData name="Chris Greaves-Thomas" userId="S::chris.greaves-thomas@nhsbt.nhs.uk::09a5d066-9d20-47d5-87f3-d135671891d0" providerId="AD" clId="Web-{CE7AAD0A-AE80-85DE-F92D-56E4AC9346AD}" dt="2024-11-07T11:05:17.852" v="15"/>
          <pc:sldLayoutMkLst>
            <pc:docMk/>
            <pc:sldMasterMk cId="0" sldId="2147484513"/>
            <pc:sldLayoutMk cId="1852959070" sldId="2147484674"/>
          </pc:sldLayoutMkLst>
        </pc:sldLayoutChg>
        <pc:sldLayoutChg chg="del">
          <pc:chgData name="Chris Greaves-Thomas" userId="S::chris.greaves-thomas@nhsbt.nhs.uk::09a5d066-9d20-47d5-87f3-d135671891d0" providerId="AD" clId="Web-{CE7AAD0A-AE80-85DE-F92D-56E4AC9346AD}" dt="2024-11-07T11:05:17.852" v="15"/>
          <pc:sldLayoutMkLst>
            <pc:docMk/>
            <pc:sldMasterMk cId="0" sldId="2147484513"/>
            <pc:sldLayoutMk cId="4197723472" sldId="2147484675"/>
          </pc:sldLayoutMkLst>
        </pc:sldLayoutChg>
        <pc:sldLayoutChg chg="del">
          <pc:chgData name="Chris Greaves-Thomas" userId="S::chris.greaves-thomas@nhsbt.nhs.uk::09a5d066-9d20-47d5-87f3-d135671891d0" providerId="AD" clId="Web-{CE7AAD0A-AE80-85DE-F92D-56E4AC9346AD}" dt="2024-11-07T11:05:17.852" v="15"/>
          <pc:sldLayoutMkLst>
            <pc:docMk/>
            <pc:sldMasterMk cId="0" sldId="2147484513"/>
            <pc:sldLayoutMk cId="3512128217" sldId="2147484676"/>
          </pc:sldLayoutMkLst>
        </pc:sldLayoutChg>
        <pc:sldLayoutChg chg="del">
          <pc:chgData name="Chris Greaves-Thomas" userId="S::chris.greaves-thomas@nhsbt.nhs.uk::09a5d066-9d20-47d5-87f3-d135671891d0" providerId="AD" clId="Web-{CE7AAD0A-AE80-85DE-F92D-56E4AC9346AD}" dt="2024-11-07T11:05:17.852" v="15"/>
          <pc:sldLayoutMkLst>
            <pc:docMk/>
            <pc:sldMasterMk cId="0" sldId="2147484513"/>
            <pc:sldLayoutMk cId="3860575282" sldId="2147484677"/>
          </pc:sldLayoutMkLst>
        </pc:sldLayoutChg>
        <pc:sldLayoutChg chg="del">
          <pc:chgData name="Chris Greaves-Thomas" userId="S::chris.greaves-thomas@nhsbt.nhs.uk::09a5d066-9d20-47d5-87f3-d135671891d0" providerId="AD" clId="Web-{CE7AAD0A-AE80-85DE-F92D-56E4AC9346AD}" dt="2024-11-07T11:05:17.852" v="15"/>
          <pc:sldLayoutMkLst>
            <pc:docMk/>
            <pc:sldMasterMk cId="0" sldId="2147484513"/>
            <pc:sldLayoutMk cId="3145177377" sldId="2147484678"/>
          </pc:sldLayoutMkLst>
        </pc:sldLayoutChg>
      </pc:sldMasterChg>
    </pc:docChg>
  </pc:docChgLst>
  <pc:docChgLst>
    <pc:chgData name="Elisabeth Partridge" userId="S::elisabeth.partridge@nhsbt.nhs.uk::14c7378e-5813-4759-951a-05bf53685f0c" providerId="AD" clId="Web-{7F0EEEA8-F4B5-2EBC-9CF5-B766F2BFC5A6}"/>
    <pc:docChg chg="modSld">
      <pc:chgData name="Elisabeth Partridge" userId="S::elisabeth.partridge@nhsbt.nhs.uk::14c7378e-5813-4759-951a-05bf53685f0c" providerId="AD" clId="Web-{7F0EEEA8-F4B5-2EBC-9CF5-B766F2BFC5A6}" dt="2025-02-05T12:07:00.790" v="8"/>
      <pc:docMkLst>
        <pc:docMk/>
      </pc:docMkLst>
      <pc:sldChg chg="delSp delAnim">
        <pc:chgData name="Elisabeth Partridge" userId="S::elisabeth.partridge@nhsbt.nhs.uk::14c7378e-5813-4759-951a-05bf53685f0c" providerId="AD" clId="Web-{7F0EEEA8-F4B5-2EBC-9CF5-B766F2BFC5A6}" dt="2025-02-05T12:06:27.507" v="0"/>
        <pc:sldMkLst>
          <pc:docMk/>
          <pc:sldMk cId="2510545612" sldId="7675"/>
        </pc:sldMkLst>
      </pc:sldChg>
      <pc:sldChg chg="delSp delAnim">
        <pc:chgData name="Elisabeth Partridge" userId="S::elisabeth.partridge@nhsbt.nhs.uk::14c7378e-5813-4759-951a-05bf53685f0c" providerId="AD" clId="Web-{7F0EEEA8-F4B5-2EBC-9CF5-B766F2BFC5A6}" dt="2025-02-05T12:06:31.914" v="1"/>
        <pc:sldMkLst>
          <pc:docMk/>
          <pc:sldMk cId="3057651952" sldId="7676"/>
        </pc:sldMkLst>
      </pc:sldChg>
      <pc:sldChg chg="delSp delAnim">
        <pc:chgData name="Elisabeth Partridge" userId="S::elisabeth.partridge@nhsbt.nhs.uk::14c7378e-5813-4759-951a-05bf53685f0c" providerId="AD" clId="Web-{7F0EEEA8-F4B5-2EBC-9CF5-B766F2BFC5A6}" dt="2025-02-05T12:06:34.898" v="2"/>
        <pc:sldMkLst>
          <pc:docMk/>
          <pc:sldMk cId="2348984536" sldId="7677"/>
        </pc:sldMkLst>
      </pc:sldChg>
      <pc:sldChg chg="delSp delAnim">
        <pc:chgData name="Elisabeth Partridge" userId="S::elisabeth.partridge@nhsbt.nhs.uk::14c7378e-5813-4759-951a-05bf53685f0c" providerId="AD" clId="Web-{7F0EEEA8-F4B5-2EBC-9CF5-B766F2BFC5A6}" dt="2025-02-05T12:06:38.445" v="3"/>
        <pc:sldMkLst>
          <pc:docMk/>
          <pc:sldMk cId="2074293765" sldId="7678"/>
        </pc:sldMkLst>
      </pc:sldChg>
      <pc:sldChg chg="delSp delAnim">
        <pc:chgData name="Elisabeth Partridge" userId="S::elisabeth.partridge@nhsbt.nhs.uk::14c7378e-5813-4759-951a-05bf53685f0c" providerId="AD" clId="Web-{7F0EEEA8-F4B5-2EBC-9CF5-B766F2BFC5A6}" dt="2025-02-05T12:06:42.727" v="4"/>
        <pc:sldMkLst>
          <pc:docMk/>
          <pc:sldMk cId="2801420654" sldId="7679"/>
        </pc:sldMkLst>
      </pc:sldChg>
      <pc:sldChg chg="delSp delAnim">
        <pc:chgData name="Elisabeth Partridge" userId="S::elisabeth.partridge@nhsbt.nhs.uk::14c7378e-5813-4759-951a-05bf53685f0c" providerId="AD" clId="Web-{7F0EEEA8-F4B5-2EBC-9CF5-B766F2BFC5A6}" dt="2025-02-05T12:06:49.039" v="5"/>
        <pc:sldMkLst>
          <pc:docMk/>
          <pc:sldMk cId="1146822729" sldId="7680"/>
        </pc:sldMkLst>
      </pc:sldChg>
      <pc:sldChg chg="delSp delAnim">
        <pc:chgData name="Elisabeth Partridge" userId="S::elisabeth.partridge@nhsbt.nhs.uk::14c7378e-5813-4759-951a-05bf53685f0c" providerId="AD" clId="Web-{7F0EEEA8-F4B5-2EBC-9CF5-B766F2BFC5A6}" dt="2025-02-05T12:06:53.415" v="6"/>
        <pc:sldMkLst>
          <pc:docMk/>
          <pc:sldMk cId="2912677458" sldId="7681"/>
        </pc:sldMkLst>
      </pc:sldChg>
      <pc:sldChg chg="delSp delAnim">
        <pc:chgData name="Elisabeth Partridge" userId="S::elisabeth.partridge@nhsbt.nhs.uk::14c7378e-5813-4759-951a-05bf53685f0c" providerId="AD" clId="Web-{7F0EEEA8-F4B5-2EBC-9CF5-B766F2BFC5A6}" dt="2025-02-05T12:06:56.774" v="7"/>
        <pc:sldMkLst>
          <pc:docMk/>
          <pc:sldMk cId="1014116893" sldId="7682"/>
        </pc:sldMkLst>
      </pc:sldChg>
      <pc:sldChg chg="delSp delAnim">
        <pc:chgData name="Elisabeth Partridge" userId="S::elisabeth.partridge@nhsbt.nhs.uk::14c7378e-5813-4759-951a-05bf53685f0c" providerId="AD" clId="Web-{7F0EEEA8-F4B5-2EBC-9CF5-B766F2BFC5A6}" dt="2025-02-05T12:07:00.790" v="8"/>
        <pc:sldMkLst>
          <pc:docMk/>
          <pc:sldMk cId="1412931142" sldId="7683"/>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3AF4AC-C4A1-4E43-A6ED-84DB22646B32}"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DB3641AE-07F0-4228-83CF-24ADD312582B}">
      <dgm:prSet/>
      <dgm:spPr/>
      <dgm:t>
        <a:bodyPr/>
        <a:lstStyle/>
        <a:p>
          <a:pPr rtl="0">
            <a:lnSpc>
              <a:spcPct val="100000"/>
            </a:lnSpc>
            <a:defRPr cap="all"/>
          </a:pPr>
          <a:r>
            <a:rPr lang="en-US"/>
            <a:t>Best practice recommends that </a:t>
          </a:r>
          <a:r>
            <a:rPr lang="en-US" b="1"/>
            <a:t>ALL</a:t>
          </a:r>
          <a:r>
            <a:rPr lang="en-US"/>
            <a:t> patients</a:t>
          </a:r>
          <a:r>
            <a:rPr lang="en-US">
              <a:latin typeface="Calibri Light" panose="020F0302020204030204"/>
            </a:rPr>
            <a:t> </a:t>
          </a:r>
          <a:r>
            <a:rPr lang="en-US"/>
            <a:t>are assessed for their potential to be an eye donor against the eye donation (ED) criteria </a:t>
          </a:r>
          <a:r>
            <a:rPr lang="en-US" b="1"/>
            <a:t>BEFORE</a:t>
          </a:r>
          <a:r>
            <a:rPr lang="en-US"/>
            <a:t> the option of ED is raised with them.  </a:t>
          </a:r>
        </a:p>
      </dgm:t>
    </dgm:pt>
    <dgm:pt modelId="{8D2940CF-9D2E-419F-BF58-4BC071AA3189}" type="parTrans" cxnId="{5A89A151-DDD8-42CF-B838-86960EB6B7C7}">
      <dgm:prSet/>
      <dgm:spPr/>
      <dgm:t>
        <a:bodyPr/>
        <a:lstStyle/>
        <a:p>
          <a:endParaRPr lang="en-US"/>
        </a:p>
      </dgm:t>
    </dgm:pt>
    <dgm:pt modelId="{046CBDFC-B171-4F20-890B-3409721DD08F}" type="sibTrans" cxnId="{5A89A151-DDD8-42CF-B838-86960EB6B7C7}">
      <dgm:prSet/>
      <dgm:spPr/>
      <dgm:t>
        <a:bodyPr/>
        <a:lstStyle/>
        <a:p>
          <a:endParaRPr lang="en-US"/>
        </a:p>
      </dgm:t>
    </dgm:pt>
    <dgm:pt modelId="{3B9E3C13-D7D5-49DF-BD2F-9170B11FE5AB}">
      <dgm:prSet/>
      <dgm:spPr/>
      <dgm:t>
        <a:bodyPr/>
        <a:lstStyle/>
        <a:p>
          <a:pPr>
            <a:lnSpc>
              <a:spcPct val="100000"/>
            </a:lnSpc>
            <a:defRPr cap="all"/>
          </a:pPr>
          <a:r>
            <a:rPr lang="en-US"/>
            <a:t>Discussing each </a:t>
          </a:r>
          <a:r>
            <a:rPr lang="en-US" b="1"/>
            <a:t>patients’ eligibility at your MDT meetings </a:t>
          </a:r>
          <a:r>
            <a:rPr lang="en-US"/>
            <a:t>is also good practice. </a:t>
          </a:r>
        </a:p>
      </dgm:t>
    </dgm:pt>
    <dgm:pt modelId="{22EDCA00-E6B1-44E8-ABF7-0A107F90CEEF}" type="parTrans" cxnId="{900F044E-4A91-4F34-8EF1-DA40714AAF2D}">
      <dgm:prSet/>
      <dgm:spPr/>
      <dgm:t>
        <a:bodyPr/>
        <a:lstStyle/>
        <a:p>
          <a:endParaRPr lang="en-US"/>
        </a:p>
      </dgm:t>
    </dgm:pt>
    <dgm:pt modelId="{49B124B8-BF61-40A6-847C-4D1A7D1876DA}" type="sibTrans" cxnId="{900F044E-4A91-4F34-8EF1-DA40714AAF2D}">
      <dgm:prSet/>
      <dgm:spPr/>
      <dgm:t>
        <a:bodyPr/>
        <a:lstStyle/>
        <a:p>
          <a:endParaRPr lang="en-US"/>
        </a:p>
      </dgm:t>
    </dgm:pt>
    <dgm:pt modelId="{44A50006-C540-45D5-A724-5C5B6B3D7DE2}">
      <dgm:prSet/>
      <dgm:spPr/>
      <dgm:t>
        <a:bodyPr/>
        <a:lstStyle/>
        <a:p>
          <a:pPr>
            <a:lnSpc>
              <a:spcPct val="100000"/>
            </a:lnSpc>
            <a:defRPr cap="all"/>
          </a:pPr>
          <a:r>
            <a:rPr lang="en-US"/>
            <a:t>Use the </a:t>
          </a:r>
          <a:r>
            <a:rPr lang="en-US" b="1"/>
            <a:t>ED Eligibility assessment checklist to </a:t>
          </a:r>
          <a:r>
            <a:rPr lang="en-US"/>
            <a:t>undertake this assessment </a:t>
          </a:r>
        </a:p>
      </dgm:t>
    </dgm:pt>
    <dgm:pt modelId="{87C405DE-C068-4EF3-B62E-1E1EB9A42896}" type="parTrans" cxnId="{8504629A-A72D-45AF-8E8E-34233A109A33}">
      <dgm:prSet/>
      <dgm:spPr/>
      <dgm:t>
        <a:bodyPr/>
        <a:lstStyle/>
        <a:p>
          <a:endParaRPr lang="en-US"/>
        </a:p>
      </dgm:t>
    </dgm:pt>
    <dgm:pt modelId="{BA2698CA-0DE7-4517-8190-B6DE96D4F7E5}" type="sibTrans" cxnId="{8504629A-A72D-45AF-8E8E-34233A109A33}">
      <dgm:prSet/>
      <dgm:spPr/>
      <dgm:t>
        <a:bodyPr/>
        <a:lstStyle/>
        <a:p>
          <a:endParaRPr lang="en-US"/>
        </a:p>
      </dgm:t>
    </dgm:pt>
    <dgm:pt modelId="{5945BED4-59D6-44F4-B0C5-6C743634BA4A}" type="pres">
      <dgm:prSet presAssocID="{DC3AF4AC-C4A1-4E43-A6ED-84DB22646B32}" presName="root" presStyleCnt="0">
        <dgm:presLayoutVars>
          <dgm:dir/>
          <dgm:resizeHandles val="exact"/>
        </dgm:presLayoutVars>
      </dgm:prSet>
      <dgm:spPr/>
    </dgm:pt>
    <dgm:pt modelId="{A5C84FB8-704B-473C-822F-A2FF8D4990D5}" type="pres">
      <dgm:prSet presAssocID="{DB3641AE-07F0-4228-83CF-24ADD312582B}" presName="compNode" presStyleCnt="0"/>
      <dgm:spPr/>
    </dgm:pt>
    <dgm:pt modelId="{08891233-67DE-42D2-A626-A237FF444BF0}" type="pres">
      <dgm:prSet presAssocID="{DB3641AE-07F0-4228-83CF-24ADD312582B}" presName="iconBgRect" presStyleLbl="bgShp" presStyleIdx="0" presStyleCnt="3"/>
      <dgm:spPr/>
    </dgm:pt>
    <dgm:pt modelId="{3BE03D0A-0E49-4C87-A69F-65308E09A228}" type="pres">
      <dgm:prSet presAssocID="{DB3641AE-07F0-4228-83CF-24ADD312582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tor"/>
        </a:ext>
      </dgm:extLst>
    </dgm:pt>
    <dgm:pt modelId="{D45ACC6E-E5C7-49E2-A2DA-2C9A71758160}" type="pres">
      <dgm:prSet presAssocID="{DB3641AE-07F0-4228-83CF-24ADD312582B}" presName="spaceRect" presStyleCnt="0"/>
      <dgm:spPr/>
    </dgm:pt>
    <dgm:pt modelId="{ED7250A0-0BF1-4069-883A-AD1B8C5DCB6E}" type="pres">
      <dgm:prSet presAssocID="{DB3641AE-07F0-4228-83CF-24ADD312582B}" presName="textRect" presStyleLbl="revTx" presStyleIdx="0" presStyleCnt="3">
        <dgm:presLayoutVars>
          <dgm:chMax val="1"/>
          <dgm:chPref val="1"/>
        </dgm:presLayoutVars>
      </dgm:prSet>
      <dgm:spPr/>
    </dgm:pt>
    <dgm:pt modelId="{EB51128D-DA35-4869-B9F4-571192CB0E38}" type="pres">
      <dgm:prSet presAssocID="{046CBDFC-B171-4F20-890B-3409721DD08F}" presName="sibTrans" presStyleCnt="0"/>
      <dgm:spPr/>
    </dgm:pt>
    <dgm:pt modelId="{84D2D3D8-7BC9-43A6-9367-5383AF92DE14}" type="pres">
      <dgm:prSet presAssocID="{3B9E3C13-D7D5-49DF-BD2F-9170B11FE5AB}" presName="compNode" presStyleCnt="0"/>
      <dgm:spPr/>
    </dgm:pt>
    <dgm:pt modelId="{FC698210-6054-494D-99C0-8F6F70295D36}" type="pres">
      <dgm:prSet presAssocID="{3B9E3C13-D7D5-49DF-BD2F-9170B11FE5AB}" presName="iconBgRect" presStyleLbl="bgShp" presStyleIdx="1" presStyleCnt="3"/>
      <dgm:spPr/>
    </dgm:pt>
    <dgm:pt modelId="{C05DBE06-A2E6-47FB-AE2D-E69AB09909E9}" type="pres">
      <dgm:prSet presAssocID="{3B9E3C13-D7D5-49DF-BD2F-9170B11FE5A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ard Room"/>
        </a:ext>
      </dgm:extLst>
    </dgm:pt>
    <dgm:pt modelId="{168327EC-727F-4E0F-AA58-E2BF2FBB0A29}" type="pres">
      <dgm:prSet presAssocID="{3B9E3C13-D7D5-49DF-BD2F-9170B11FE5AB}" presName="spaceRect" presStyleCnt="0"/>
      <dgm:spPr/>
    </dgm:pt>
    <dgm:pt modelId="{62A8EE63-9E8D-4E02-AA98-1201FD8DE559}" type="pres">
      <dgm:prSet presAssocID="{3B9E3C13-D7D5-49DF-BD2F-9170B11FE5AB}" presName="textRect" presStyleLbl="revTx" presStyleIdx="1" presStyleCnt="3">
        <dgm:presLayoutVars>
          <dgm:chMax val="1"/>
          <dgm:chPref val="1"/>
        </dgm:presLayoutVars>
      </dgm:prSet>
      <dgm:spPr/>
    </dgm:pt>
    <dgm:pt modelId="{420F9C88-1F04-4F81-AFD2-BD76B89AD6BD}" type="pres">
      <dgm:prSet presAssocID="{49B124B8-BF61-40A6-847C-4D1A7D1876DA}" presName="sibTrans" presStyleCnt="0"/>
      <dgm:spPr/>
    </dgm:pt>
    <dgm:pt modelId="{74B9B845-F9FD-441C-9307-FEFC7FCBC132}" type="pres">
      <dgm:prSet presAssocID="{44A50006-C540-45D5-A724-5C5B6B3D7DE2}" presName="compNode" presStyleCnt="0"/>
      <dgm:spPr/>
    </dgm:pt>
    <dgm:pt modelId="{43796519-94F4-4A52-A2B5-386456A40C23}" type="pres">
      <dgm:prSet presAssocID="{44A50006-C540-45D5-A724-5C5B6B3D7DE2}" presName="iconBgRect" presStyleLbl="bgShp" presStyleIdx="2" presStyleCnt="3"/>
      <dgm:spPr/>
    </dgm:pt>
    <dgm:pt modelId="{5243B44F-BB60-4AE1-9FF7-D17A278CBF97}" type="pres">
      <dgm:prSet presAssocID="{44A50006-C540-45D5-A724-5C5B6B3D7DE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 List"/>
        </a:ext>
      </dgm:extLst>
    </dgm:pt>
    <dgm:pt modelId="{7B0872B0-B18D-4812-A30A-AD10EA1D09E9}" type="pres">
      <dgm:prSet presAssocID="{44A50006-C540-45D5-A724-5C5B6B3D7DE2}" presName="spaceRect" presStyleCnt="0"/>
      <dgm:spPr/>
    </dgm:pt>
    <dgm:pt modelId="{A8DFF30E-EA16-4C4C-B76C-EC7038E3D4FF}" type="pres">
      <dgm:prSet presAssocID="{44A50006-C540-45D5-A724-5C5B6B3D7DE2}" presName="textRect" presStyleLbl="revTx" presStyleIdx="2" presStyleCnt="3">
        <dgm:presLayoutVars>
          <dgm:chMax val="1"/>
          <dgm:chPref val="1"/>
        </dgm:presLayoutVars>
      </dgm:prSet>
      <dgm:spPr/>
    </dgm:pt>
  </dgm:ptLst>
  <dgm:cxnLst>
    <dgm:cxn modelId="{C0BEBF4A-285A-4DF1-8985-3ABD64FAAD20}" type="presOf" srcId="{3B9E3C13-D7D5-49DF-BD2F-9170B11FE5AB}" destId="{62A8EE63-9E8D-4E02-AA98-1201FD8DE559}" srcOrd="0" destOrd="0" presId="urn:microsoft.com/office/officeart/2018/5/layout/IconCircleLabelList"/>
    <dgm:cxn modelId="{900F044E-4A91-4F34-8EF1-DA40714AAF2D}" srcId="{DC3AF4AC-C4A1-4E43-A6ED-84DB22646B32}" destId="{3B9E3C13-D7D5-49DF-BD2F-9170B11FE5AB}" srcOrd="1" destOrd="0" parTransId="{22EDCA00-E6B1-44E8-ABF7-0A107F90CEEF}" sibTransId="{49B124B8-BF61-40A6-847C-4D1A7D1876DA}"/>
    <dgm:cxn modelId="{5A89A151-DDD8-42CF-B838-86960EB6B7C7}" srcId="{DC3AF4AC-C4A1-4E43-A6ED-84DB22646B32}" destId="{DB3641AE-07F0-4228-83CF-24ADD312582B}" srcOrd="0" destOrd="0" parTransId="{8D2940CF-9D2E-419F-BF58-4BC071AA3189}" sibTransId="{046CBDFC-B171-4F20-890B-3409721DD08F}"/>
    <dgm:cxn modelId="{D2E63795-A8FC-44E2-9026-96FCEA181B01}" type="presOf" srcId="{44A50006-C540-45D5-A724-5C5B6B3D7DE2}" destId="{A8DFF30E-EA16-4C4C-B76C-EC7038E3D4FF}" srcOrd="0" destOrd="0" presId="urn:microsoft.com/office/officeart/2018/5/layout/IconCircleLabelList"/>
    <dgm:cxn modelId="{8504629A-A72D-45AF-8E8E-34233A109A33}" srcId="{DC3AF4AC-C4A1-4E43-A6ED-84DB22646B32}" destId="{44A50006-C540-45D5-A724-5C5B6B3D7DE2}" srcOrd="2" destOrd="0" parTransId="{87C405DE-C068-4EF3-B62E-1E1EB9A42896}" sibTransId="{BA2698CA-0DE7-4517-8190-B6DE96D4F7E5}"/>
    <dgm:cxn modelId="{A02942A1-22DB-4B82-A503-1330D4599B3A}" type="presOf" srcId="{DB3641AE-07F0-4228-83CF-24ADD312582B}" destId="{ED7250A0-0BF1-4069-883A-AD1B8C5DCB6E}" srcOrd="0" destOrd="0" presId="urn:microsoft.com/office/officeart/2018/5/layout/IconCircleLabelList"/>
    <dgm:cxn modelId="{55C340B9-684F-40E4-A9A5-6C58FBB7A8D9}" type="presOf" srcId="{DC3AF4AC-C4A1-4E43-A6ED-84DB22646B32}" destId="{5945BED4-59D6-44F4-B0C5-6C743634BA4A}" srcOrd="0" destOrd="0" presId="urn:microsoft.com/office/officeart/2018/5/layout/IconCircleLabelList"/>
    <dgm:cxn modelId="{856C9F86-50DD-43AC-875F-4085B4664737}" type="presParOf" srcId="{5945BED4-59D6-44F4-B0C5-6C743634BA4A}" destId="{A5C84FB8-704B-473C-822F-A2FF8D4990D5}" srcOrd="0" destOrd="0" presId="urn:microsoft.com/office/officeart/2018/5/layout/IconCircleLabelList"/>
    <dgm:cxn modelId="{7005D2A0-DCF8-4705-B864-B656C7EC62F4}" type="presParOf" srcId="{A5C84FB8-704B-473C-822F-A2FF8D4990D5}" destId="{08891233-67DE-42D2-A626-A237FF444BF0}" srcOrd="0" destOrd="0" presId="urn:microsoft.com/office/officeart/2018/5/layout/IconCircleLabelList"/>
    <dgm:cxn modelId="{8D16505D-2806-4053-949A-578AC0C0A708}" type="presParOf" srcId="{A5C84FB8-704B-473C-822F-A2FF8D4990D5}" destId="{3BE03D0A-0E49-4C87-A69F-65308E09A228}" srcOrd="1" destOrd="0" presId="urn:microsoft.com/office/officeart/2018/5/layout/IconCircleLabelList"/>
    <dgm:cxn modelId="{BA11C46F-1139-4BA2-BC24-9E9612752557}" type="presParOf" srcId="{A5C84FB8-704B-473C-822F-A2FF8D4990D5}" destId="{D45ACC6E-E5C7-49E2-A2DA-2C9A71758160}" srcOrd="2" destOrd="0" presId="urn:microsoft.com/office/officeart/2018/5/layout/IconCircleLabelList"/>
    <dgm:cxn modelId="{B234ADE3-FD5A-4A95-A21E-1C6B3835EDE3}" type="presParOf" srcId="{A5C84FB8-704B-473C-822F-A2FF8D4990D5}" destId="{ED7250A0-0BF1-4069-883A-AD1B8C5DCB6E}" srcOrd="3" destOrd="0" presId="urn:microsoft.com/office/officeart/2018/5/layout/IconCircleLabelList"/>
    <dgm:cxn modelId="{79E8571D-CAA8-42BE-8E0A-D380D731F966}" type="presParOf" srcId="{5945BED4-59D6-44F4-B0C5-6C743634BA4A}" destId="{EB51128D-DA35-4869-B9F4-571192CB0E38}" srcOrd="1" destOrd="0" presId="urn:microsoft.com/office/officeart/2018/5/layout/IconCircleLabelList"/>
    <dgm:cxn modelId="{6BF761F8-ECE0-46BA-AE26-A652C035EE46}" type="presParOf" srcId="{5945BED4-59D6-44F4-B0C5-6C743634BA4A}" destId="{84D2D3D8-7BC9-43A6-9367-5383AF92DE14}" srcOrd="2" destOrd="0" presId="urn:microsoft.com/office/officeart/2018/5/layout/IconCircleLabelList"/>
    <dgm:cxn modelId="{01D08DB5-6D60-4415-8E8E-18709DCB8DB5}" type="presParOf" srcId="{84D2D3D8-7BC9-43A6-9367-5383AF92DE14}" destId="{FC698210-6054-494D-99C0-8F6F70295D36}" srcOrd="0" destOrd="0" presId="urn:microsoft.com/office/officeart/2018/5/layout/IconCircleLabelList"/>
    <dgm:cxn modelId="{4D5BFE3F-1A3B-42F1-9403-CD9AA828DDC5}" type="presParOf" srcId="{84D2D3D8-7BC9-43A6-9367-5383AF92DE14}" destId="{C05DBE06-A2E6-47FB-AE2D-E69AB09909E9}" srcOrd="1" destOrd="0" presId="urn:microsoft.com/office/officeart/2018/5/layout/IconCircleLabelList"/>
    <dgm:cxn modelId="{B30985B2-D2C8-46C4-8DB9-10BE0188162F}" type="presParOf" srcId="{84D2D3D8-7BC9-43A6-9367-5383AF92DE14}" destId="{168327EC-727F-4E0F-AA58-E2BF2FBB0A29}" srcOrd="2" destOrd="0" presId="urn:microsoft.com/office/officeart/2018/5/layout/IconCircleLabelList"/>
    <dgm:cxn modelId="{687FBE1A-7D32-483D-939A-C48B36106935}" type="presParOf" srcId="{84D2D3D8-7BC9-43A6-9367-5383AF92DE14}" destId="{62A8EE63-9E8D-4E02-AA98-1201FD8DE559}" srcOrd="3" destOrd="0" presId="urn:microsoft.com/office/officeart/2018/5/layout/IconCircleLabelList"/>
    <dgm:cxn modelId="{968ABC55-02E7-4C1F-BF69-91876EF21D92}" type="presParOf" srcId="{5945BED4-59D6-44F4-B0C5-6C743634BA4A}" destId="{420F9C88-1F04-4F81-AFD2-BD76B89AD6BD}" srcOrd="3" destOrd="0" presId="urn:microsoft.com/office/officeart/2018/5/layout/IconCircleLabelList"/>
    <dgm:cxn modelId="{B15D42EA-3D5C-4177-91E8-66AC5DF0A7B3}" type="presParOf" srcId="{5945BED4-59D6-44F4-B0C5-6C743634BA4A}" destId="{74B9B845-F9FD-441C-9307-FEFC7FCBC132}" srcOrd="4" destOrd="0" presId="urn:microsoft.com/office/officeart/2018/5/layout/IconCircleLabelList"/>
    <dgm:cxn modelId="{2387DCA3-27F6-4F2C-B609-C23483E9DD30}" type="presParOf" srcId="{74B9B845-F9FD-441C-9307-FEFC7FCBC132}" destId="{43796519-94F4-4A52-A2B5-386456A40C23}" srcOrd="0" destOrd="0" presId="urn:microsoft.com/office/officeart/2018/5/layout/IconCircleLabelList"/>
    <dgm:cxn modelId="{ED0EF35B-F4A9-4FEB-BFA1-4B5BAEFD1911}" type="presParOf" srcId="{74B9B845-F9FD-441C-9307-FEFC7FCBC132}" destId="{5243B44F-BB60-4AE1-9FF7-D17A278CBF97}" srcOrd="1" destOrd="0" presId="urn:microsoft.com/office/officeart/2018/5/layout/IconCircleLabelList"/>
    <dgm:cxn modelId="{044E936D-7941-4895-B49E-7B43FC93AAA1}" type="presParOf" srcId="{74B9B845-F9FD-441C-9307-FEFC7FCBC132}" destId="{7B0872B0-B18D-4812-A30A-AD10EA1D09E9}" srcOrd="2" destOrd="0" presId="urn:microsoft.com/office/officeart/2018/5/layout/IconCircleLabelList"/>
    <dgm:cxn modelId="{BD3A7A57-F7FD-426B-B065-CD44F35416BF}" type="presParOf" srcId="{74B9B845-F9FD-441C-9307-FEFC7FCBC132}" destId="{A8DFF30E-EA16-4C4C-B76C-EC7038E3D4FF}" srcOrd="3" destOrd="0" presId="urn:microsoft.com/office/officeart/2018/5/layout/IconCircle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686AE1-CF99-4BD2-97F7-2AE8BDDFF24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BF4AD770-9E50-49B3-AF77-637046FD1049}">
      <dgm:prSet/>
      <dgm:spPr/>
      <dgm:t>
        <a:bodyPr/>
        <a:lstStyle/>
        <a:p>
          <a:pPr rtl="0"/>
          <a:r>
            <a:rPr lang="en-GB">
              <a:latin typeface="Calibri"/>
              <a:ea typeface="Calibri"/>
              <a:cs typeface="Calibri"/>
            </a:rPr>
            <a:t>All personal details (name, date of birth, NHS Number)                   </a:t>
          </a:r>
        </a:p>
      </dgm:t>
    </dgm:pt>
    <dgm:pt modelId="{E20E0D42-1892-453E-BAB5-859E7E37BD76}" type="parTrans" cxnId="{5C8E4ED6-FBCA-4CE4-B798-CB3B9FAE7B1A}">
      <dgm:prSet/>
      <dgm:spPr/>
      <dgm:t>
        <a:bodyPr/>
        <a:lstStyle/>
        <a:p>
          <a:endParaRPr lang="en-GB"/>
        </a:p>
      </dgm:t>
    </dgm:pt>
    <dgm:pt modelId="{93B0D274-EE2C-4C36-8618-55E61433F6DF}" type="sibTrans" cxnId="{5C8E4ED6-FBCA-4CE4-B798-CB3B9FAE7B1A}">
      <dgm:prSet/>
      <dgm:spPr/>
      <dgm:t>
        <a:bodyPr/>
        <a:lstStyle/>
        <a:p>
          <a:endParaRPr lang="en-GB"/>
        </a:p>
      </dgm:t>
    </dgm:pt>
    <dgm:pt modelId="{02B25945-EA97-49CA-841B-02225115048C}">
      <dgm:prSet/>
      <dgm:spPr/>
      <dgm:t>
        <a:bodyPr/>
        <a:lstStyle/>
        <a:p>
          <a:pPr rtl="0"/>
          <a:r>
            <a:rPr lang="en-GB">
              <a:latin typeface="Calibri"/>
              <a:ea typeface="Calibri"/>
              <a:cs typeface="Calibri"/>
            </a:rPr>
            <a:t>Details of admission, care, medical history and provisional cause of death, including any pre-emptive conversations held with the Medical Examiner</a:t>
          </a:r>
        </a:p>
      </dgm:t>
    </dgm:pt>
    <dgm:pt modelId="{F68F0287-0ABB-41B0-87F5-6E031DE29679}" type="parTrans" cxnId="{E974BA91-FED8-4334-B7F7-438336E2D24C}">
      <dgm:prSet/>
      <dgm:spPr/>
      <dgm:t>
        <a:bodyPr/>
        <a:lstStyle/>
        <a:p>
          <a:endParaRPr lang="en-GB"/>
        </a:p>
      </dgm:t>
    </dgm:pt>
    <dgm:pt modelId="{1D1A8DE7-EBA3-425E-8807-A0AD67AAB092}" type="sibTrans" cxnId="{E974BA91-FED8-4334-B7F7-438336E2D24C}">
      <dgm:prSet/>
      <dgm:spPr/>
      <dgm:t>
        <a:bodyPr/>
        <a:lstStyle/>
        <a:p>
          <a:endParaRPr lang="en-GB"/>
        </a:p>
      </dgm:t>
    </dgm:pt>
    <dgm:pt modelId="{7DB82B53-F91D-425D-A35A-353AD66C47D9}">
      <dgm:prSet/>
      <dgm:spPr/>
      <dgm:t>
        <a:bodyPr/>
        <a:lstStyle/>
        <a:p>
          <a:r>
            <a:rPr lang="en-GB">
              <a:latin typeface="Calibri"/>
              <a:ea typeface="Calibri"/>
              <a:cs typeface="Calibri"/>
            </a:rPr>
            <a:t>Actual time of death</a:t>
          </a:r>
        </a:p>
      </dgm:t>
    </dgm:pt>
    <dgm:pt modelId="{9B923C3D-5D0F-481D-9750-30FF70BAF4EB}" type="parTrans" cxnId="{996EB90D-7326-49D1-B578-96E442BECBD0}">
      <dgm:prSet/>
      <dgm:spPr/>
      <dgm:t>
        <a:bodyPr/>
        <a:lstStyle/>
        <a:p>
          <a:endParaRPr lang="en-GB"/>
        </a:p>
      </dgm:t>
    </dgm:pt>
    <dgm:pt modelId="{4FD28F96-A0D5-4E3D-82A0-9A4B27BAC9A8}" type="sibTrans" cxnId="{996EB90D-7326-49D1-B578-96E442BECBD0}">
      <dgm:prSet/>
      <dgm:spPr/>
      <dgm:t>
        <a:bodyPr/>
        <a:lstStyle/>
        <a:p>
          <a:endParaRPr lang="en-GB"/>
        </a:p>
      </dgm:t>
    </dgm:pt>
    <dgm:pt modelId="{B5F7D099-B45D-4330-9F9B-C9BEDF6FF043}">
      <dgm:prSet/>
      <dgm:spPr/>
      <dgm:t>
        <a:bodyPr/>
        <a:lstStyle/>
        <a:p>
          <a:pPr rtl="0"/>
          <a:r>
            <a:rPr lang="en-GB">
              <a:latin typeface="Calibri"/>
              <a:cs typeface="Calibri"/>
            </a:rPr>
            <a:t>Are family aware of death? Do they support referral?</a:t>
          </a:r>
        </a:p>
        <a:p>
          <a:r>
            <a:rPr lang="en-GB">
              <a:latin typeface="Calibri"/>
              <a:ea typeface="Calibri"/>
              <a:cs typeface="Calibri"/>
            </a:rPr>
            <a:t>Next of kin contact details</a:t>
          </a:r>
        </a:p>
      </dgm:t>
    </dgm:pt>
    <dgm:pt modelId="{42345439-1341-47BB-B300-AD08C4D9BD0A}" type="parTrans" cxnId="{CA84B5D1-9FF6-479D-81C4-3FABC9CF0C6A}">
      <dgm:prSet/>
      <dgm:spPr/>
      <dgm:t>
        <a:bodyPr/>
        <a:lstStyle/>
        <a:p>
          <a:endParaRPr lang="en-GB"/>
        </a:p>
      </dgm:t>
    </dgm:pt>
    <dgm:pt modelId="{44A60383-DC16-4E37-889B-CCD506493A79}" type="sibTrans" cxnId="{CA84B5D1-9FF6-479D-81C4-3FABC9CF0C6A}">
      <dgm:prSet/>
      <dgm:spPr/>
      <dgm:t>
        <a:bodyPr/>
        <a:lstStyle/>
        <a:p>
          <a:endParaRPr lang="en-GB"/>
        </a:p>
      </dgm:t>
    </dgm:pt>
    <dgm:pt modelId="{40CFD41E-1886-44AB-9A99-B5D1AC5A8FCE}">
      <dgm:prSet/>
      <dgm:spPr/>
      <dgm:t>
        <a:bodyPr/>
        <a:lstStyle/>
        <a:p>
          <a:r>
            <a:rPr lang="en-GB">
              <a:latin typeface="Calibri" panose="020F0502020204030204" pitchFamily="34" charset="0"/>
              <a:cs typeface="Calibri" panose="020F0502020204030204" pitchFamily="34" charset="0"/>
            </a:rPr>
            <a:t>Funeral Directors contact details  if patient is to be moved there and when they will be moved  (if available). </a:t>
          </a:r>
        </a:p>
      </dgm:t>
    </dgm:pt>
    <dgm:pt modelId="{835CB942-9841-4F30-9C7B-3966F9DC41D7}" type="parTrans" cxnId="{C5AAB7CF-5C88-4246-A2B6-F51B1F97AB97}">
      <dgm:prSet/>
      <dgm:spPr/>
      <dgm:t>
        <a:bodyPr/>
        <a:lstStyle/>
        <a:p>
          <a:endParaRPr lang="en-GB"/>
        </a:p>
      </dgm:t>
    </dgm:pt>
    <dgm:pt modelId="{011AE0F3-9291-4C46-9713-AEFF82E90361}" type="sibTrans" cxnId="{C5AAB7CF-5C88-4246-A2B6-F51B1F97AB97}">
      <dgm:prSet/>
      <dgm:spPr/>
      <dgm:t>
        <a:bodyPr/>
        <a:lstStyle/>
        <a:p>
          <a:endParaRPr lang="en-GB"/>
        </a:p>
      </dgm:t>
    </dgm:pt>
    <dgm:pt modelId="{1F40C442-6802-4724-99B0-9849669F0A88}" type="pres">
      <dgm:prSet presAssocID="{B6686AE1-CF99-4BD2-97F7-2AE8BDDFF242}" presName="linear" presStyleCnt="0">
        <dgm:presLayoutVars>
          <dgm:animLvl val="lvl"/>
          <dgm:resizeHandles val="exact"/>
        </dgm:presLayoutVars>
      </dgm:prSet>
      <dgm:spPr/>
    </dgm:pt>
    <dgm:pt modelId="{7971B787-0420-4202-A3F0-0C23969077D6}" type="pres">
      <dgm:prSet presAssocID="{BF4AD770-9E50-49B3-AF77-637046FD1049}" presName="parentText" presStyleLbl="node1" presStyleIdx="0" presStyleCnt="5">
        <dgm:presLayoutVars>
          <dgm:chMax val="0"/>
          <dgm:bulletEnabled val="1"/>
        </dgm:presLayoutVars>
      </dgm:prSet>
      <dgm:spPr/>
    </dgm:pt>
    <dgm:pt modelId="{0B61760D-5E8C-4695-840F-107F0B6EC688}" type="pres">
      <dgm:prSet presAssocID="{93B0D274-EE2C-4C36-8618-55E61433F6DF}" presName="spacer" presStyleCnt="0"/>
      <dgm:spPr/>
    </dgm:pt>
    <dgm:pt modelId="{D6EAA2B9-E779-48B7-85A5-3FB70471854D}" type="pres">
      <dgm:prSet presAssocID="{02B25945-EA97-49CA-841B-02225115048C}" presName="parentText" presStyleLbl="node1" presStyleIdx="1" presStyleCnt="5">
        <dgm:presLayoutVars>
          <dgm:chMax val="0"/>
          <dgm:bulletEnabled val="1"/>
        </dgm:presLayoutVars>
      </dgm:prSet>
      <dgm:spPr/>
    </dgm:pt>
    <dgm:pt modelId="{BB08B509-3A58-4398-ABA5-83828EF999B2}" type="pres">
      <dgm:prSet presAssocID="{1D1A8DE7-EBA3-425E-8807-A0AD67AAB092}" presName="spacer" presStyleCnt="0"/>
      <dgm:spPr/>
    </dgm:pt>
    <dgm:pt modelId="{FCB344B2-70E4-4FCF-BB5C-DF40D945DEF6}" type="pres">
      <dgm:prSet presAssocID="{7DB82B53-F91D-425D-A35A-353AD66C47D9}" presName="parentText" presStyleLbl="node1" presStyleIdx="2" presStyleCnt="5">
        <dgm:presLayoutVars>
          <dgm:chMax val="0"/>
          <dgm:bulletEnabled val="1"/>
        </dgm:presLayoutVars>
      </dgm:prSet>
      <dgm:spPr/>
    </dgm:pt>
    <dgm:pt modelId="{C944BD38-AE65-4C42-B401-CDDF3A235A88}" type="pres">
      <dgm:prSet presAssocID="{4FD28F96-A0D5-4E3D-82A0-9A4B27BAC9A8}" presName="spacer" presStyleCnt="0"/>
      <dgm:spPr/>
    </dgm:pt>
    <dgm:pt modelId="{50655EB9-FFDE-467C-8AA3-D6EF419C2370}" type="pres">
      <dgm:prSet presAssocID="{B5F7D099-B45D-4330-9F9B-C9BEDF6FF043}" presName="parentText" presStyleLbl="node1" presStyleIdx="3" presStyleCnt="5">
        <dgm:presLayoutVars>
          <dgm:chMax val="0"/>
          <dgm:bulletEnabled val="1"/>
        </dgm:presLayoutVars>
      </dgm:prSet>
      <dgm:spPr/>
    </dgm:pt>
    <dgm:pt modelId="{3E08459D-9ADD-4D07-B77C-131D4DF64A0C}" type="pres">
      <dgm:prSet presAssocID="{44A60383-DC16-4E37-889B-CCD506493A79}" presName="spacer" presStyleCnt="0"/>
      <dgm:spPr/>
    </dgm:pt>
    <dgm:pt modelId="{7473FFB4-4E25-4635-94DD-C78590AF3CC5}" type="pres">
      <dgm:prSet presAssocID="{40CFD41E-1886-44AB-9A99-B5D1AC5A8FCE}" presName="parentText" presStyleLbl="node1" presStyleIdx="4" presStyleCnt="5">
        <dgm:presLayoutVars>
          <dgm:chMax val="0"/>
          <dgm:bulletEnabled val="1"/>
        </dgm:presLayoutVars>
      </dgm:prSet>
      <dgm:spPr/>
    </dgm:pt>
  </dgm:ptLst>
  <dgm:cxnLst>
    <dgm:cxn modelId="{996EB90D-7326-49D1-B578-96E442BECBD0}" srcId="{B6686AE1-CF99-4BD2-97F7-2AE8BDDFF242}" destId="{7DB82B53-F91D-425D-A35A-353AD66C47D9}" srcOrd="2" destOrd="0" parTransId="{9B923C3D-5D0F-481D-9750-30FF70BAF4EB}" sibTransId="{4FD28F96-A0D5-4E3D-82A0-9A4B27BAC9A8}"/>
    <dgm:cxn modelId="{5024A726-E34B-4016-A2A1-B1939D17DBB6}" type="presOf" srcId="{BF4AD770-9E50-49B3-AF77-637046FD1049}" destId="{7971B787-0420-4202-A3F0-0C23969077D6}" srcOrd="0" destOrd="0" presId="urn:microsoft.com/office/officeart/2005/8/layout/vList2"/>
    <dgm:cxn modelId="{405A964A-1B86-4FC0-99CF-84F7BCB5B94C}" type="presOf" srcId="{7DB82B53-F91D-425D-A35A-353AD66C47D9}" destId="{FCB344B2-70E4-4FCF-BB5C-DF40D945DEF6}" srcOrd="0" destOrd="0" presId="urn:microsoft.com/office/officeart/2005/8/layout/vList2"/>
    <dgm:cxn modelId="{18A21C86-8079-45F4-821E-63F8849A98E4}" type="presOf" srcId="{B5F7D099-B45D-4330-9F9B-C9BEDF6FF043}" destId="{50655EB9-FFDE-467C-8AA3-D6EF419C2370}" srcOrd="0" destOrd="0" presId="urn:microsoft.com/office/officeart/2005/8/layout/vList2"/>
    <dgm:cxn modelId="{E974BA91-FED8-4334-B7F7-438336E2D24C}" srcId="{B6686AE1-CF99-4BD2-97F7-2AE8BDDFF242}" destId="{02B25945-EA97-49CA-841B-02225115048C}" srcOrd="1" destOrd="0" parTransId="{F68F0287-0ABB-41B0-87F5-6E031DE29679}" sibTransId="{1D1A8DE7-EBA3-425E-8807-A0AD67AAB092}"/>
    <dgm:cxn modelId="{B10E61BF-EACA-4732-A7B0-42696C48B4F9}" type="presOf" srcId="{40CFD41E-1886-44AB-9A99-B5D1AC5A8FCE}" destId="{7473FFB4-4E25-4635-94DD-C78590AF3CC5}" srcOrd="0" destOrd="0" presId="urn:microsoft.com/office/officeart/2005/8/layout/vList2"/>
    <dgm:cxn modelId="{C5AAB7CF-5C88-4246-A2B6-F51B1F97AB97}" srcId="{B6686AE1-CF99-4BD2-97F7-2AE8BDDFF242}" destId="{40CFD41E-1886-44AB-9A99-B5D1AC5A8FCE}" srcOrd="4" destOrd="0" parTransId="{835CB942-9841-4F30-9C7B-3966F9DC41D7}" sibTransId="{011AE0F3-9291-4C46-9713-AEFF82E90361}"/>
    <dgm:cxn modelId="{CA84B5D1-9FF6-479D-81C4-3FABC9CF0C6A}" srcId="{B6686AE1-CF99-4BD2-97F7-2AE8BDDFF242}" destId="{B5F7D099-B45D-4330-9F9B-C9BEDF6FF043}" srcOrd="3" destOrd="0" parTransId="{42345439-1341-47BB-B300-AD08C4D9BD0A}" sibTransId="{44A60383-DC16-4E37-889B-CCD506493A79}"/>
    <dgm:cxn modelId="{F98E8DD2-DCF7-4367-AEE9-9BD323F94D70}" type="presOf" srcId="{02B25945-EA97-49CA-841B-02225115048C}" destId="{D6EAA2B9-E779-48B7-85A5-3FB70471854D}" srcOrd="0" destOrd="0" presId="urn:microsoft.com/office/officeart/2005/8/layout/vList2"/>
    <dgm:cxn modelId="{5C8E4ED6-FBCA-4CE4-B798-CB3B9FAE7B1A}" srcId="{B6686AE1-CF99-4BD2-97F7-2AE8BDDFF242}" destId="{BF4AD770-9E50-49B3-AF77-637046FD1049}" srcOrd="0" destOrd="0" parTransId="{E20E0D42-1892-453E-BAB5-859E7E37BD76}" sibTransId="{93B0D274-EE2C-4C36-8618-55E61433F6DF}"/>
    <dgm:cxn modelId="{7FC37EFD-7780-4F6C-9DC2-6CAADC90EA94}" type="presOf" srcId="{B6686AE1-CF99-4BD2-97F7-2AE8BDDFF242}" destId="{1F40C442-6802-4724-99B0-9849669F0A88}" srcOrd="0" destOrd="0" presId="urn:microsoft.com/office/officeart/2005/8/layout/vList2"/>
    <dgm:cxn modelId="{2E7D369C-5EDB-4F01-AA51-005602C11391}" type="presParOf" srcId="{1F40C442-6802-4724-99B0-9849669F0A88}" destId="{7971B787-0420-4202-A3F0-0C23969077D6}" srcOrd="0" destOrd="0" presId="urn:microsoft.com/office/officeart/2005/8/layout/vList2"/>
    <dgm:cxn modelId="{AD61D336-3433-4A30-84DC-5A3F1E2B5455}" type="presParOf" srcId="{1F40C442-6802-4724-99B0-9849669F0A88}" destId="{0B61760D-5E8C-4695-840F-107F0B6EC688}" srcOrd="1" destOrd="0" presId="urn:microsoft.com/office/officeart/2005/8/layout/vList2"/>
    <dgm:cxn modelId="{400DC173-33D8-4B64-97C7-F17F8C313BCC}" type="presParOf" srcId="{1F40C442-6802-4724-99B0-9849669F0A88}" destId="{D6EAA2B9-E779-48B7-85A5-3FB70471854D}" srcOrd="2" destOrd="0" presId="urn:microsoft.com/office/officeart/2005/8/layout/vList2"/>
    <dgm:cxn modelId="{95C37069-22AD-4C89-9A3D-8A10BE0BD868}" type="presParOf" srcId="{1F40C442-6802-4724-99B0-9849669F0A88}" destId="{BB08B509-3A58-4398-ABA5-83828EF999B2}" srcOrd="3" destOrd="0" presId="urn:microsoft.com/office/officeart/2005/8/layout/vList2"/>
    <dgm:cxn modelId="{2D8F5195-FBC0-47FE-9A55-7F93BCE18F9A}" type="presParOf" srcId="{1F40C442-6802-4724-99B0-9849669F0A88}" destId="{FCB344B2-70E4-4FCF-BB5C-DF40D945DEF6}" srcOrd="4" destOrd="0" presId="urn:microsoft.com/office/officeart/2005/8/layout/vList2"/>
    <dgm:cxn modelId="{EA2A9BAC-2323-42DC-B483-6238D484EF29}" type="presParOf" srcId="{1F40C442-6802-4724-99B0-9849669F0A88}" destId="{C944BD38-AE65-4C42-B401-CDDF3A235A88}" srcOrd="5" destOrd="0" presId="urn:microsoft.com/office/officeart/2005/8/layout/vList2"/>
    <dgm:cxn modelId="{B8A46BD4-558D-49E1-B81A-9C4DDD70E54F}" type="presParOf" srcId="{1F40C442-6802-4724-99B0-9849669F0A88}" destId="{50655EB9-FFDE-467C-8AA3-D6EF419C2370}" srcOrd="6" destOrd="0" presId="urn:microsoft.com/office/officeart/2005/8/layout/vList2"/>
    <dgm:cxn modelId="{60F73474-D8A2-47ED-AD1D-CB7CE139F16F}" type="presParOf" srcId="{1F40C442-6802-4724-99B0-9849669F0A88}" destId="{3E08459D-9ADD-4D07-B77C-131D4DF64A0C}" srcOrd="7" destOrd="0" presId="urn:microsoft.com/office/officeart/2005/8/layout/vList2"/>
    <dgm:cxn modelId="{5EC801EA-3CDC-4DAA-A5F1-1D2DEA5882BC}" type="presParOf" srcId="{1F40C442-6802-4724-99B0-9849669F0A88}" destId="{7473FFB4-4E25-4635-94DD-C78590AF3CC5}"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686AE1-CF99-4BD2-97F7-2AE8BDDFF24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GB"/>
        </a:p>
      </dgm:t>
    </dgm:pt>
    <dgm:pt modelId="{BF4AD770-9E50-49B3-AF77-637046FD1049}">
      <dgm:prSet/>
      <dgm:spPr/>
      <dgm:t>
        <a:bodyPr/>
        <a:lstStyle/>
        <a:p>
          <a:pPr rtl="0"/>
          <a:r>
            <a:rPr lang="en-GB" dirty="0">
              <a:latin typeface="Calibri"/>
              <a:ea typeface="Calibri"/>
              <a:cs typeface="Calibri"/>
            </a:rPr>
            <a:t>What is the proposed cause of death?</a:t>
          </a:r>
        </a:p>
      </dgm:t>
    </dgm:pt>
    <dgm:pt modelId="{E20E0D42-1892-453E-BAB5-859E7E37BD76}" type="parTrans" cxnId="{5C8E4ED6-FBCA-4CE4-B798-CB3B9FAE7B1A}">
      <dgm:prSet/>
      <dgm:spPr/>
      <dgm:t>
        <a:bodyPr/>
        <a:lstStyle/>
        <a:p>
          <a:endParaRPr lang="en-GB"/>
        </a:p>
      </dgm:t>
    </dgm:pt>
    <dgm:pt modelId="{93B0D274-EE2C-4C36-8618-55E61433F6DF}" type="sibTrans" cxnId="{5C8E4ED6-FBCA-4CE4-B798-CB3B9FAE7B1A}">
      <dgm:prSet/>
      <dgm:spPr/>
      <dgm:t>
        <a:bodyPr/>
        <a:lstStyle/>
        <a:p>
          <a:endParaRPr lang="en-GB"/>
        </a:p>
      </dgm:t>
    </dgm:pt>
    <dgm:pt modelId="{02B25945-EA97-49CA-841B-02225115048C}">
      <dgm:prSet/>
      <dgm:spPr/>
      <dgm:t>
        <a:bodyPr/>
        <a:lstStyle/>
        <a:p>
          <a:pPr rtl="0"/>
          <a:r>
            <a:rPr lang="en-GB" dirty="0">
              <a:latin typeface="Calibri"/>
              <a:ea typeface="Calibri"/>
              <a:cs typeface="Calibri"/>
            </a:rPr>
            <a:t>Is the responsible clinician (named doctor) aware of any reason for a referral to the Coroner Office?</a:t>
          </a:r>
        </a:p>
      </dgm:t>
    </dgm:pt>
    <dgm:pt modelId="{F68F0287-0ABB-41B0-87F5-6E031DE29679}" type="parTrans" cxnId="{E974BA91-FED8-4334-B7F7-438336E2D24C}">
      <dgm:prSet/>
      <dgm:spPr/>
      <dgm:t>
        <a:bodyPr/>
        <a:lstStyle/>
        <a:p>
          <a:endParaRPr lang="en-GB"/>
        </a:p>
      </dgm:t>
    </dgm:pt>
    <dgm:pt modelId="{1D1A8DE7-EBA3-425E-8807-A0AD67AAB092}" type="sibTrans" cxnId="{E974BA91-FED8-4334-B7F7-438336E2D24C}">
      <dgm:prSet/>
      <dgm:spPr/>
      <dgm:t>
        <a:bodyPr/>
        <a:lstStyle/>
        <a:p>
          <a:endParaRPr lang="en-GB"/>
        </a:p>
      </dgm:t>
    </dgm:pt>
    <dgm:pt modelId="{7DB82B53-F91D-425D-A35A-353AD66C47D9}">
      <dgm:prSet/>
      <dgm:spPr/>
      <dgm:t>
        <a:bodyPr/>
        <a:lstStyle/>
        <a:p>
          <a:r>
            <a:rPr lang="en-GB" dirty="0">
              <a:latin typeface="Calibri"/>
              <a:ea typeface="Calibri"/>
              <a:cs typeface="Calibri"/>
            </a:rPr>
            <a:t>Have any clinical concerns around care been raised?</a:t>
          </a:r>
        </a:p>
      </dgm:t>
    </dgm:pt>
    <dgm:pt modelId="{9B923C3D-5D0F-481D-9750-30FF70BAF4EB}" type="parTrans" cxnId="{996EB90D-7326-49D1-B578-96E442BECBD0}">
      <dgm:prSet/>
      <dgm:spPr/>
      <dgm:t>
        <a:bodyPr/>
        <a:lstStyle/>
        <a:p>
          <a:endParaRPr lang="en-GB"/>
        </a:p>
      </dgm:t>
    </dgm:pt>
    <dgm:pt modelId="{4FD28F96-A0D5-4E3D-82A0-9A4B27BAC9A8}" type="sibTrans" cxnId="{996EB90D-7326-49D1-B578-96E442BECBD0}">
      <dgm:prSet/>
      <dgm:spPr/>
      <dgm:t>
        <a:bodyPr/>
        <a:lstStyle/>
        <a:p>
          <a:endParaRPr lang="en-GB"/>
        </a:p>
      </dgm:t>
    </dgm:pt>
    <dgm:pt modelId="{B5F7D099-B45D-4330-9F9B-C9BEDF6FF043}">
      <dgm:prSet/>
      <dgm:spPr/>
      <dgm:t>
        <a:bodyPr/>
        <a:lstStyle/>
        <a:p>
          <a:pPr rtl="0"/>
          <a:r>
            <a:rPr lang="en-GB" dirty="0">
              <a:latin typeface="Calibri"/>
              <a:cs typeface="Calibri"/>
            </a:rPr>
            <a:t>Have any family concerns around care been raised?</a:t>
          </a:r>
          <a:endParaRPr lang="en-GB" dirty="0">
            <a:latin typeface="Calibri"/>
            <a:ea typeface="Calibri"/>
            <a:cs typeface="Calibri"/>
          </a:endParaRPr>
        </a:p>
      </dgm:t>
    </dgm:pt>
    <dgm:pt modelId="{42345439-1341-47BB-B300-AD08C4D9BD0A}" type="parTrans" cxnId="{CA84B5D1-9FF6-479D-81C4-3FABC9CF0C6A}">
      <dgm:prSet/>
      <dgm:spPr/>
      <dgm:t>
        <a:bodyPr/>
        <a:lstStyle/>
        <a:p>
          <a:endParaRPr lang="en-GB"/>
        </a:p>
      </dgm:t>
    </dgm:pt>
    <dgm:pt modelId="{44A60383-DC16-4E37-889B-CCD506493A79}" type="sibTrans" cxnId="{CA84B5D1-9FF6-479D-81C4-3FABC9CF0C6A}">
      <dgm:prSet/>
      <dgm:spPr/>
      <dgm:t>
        <a:bodyPr/>
        <a:lstStyle/>
        <a:p>
          <a:endParaRPr lang="en-GB"/>
        </a:p>
      </dgm:t>
    </dgm:pt>
    <dgm:pt modelId="{1F40C442-6802-4724-99B0-9849669F0A88}" type="pres">
      <dgm:prSet presAssocID="{B6686AE1-CF99-4BD2-97F7-2AE8BDDFF242}" presName="linear" presStyleCnt="0">
        <dgm:presLayoutVars>
          <dgm:animLvl val="lvl"/>
          <dgm:resizeHandles val="exact"/>
        </dgm:presLayoutVars>
      </dgm:prSet>
      <dgm:spPr/>
    </dgm:pt>
    <dgm:pt modelId="{7971B787-0420-4202-A3F0-0C23969077D6}" type="pres">
      <dgm:prSet presAssocID="{BF4AD770-9E50-49B3-AF77-637046FD1049}" presName="parentText" presStyleLbl="node1" presStyleIdx="0" presStyleCnt="4" custLinFactY="-71037" custLinFactNeighborX="0" custLinFactNeighborY="-100000">
        <dgm:presLayoutVars>
          <dgm:chMax val="0"/>
          <dgm:bulletEnabled val="1"/>
        </dgm:presLayoutVars>
      </dgm:prSet>
      <dgm:spPr/>
    </dgm:pt>
    <dgm:pt modelId="{0B61760D-5E8C-4695-840F-107F0B6EC688}" type="pres">
      <dgm:prSet presAssocID="{93B0D274-EE2C-4C36-8618-55E61433F6DF}" presName="spacer" presStyleCnt="0"/>
      <dgm:spPr/>
    </dgm:pt>
    <dgm:pt modelId="{D6EAA2B9-E779-48B7-85A5-3FB70471854D}" type="pres">
      <dgm:prSet presAssocID="{02B25945-EA97-49CA-841B-02225115048C}" presName="parentText" presStyleLbl="node1" presStyleIdx="1" presStyleCnt="4" custLinFactNeighborX="0" custLinFactNeighborY="-96986">
        <dgm:presLayoutVars>
          <dgm:chMax val="0"/>
          <dgm:bulletEnabled val="1"/>
        </dgm:presLayoutVars>
      </dgm:prSet>
      <dgm:spPr/>
    </dgm:pt>
    <dgm:pt modelId="{BB08B509-3A58-4398-ABA5-83828EF999B2}" type="pres">
      <dgm:prSet presAssocID="{1D1A8DE7-EBA3-425E-8807-A0AD67AAB092}" presName="spacer" presStyleCnt="0"/>
      <dgm:spPr/>
    </dgm:pt>
    <dgm:pt modelId="{FCB344B2-70E4-4FCF-BB5C-DF40D945DEF6}" type="pres">
      <dgm:prSet presAssocID="{7DB82B53-F91D-425D-A35A-353AD66C47D9}" presName="parentText" presStyleLbl="node1" presStyleIdx="2" presStyleCnt="4" custLinFactY="59467" custLinFactNeighborX="0" custLinFactNeighborY="100000">
        <dgm:presLayoutVars>
          <dgm:chMax val="0"/>
          <dgm:bulletEnabled val="1"/>
        </dgm:presLayoutVars>
      </dgm:prSet>
      <dgm:spPr/>
    </dgm:pt>
    <dgm:pt modelId="{C944BD38-AE65-4C42-B401-CDDF3A235A88}" type="pres">
      <dgm:prSet presAssocID="{4FD28F96-A0D5-4E3D-82A0-9A4B27BAC9A8}" presName="spacer" presStyleCnt="0"/>
      <dgm:spPr/>
    </dgm:pt>
    <dgm:pt modelId="{50655EB9-FFDE-467C-8AA3-D6EF419C2370}" type="pres">
      <dgm:prSet presAssocID="{B5F7D099-B45D-4330-9F9B-C9BEDF6FF043}" presName="parentText" presStyleLbl="node1" presStyleIdx="3" presStyleCnt="4" custLinFactY="129200" custLinFactNeighborX="0" custLinFactNeighborY="200000">
        <dgm:presLayoutVars>
          <dgm:chMax val="0"/>
          <dgm:bulletEnabled val="1"/>
        </dgm:presLayoutVars>
      </dgm:prSet>
      <dgm:spPr/>
    </dgm:pt>
  </dgm:ptLst>
  <dgm:cxnLst>
    <dgm:cxn modelId="{996EB90D-7326-49D1-B578-96E442BECBD0}" srcId="{B6686AE1-CF99-4BD2-97F7-2AE8BDDFF242}" destId="{7DB82B53-F91D-425D-A35A-353AD66C47D9}" srcOrd="2" destOrd="0" parTransId="{9B923C3D-5D0F-481D-9750-30FF70BAF4EB}" sibTransId="{4FD28F96-A0D5-4E3D-82A0-9A4B27BAC9A8}"/>
    <dgm:cxn modelId="{5024A726-E34B-4016-A2A1-B1939D17DBB6}" type="presOf" srcId="{BF4AD770-9E50-49B3-AF77-637046FD1049}" destId="{7971B787-0420-4202-A3F0-0C23969077D6}" srcOrd="0" destOrd="0" presId="urn:microsoft.com/office/officeart/2005/8/layout/vList2"/>
    <dgm:cxn modelId="{405A964A-1B86-4FC0-99CF-84F7BCB5B94C}" type="presOf" srcId="{7DB82B53-F91D-425D-A35A-353AD66C47D9}" destId="{FCB344B2-70E4-4FCF-BB5C-DF40D945DEF6}" srcOrd="0" destOrd="0" presId="urn:microsoft.com/office/officeart/2005/8/layout/vList2"/>
    <dgm:cxn modelId="{18A21C86-8079-45F4-821E-63F8849A98E4}" type="presOf" srcId="{B5F7D099-B45D-4330-9F9B-C9BEDF6FF043}" destId="{50655EB9-FFDE-467C-8AA3-D6EF419C2370}" srcOrd="0" destOrd="0" presId="urn:microsoft.com/office/officeart/2005/8/layout/vList2"/>
    <dgm:cxn modelId="{E974BA91-FED8-4334-B7F7-438336E2D24C}" srcId="{B6686AE1-CF99-4BD2-97F7-2AE8BDDFF242}" destId="{02B25945-EA97-49CA-841B-02225115048C}" srcOrd="1" destOrd="0" parTransId="{F68F0287-0ABB-41B0-87F5-6E031DE29679}" sibTransId="{1D1A8DE7-EBA3-425E-8807-A0AD67AAB092}"/>
    <dgm:cxn modelId="{CA84B5D1-9FF6-479D-81C4-3FABC9CF0C6A}" srcId="{B6686AE1-CF99-4BD2-97F7-2AE8BDDFF242}" destId="{B5F7D099-B45D-4330-9F9B-C9BEDF6FF043}" srcOrd="3" destOrd="0" parTransId="{42345439-1341-47BB-B300-AD08C4D9BD0A}" sibTransId="{44A60383-DC16-4E37-889B-CCD506493A79}"/>
    <dgm:cxn modelId="{F98E8DD2-DCF7-4367-AEE9-9BD323F94D70}" type="presOf" srcId="{02B25945-EA97-49CA-841B-02225115048C}" destId="{D6EAA2B9-E779-48B7-85A5-3FB70471854D}" srcOrd="0" destOrd="0" presId="urn:microsoft.com/office/officeart/2005/8/layout/vList2"/>
    <dgm:cxn modelId="{5C8E4ED6-FBCA-4CE4-B798-CB3B9FAE7B1A}" srcId="{B6686AE1-CF99-4BD2-97F7-2AE8BDDFF242}" destId="{BF4AD770-9E50-49B3-AF77-637046FD1049}" srcOrd="0" destOrd="0" parTransId="{E20E0D42-1892-453E-BAB5-859E7E37BD76}" sibTransId="{93B0D274-EE2C-4C36-8618-55E61433F6DF}"/>
    <dgm:cxn modelId="{7FC37EFD-7780-4F6C-9DC2-6CAADC90EA94}" type="presOf" srcId="{B6686AE1-CF99-4BD2-97F7-2AE8BDDFF242}" destId="{1F40C442-6802-4724-99B0-9849669F0A88}" srcOrd="0" destOrd="0" presId="urn:microsoft.com/office/officeart/2005/8/layout/vList2"/>
    <dgm:cxn modelId="{2E7D369C-5EDB-4F01-AA51-005602C11391}" type="presParOf" srcId="{1F40C442-6802-4724-99B0-9849669F0A88}" destId="{7971B787-0420-4202-A3F0-0C23969077D6}" srcOrd="0" destOrd="0" presId="urn:microsoft.com/office/officeart/2005/8/layout/vList2"/>
    <dgm:cxn modelId="{AD61D336-3433-4A30-84DC-5A3F1E2B5455}" type="presParOf" srcId="{1F40C442-6802-4724-99B0-9849669F0A88}" destId="{0B61760D-5E8C-4695-840F-107F0B6EC688}" srcOrd="1" destOrd="0" presId="urn:microsoft.com/office/officeart/2005/8/layout/vList2"/>
    <dgm:cxn modelId="{400DC173-33D8-4B64-97C7-F17F8C313BCC}" type="presParOf" srcId="{1F40C442-6802-4724-99B0-9849669F0A88}" destId="{D6EAA2B9-E779-48B7-85A5-3FB70471854D}" srcOrd="2" destOrd="0" presId="urn:microsoft.com/office/officeart/2005/8/layout/vList2"/>
    <dgm:cxn modelId="{95C37069-22AD-4C89-9A3D-8A10BE0BD868}" type="presParOf" srcId="{1F40C442-6802-4724-99B0-9849669F0A88}" destId="{BB08B509-3A58-4398-ABA5-83828EF999B2}" srcOrd="3" destOrd="0" presId="urn:microsoft.com/office/officeart/2005/8/layout/vList2"/>
    <dgm:cxn modelId="{2D8F5195-FBC0-47FE-9A55-7F93BCE18F9A}" type="presParOf" srcId="{1F40C442-6802-4724-99B0-9849669F0A88}" destId="{FCB344B2-70E4-4FCF-BB5C-DF40D945DEF6}" srcOrd="4" destOrd="0" presId="urn:microsoft.com/office/officeart/2005/8/layout/vList2"/>
    <dgm:cxn modelId="{EA2A9BAC-2323-42DC-B483-6238D484EF29}" type="presParOf" srcId="{1F40C442-6802-4724-99B0-9849669F0A88}" destId="{C944BD38-AE65-4C42-B401-CDDF3A235A88}" srcOrd="5" destOrd="0" presId="urn:microsoft.com/office/officeart/2005/8/layout/vList2"/>
    <dgm:cxn modelId="{B8A46BD4-558D-49E1-B81A-9C4DDD70E54F}" type="presParOf" srcId="{1F40C442-6802-4724-99B0-9849669F0A88}" destId="{50655EB9-FFDE-467C-8AA3-D6EF419C2370}" srcOrd="6"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2AAD05-1675-48FE-8956-7BD175DC45F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46443F7-B96C-4AE7-B26C-9AFC353BC988}">
      <dgm:prSet/>
      <dgm:spPr/>
      <dgm:t>
        <a:bodyPr/>
        <a:lstStyle/>
        <a:p>
          <a:r>
            <a:rPr lang="en-US"/>
            <a:t>Each eye donated can potentially help up to 5 people</a:t>
          </a:r>
        </a:p>
      </dgm:t>
    </dgm:pt>
    <dgm:pt modelId="{08FFCA10-9675-4D09-88A9-0941B9B03237}" type="parTrans" cxnId="{5B7F2E43-2997-43CB-93EF-05EDF6934553}">
      <dgm:prSet/>
      <dgm:spPr/>
      <dgm:t>
        <a:bodyPr/>
        <a:lstStyle/>
        <a:p>
          <a:endParaRPr lang="en-US"/>
        </a:p>
      </dgm:t>
    </dgm:pt>
    <dgm:pt modelId="{30F6DAF3-B9BA-4F92-A00A-EB96A27A5D66}" type="sibTrans" cxnId="{5B7F2E43-2997-43CB-93EF-05EDF6934553}">
      <dgm:prSet/>
      <dgm:spPr/>
      <dgm:t>
        <a:bodyPr/>
        <a:lstStyle/>
        <a:p>
          <a:endParaRPr lang="en-US"/>
        </a:p>
      </dgm:t>
    </dgm:pt>
    <dgm:pt modelId="{ECAB881C-57C5-4BC1-9AE2-DB907BDA1216}">
      <dgm:prSet/>
      <dgm:spPr/>
      <dgm:t>
        <a:bodyPr/>
        <a:lstStyle/>
        <a:p>
          <a:r>
            <a:rPr lang="en-GB" b="1"/>
            <a:t>The whole eye is removed </a:t>
          </a:r>
          <a:r>
            <a:rPr lang="en-GB"/>
            <a:t>so that the cornea and sclera can be used in sight saving and sight restoring surgery and medical research. </a:t>
          </a:r>
          <a:endParaRPr lang="en-US"/>
        </a:p>
      </dgm:t>
    </dgm:pt>
    <dgm:pt modelId="{0CBA54BC-3C28-4133-84F0-AB6C6CC7B18D}" type="parTrans" cxnId="{2871EB42-ADD3-46CB-9AA3-26783876E789}">
      <dgm:prSet/>
      <dgm:spPr/>
      <dgm:t>
        <a:bodyPr/>
        <a:lstStyle/>
        <a:p>
          <a:endParaRPr lang="en-US"/>
        </a:p>
      </dgm:t>
    </dgm:pt>
    <dgm:pt modelId="{951597CD-E925-46C4-98AC-8F2A56AEED96}" type="sibTrans" cxnId="{2871EB42-ADD3-46CB-9AA3-26783876E789}">
      <dgm:prSet/>
      <dgm:spPr/>
      <dgm:t>
        <a:bodyPr/>
        <a:lstStyle/>
        <a:p>
          <a:endParaRPr lang="en-US"/>
        </a:p>
      </dgm:t>
    </dgm:pt>
    <dgm:pt modelId="{7025CD4F-7174-4DE7-AFB6-25807879421F}">
      <dgm:prSet/>
      <dgm:spPr/>
      <dgm:t>
        <a:bodyPr/>
        <a:lstStyle/>
        <a:p>
          <a:r>
            <a:rPr lang="en-GB"/>
            <a:t>Following the donation </a:t>
          </a:r>
          <a:r>
            <a:rPr lang="en-GB">
              <a:latin typeface="Calibri Light" panose="020F0302020204030204"/>
            </a:rPr>
            <a:t>procedure</a:t>
          </a:r>
          <a:r>
            <a:rPr lang="en-GB"/>
            <a:t>, </a:t>
          </a:r>
          <a:r>
            <a:rPr lang="en-GB" b="1"/>
            <a:t>the appearance of the donor is restored by the retrieval team</a:t>
          </a:r>
          <a:r>
            <a:rPr lang="en-GB"/>
            <a:t>. </a:t>
          </a:r>
          <a:endParaRPr lang="en-US"/>
        </a:p>
      </dgm:t>
    </dgm:pt>
    <dgm:pt modelId="{8929BEDC-36C5-418F-AADB-A5C60650BF2A}" type="parTrans" cxnId="{BD154485-F0E2-4F54-840C-972C5408CB89}">
      <dgm:prSet/>
      <dgm:spPr/>
      <dgm:t>
        <a:bodyPr/>
        <a:lstStyle/>
        <a:p>
          <a:endParaRPr lang="en-US"/>
        </a:p>
      </dgm:t>
    </dgm:pt>
    <dgm:pt modelId="{3C8B757D-0B4F-42AA-872A-94EB1719F6C8}" type="sibTrans" cxnId="{BD154485-F0E2-4F54-840C-972C5408CB89}">
      <dgm:prSet/>
      <dgm:spPr/>
      <dgm:t>
        <a:bodyPr/>
        <a:lstStyle/>
        <a:p>
          <a:endParaRPr lang="en-US"/>
        </a:p>
      </dgm:t>
    </dgm:pt>
    <dgm:pt modelId="{D0075343-99A2-4D79-A6E6-203D0396C2F7}">
      <dgm:prSet/>
      <dgm:spPr/>
      <dgm:t>
        <a:bodyPr/>
        <a:lstStyle/>
        <a:p>
          <a:r>
            <a:rPr lang="en-US"/>
            <a:t>There </a:t>
          </a:r>
          <a:r>
            <a:rPr lang="en-US" b="1"/>
            <a:t>are no restrictions </a:t>
          </a:r>
          <a:r>
            <a:rPr lang="en-US"/>
            <a:t>to the family seeing their loved one following retrieval</a:t>
          </a:r>
        </a:p>
      </dgm:t>
    </dgm:pt>
    <dgm:pt modelId="{10D43821-077E-47B9-917B-EEB6EFAACFE1}" type="parTrans" cxnId="{E20BF727-162C-4D7C-80BB-F5444A45711A}">
      <dgm:prSet/>
      <dgm:spPr/>
      <dgm:t>
        <a:bodyPr/>
        <a:lstStyle/>
        <a:p>
          <a:endParaRPr lang="en-US"/>
        </a:p>
      </dgm:t>
    </dgm:pt>
    <dgm:pt modelId="{26592793-73BA-4931-A9B4-045291B19831}" type="sibTrans" cxnId="{E20BF727-162C-4D7C-80BB-F5444A45711A}">
      <dgm:prSet/>
      <dgm:spPr/>
      <dgm:t>
        <a:bodyPr/>
        <a:lstStyle/>
        <a:p>
          <a:endParaRPr lang="en-US"/>
        </a:p>
      </dgm:t>
    </dgm:pt>
    <dgm:pt modelId="{1D1B7A76-1710-48F5-9CDE-0EC347337530}">
      <dgm:prSet/>
      <dgm:spPr/>
      <dgm:t>
        <a:bodyPr/>
        <a:lstStyle/>
        <a:p>
          <a:r>
            <a:rPr lang="en-GB"/>
            <a:t>The process of ED does </a:t>
          </a:r>
          <a:r>
            <a:rPr lang="en-GB" b="1"/>
            <a:t>not delay funeral arrangements</a:t>
          </a:r>
          <a:endParaRPr lang="en-US"/>
        </a:p>
      </dgm:t>
    </dgm:pt>
    <dgm:pt modelId="{B95E070C-3B69-407E-B6B0-B9E0A0A83EA3}" type="parTrans" cxnId="{A55A4B0F-A6FD-425A-BFF7-2C3FAB2560CE}">
      <dgm:prSet/>
      <dgm:spPr/>
      <dgm:t>
        <a:bodyPr/>
        <a:lstStyle/>
        <a:p>
          <a:endParaRPr lang="en-US"/>
        </a:p>
      </dgm:t>
    </dgm:pt>
    <dgm:pt modelId="{148853F5-CB9D-47C1-AC64-B2DFB78A1A96}" type="sibTrans" cxnId="{A55A4B0F-A6FD-425A-BFF7-2C3FAB2560CE}">
      <dgm:prSet/>
      <dgm:spPr/>
      <dgm:t>
        <a:bodyPr/>
        <a:lstStyle/>
        <a:p>
          <a:endParaRPr lang="en-US"/>
        </a:p>
      </dgm:t>
    </dgm:pt>
    <dgm:pt modelId="{B0DC5014-BEBA-4CC3-9D68-A5CF82298F98}">
      <dgm:prSet phldr="0"/>
      <dgm:spPr/>
      <dgm:t>
        <a:bodyPr/>
        <a:lstStyle/>
        <a:p>
          <a:pPr rtl="0"/>
          <a:r>
            <a:rPr lang="en-US">
              <a:latin typeface="Calibri Light" panose="020F0302020204030204"/>
            </a:rPr>
            <a:t>Unlike other types of tissue donation there is </a:t>
          </a:r>
          <a:r>
            <a:rPr lang="en-US" b="1">
              <a:latin typeface="Calibri Light" panose="020F0302020204030204"/>
            </a:rPr>
            <a:t>no strict time frame</a:t>
          </a:r>
          <a:r>
            <a:rPr lang="en-US">
              <a:latin typeface="Calibri Light" panose="020F0302020204030204"/>
            </a:rPr>
            <a:t> for patients to be transferred to colder care following death for eye donation</a:t>
          </a:r>
        </a:p>
      </dgm:t>
    </dgm:pt>
    <dgm:pt modelId="{0D84BF82-605A-4BF9-9CDF-0F4821318F53}" type="parTrans" cxnId="{10246893-48D6-46B8-A29B-ABBA355BE2C2}">
      <dgm:prSet/>
      <dgm:spPr/>
    </dgm:pt>
    <dgm:pt modelId="{74263D8A-3DED-4A7E-A51C-107755A2A3AF}" type="sibTrans" cxnId="{10246893-48D6-46B8-A29B-ABBA355BE2C2}">
      <dgm:prSet/>
      <dgm:spPr/>
    </dgm:pt>
    <dgm:pt modelId="{A1B26C63-AEAE-4A38-A475-4C00F8E4C3CF}" type="pres">
      <dgm:prSet presAssocID="{D92AAD05-1675-48FE-8956-7BD175DC45FD}" presName="linear" presStyleCnt="0">
        <dgm:presLayoutVars>
          <dgm:animLvl val="lvl"/>
          <dgm:resizeHandles val="exact"/>
        </dgm:presLayoutVars>
      </dgm:prSet>
      <dgm:spPr/>
    </dgm:pt>
    <dgm:pt modelId="{6090A7EA-97AA-451A-B17D-DA308ECB780B}" type="pres">
      <dgm:prSet presAssocID="{846443F7-B96C-4AE7-B26C-9AFC353BC988}" presName="parentText" presStyleLbl="node1" presStyleIdx="0" presStyleCnt="6">
        <dgm:presLayoutVars>
          <dgm:chMax val="0"/>
          <dgm:bulletEnabled val="1"/>
        </dgm:presLayoutVars>
      </dgm:prSet>
      <dgm:spPr/>
    </dgm:pt>
    <dgm:pt modelId="{3D6E1DCA-2A62-4D04-9BBE-9825F0205377}" type="pres">
      <dgm:prSet presAssocID="{30F6DAF3-B9BA-4F92-A00A-EB96A27A5D66}" presName="spacer" presStyleCnt="0"/>
      <dgm:spPr/>
    </dgm:pt>
    <dgm:pt modelId="{267F67F5-8709-44A4-962B-4B2ED085A6B5}" type="pres">
      <dgm:prSet presAssocID="{ECAB881C-57C5-4BC1-9AE2-DB907BDA1216}" presName="parentText" presStyleLbl="node1" presStyleIdx="1" presStyleCnt="6">
        <dgm:presLayoutVars>
          <dgm:chMax val="0"/>
          <dgm:bulletEnabled val="1"/>
        </dgm:presLayoutVars>
      </dgm:prSet>
      <dgm:spPr/>
    </dgm:pt>
    <dgm:pt modelId="{E057C570-8C30-4E3D-AD63-F3E33159425C}" type="pres">
      <dgm:prSet presAssocID="{951597CD-E925-46C4-98AC-8F2A56AEED96}" presName="spacer" presStyleCnt="0"/>
      <dgm:spPr/>
    </dgm:pt>
    <dgm:pt modelId="{01F144A2-39CE-4682-917A-33FF19B48DC2}" type="pres">
      <dgm:prSet presAssocID="{B0DC5014-BEBA-4CC3-9D68-A5CF82298F98}" presName="parentText" presStyleLbl="node1" presStyleIdx="2" presStyleCnt="6">
        <dgm:presLayoutVars>
          <dgm:chMax val="0"/>
          <dgm:bulletEnabled val="1"/>
        </dgm:presLayoutVars>
      </dgm:prSet>
      <dgm:spPr/>
    </dgm:pt>
    <dgm:pt modelId="{453966F2-EB20-4489-9E93-3B8CCB188E2E}" type="pres">
      <dgm:prSet presAssocID="{74263D8A-3DED-4A7E-A51C-107755A2A3AF}" presName="spacer" presStyleCnt="0"/>
      <dgm:spPr/>
    </dgm:pt>
    <dgm:pt modelId="{B4364823-7D97-41D1-9975-57C94E6B2309}" type="pres">
      <dgm:prSet presAssocID="{7025CD4F-7174-4DE7-AFB6-25807879421F}" presName="parentText" presStyleLbl="node1" presStyleIdx="3" presStyleCnt="6">
        <dgm:presLayoutVars>
          <dgm:chMax val="0"/>
          <dgm:bulletEnabled val="1"/>
        </dgm:presLayoutVars>
      </dgm:prSet>
      <dgm:spPr/>
    </dgm:pt>
    <dgm:pt modelId="{607CB3BE-71FD-4463-822C-B42E6164D512}" type="pres">
      <dgm:prSet presAssocID="{3C8B757D-0B4F-42AA-872A-94EB1719F6C8}" presName="spacer" presStyleCnt="0"/>
      <dgm:spPr/>
    </dgm:pt>
    <dgm:pt modelId="{F52D3C23-589F-47D7-A019-F77D2C6548D6}" type="pres">
      <dgm:prSet presAssocID="{D0075343-99A2-4D79-A6E6-203D0396C2F7}" presName="parentText" presStyleLbl="node1" presStyleIdx="4" presStyleCnt="6">
        <dgm:presLayoutVars>
          <dgm:chMax val="0"/>
          <dgm:bulletEnabled val="1"/>
        </dgm:presLayoutVars>
      </dgm:prSet>
      <dgm:spPr/>
    </dgm:pt>
    <dgm:pt modelId="{B52FE2EA-9C85-4B0F-A482-218CEBD4519B}" type="pres">
      <dgm:prSet presAssocID="{26592793-73BA-4931-A9B4-045291B19831}" presName="spacer" presStyleCnt="0"/>
      <dgm:spPr/>
    </dgm:pt>
    <dgm:pt modelId="{D845CF66-5FC8-4F09-8108-7938732AA67F}" type="pres">
      <dgm:prSet presAssocID="{1D1B7A76-1710-48F5-9CDE-0EC347337530}" presName="parentText" presStyleLbl="node1" presStyleIdx="5" presStyleCnt="6">
        <dgm:presLayoutVars>
          <dgm:chMax val="0"/>
          <dgm:bulletEnabled val="1"/>
        </dgm:presLayoutVars>
      </dgm:prSet>
      <dgm:spPr/>
    </dgm:pt>
  </dgm:ptLst>
  <dgm:cxnLst>
    <dgm:cxn modelId="{A55A4B0F-A6FD-425A-BFF7-2C3FAB2560CE}" srcId="{D92AAD05-1675-48FE-8956-7BD175DC45FD}" destId="{1D1B7A76-1710-48F5-9CDE-0EC347337530}" srcOrd="5" destOrd="0" parTransId="{B95E070C-3B69-407E-B6B0-B9E0A0A83EA3}" sibTransId="{148853F5-CB9D-47C1-AC64-B2DFB78A1A96}"/>
    <dgm:cxn modelId="{E20BF727-162C-4D7C-80BB-F5444A45711A}" srcId="{D92AAD05-1675-48FE-8956-7BD175DC45FD}" destId="{D0075343-99A2-4D79-A6E6-203D0396C2F7}" srcOrd="4" destOrd="0" parTransId="{10D43821-077E-47B9-917B-EEB6EFAACFE1}" sibTransId="{26592793-73BA-4931-A9B4-045291B19831}"/>
    <dgm:cxn modelId="{1411D429-EB0B-4984-8C73-F7D7ED713F1D}" type="presOf" srcId="{846443F7-B96C-4AE7-B26C-9AFC353BC988}" destId="{6090A7EA-97AA-451A-B17D-DA308ECB780B}" srcOrd="0" destOrd="0" presId="urn:microsoft.com/office/officeart/2005/8/layout/vList2"/>
    <dgm:cxn modelId="{2871EB42-ADD3-46CB-9AA3-26783876E789}" srcId="{D92AAD05-1675-48FE-8956-7BD175DC45FD}" destId="{ECAB881C-57C5-4BC1-9AE2-DB907BDA1216}" srcOrd="1" destOrd="0" parTransId="{0CBA54BC-3C28-4133-84F0-AB6C6CC7B18D}" sibTransId="{951597CD-E925-46C4-98AC-8F2A56AEED96}"/>
    <dgm:cxn modelId="{5B7F2E43-2997-43CB-93EF-05EDF6934553}" srcId="{D92AAD05-1675-48FE-8956-7BD175DC45FD}" destId="{846443F7-B96C-4AE7-B26C-9AFC353BC988}" srcOrd="0" destOrd="0" parTransId="{08FFCA10-9675-4D09-88A9-0941B9B03237}" sibTransId="{30F6DAF3-B9BA-4F92-A00A-EB96A27A5D66}"/>
    <dgm:cxn modelId="{1C8BC550-A46C-4D51-A28D-3D992545ACF0}" type="presOf" srcId="{D0075343-99A2-4D79-A6E6-203D0396C2F7}" destId="{F52D3C23-589F-47D7-A019-F77D2C6548D6}" srcOrd="0" destOrd="0" presId="urn:microsoft.com/office/officeart/2005/8/layout/vList2"/>
    <dgm:cxn modelId="{213ED450-E577-4DC6-A315-E949AE15C69E}" type="presOf" srcId="{B0DC5014-BEBA-4CC3-9D68-A5CF82298F98}" destId="{01F144A2-39CE-4682-917A-33FF19B48DC2}" srcOrd="0" destOrd="0" presId="urn:microsoft.com/office/officeart/2005/8/layout/vList2"/>
    <dgm:cxn modelId="{BD154485-F0E2-4F54-840C-972C5408CB89}" srcId="{D92AAD05-1675-48FE-8956-7BD175DC45FD}" destId="{7025CD4F-7174-4DE7-AFB6-25807879421F}" srcOrd="3" destOrd="0" parTransId="{8929BEDC-36C5-418F-AADB-A5C60650BF2A}" sibTransId="{3C8B757D-0B4F-42AA-872A-94EB1719F6C8}"/>
    <dgm:cxn modelId="{10246893-48D6-46B8-A29B-ABBA355BE2C2}" srcId="{D92AAD05-1675-48FE-8956-7BD175DC45FD}" destId="{B0DC5014-BEBA-4CC3-9D68-A5CF82298F98}" srcOrd="2" destOrd="0" parTransId="{0D84BF82-605A-4BF9-9CDF-0F4821318F53}" sibTransId="{74263D8A-3DED-4A7E-A51C-107755A2A3AF}"/>
    <dgm:cxn modelId="{7067559A-D352-4C32-AF7A-0A9BEB4B89A0}" type="presOf" srcId="{ECAB881C-57C5-4BC1-9AE2-DB907BDA1216}" destId="{267F67F5-8709-44A4-962B-4B2ED085A6B5}" srcOrd="0" destOrd="0" presId="urn:microsoft.com/office/officeart/2005/8/layout/vList2"/>
    <dgm:cxn modelId="{8974F1B2-C76C-49DA-9850-7D79B6B9A2C3}" type="presOf" srcId="{D92AAD05-1675-48FE-8956-7BD175DC45FD}" destId="{A1B26C63-AEAE-4A38-A475-4C00F8E4C3CF}" srcOrd="0" destOrd="0" presId="urn:microsoft.com/office/officeart/2005/8/layout/vList2"/>
    <dgm:cxn modelId="{238971D3-8CCC-4554-9630-383C651551A0}" type="presOf" srcId="{7025CD4F-7174-4DE7-AFB6-25807879421F}" destId="{B4364823-7D97-41D1-9975-57C94E6B2309}" srcOrd="0" destOrd="0" presId="urn:microsoft.com/office/officeart/2005/8/layout/vList2"/>
    <dgm:cxn modelId="{33A2E1F6-BFA1-49AF-9D9C-A84D63D0D23D}" type="presOf" srcId="{1D1B7A76-1710-48F5-9CDE-0EC347337530}" destId="{D845CF66-5FC8-4F09-8108-7938732AA67F}" srcOrd="0" destOrd="0" presId="urn:microsoft.com/office/officeart/2005/8/layout/vList2"/>
    <dgm:cxn modelId="{8CBF95F2-51BD-4611-966A-897D91C90A2C}" type="presParOf" srcId="{A1B26C63-AEAE-4A38-A475-4C00F8E4C3CF}" destId="{6090A7EA-97AA-451A-B17D-DA308ECB780B}" srcOrd="0" destOrd="0" presId="urn:microsoft.com/office/officeart/2005/8/layout/vList2"/>
    <dgm:cxn modelId="{1A70310B-AB72-4A30-8BEF-E40F894F9AA3}" type="presParOf" srcId="{A1B26C63-AEAE-4A38-A475-4C00F8E4C3CF}" destId="{3D6E1DCA-2A62-4D04-9BBE-9825F0205377}" srcOrd="1" destOrd="0" presId="urn:microsoft.com/office/officeart/2005/8/layout/vList2"/>
    <dgm:cxn modelId="{A0191CB6-6D46-4EB5-B27C-3C44E3F1AEED}" type="presParOf" srcId="{A1B26C63-AEAE-4A38-A475-4C00F8E4C3CF}" destId="{267F67F5-8709-44A4-962B-4B2ED085A6B5}" srcOrd="2" destOrd="0" presId="urn:microsoft.com/office/officeart/2005/8/layout/vList2"/>
    <dgm:cxn modelId="{07A1B628-90F1-4B73-B0EC-9B472E272EDD}" type="presParOf" srcId="{A1B26C63-AEAE-4A38-A475-4C00F8E4C3CF}" destId="{E057C570-8C30-4E3D-AD63-F3E33159425C}" srcOrd="3" destOrd="0" presId="urn:microsoft.com/office/officeart/2005/8/layout/vList2"/>
    <dgm:cxn modelId="{9349EB0A-7CE1-4D19-9411-8876D02C1819}" type="presParOf" srcId="{A1B26C63-AEAE-4A38-A475-4C00F8E4C3CF}" destId="{01F144A2-39CE-4682-917A-33FF19B48DC2}" srcOrd="4" destOrd="0" presId="urn:microsoft.com/office/officeart/2005/8/layout/vList2"/>
    <dgm:cxn modelId="{186ECA87-5E69-4BC2-99E6-F919CC2CAACF}" type="presParOf" srcId="{A1B26C63-AEAE-4A38-A475-4C00F8E4C3CF}" destId="{453966F2-EB20-4489-9E93-3B8CCB188E2E}" srcOrd="5" destOrd="0" presId="urn:microsoft.com/office/officeart/2005/8/layout/vList2"/>
    <dgm:cxn modelId="{FE3F9E17-C3BD-41C5-8792-432CC728FD49}" type="presParOf" srcId="{A1B26C63-AEAE-4A38-A475-4C00F8E4C3CF}" destId="{B4364823-7D97-41D1-9975-57C94E6B2309}" srcOrd="6" destOrd="0" presId="urn:microsoft.com/office/officeart/2005/8/layout/vList2"/>
    <dgm:cxn modelId="{E0743790-23F9-451A-A225-32FF6364453F}" type="presParOf" srcId="{A1B26C63-AEAE-4A38-A475-4C00F8E4C3CF}" destId="{607CB3BE-71FD-4463-822C-B42E6164D512}" srcOrd="7" destOrd="0" presId="urn:microsoft.com/office/officeart/2005/8/layout/vList2"/>
    <dgm:cxn modelId="{8F22DC10-1F47-4860-8FF4-C5DB22514792}" type="presParOf" srcId="{A1B26C63-AEAE-4A38-A475-4C00F8E4C3CF}" destId="{F52D3C23-589F-47D7-A019-F77D2C6548D6}" srcOrd="8" destOrd="0" presId="urn:microsoft.com/office/officeart/2005/8/layout/vList2"/>
    <dgm:cxn modelId="{F85692A5-0AA0-4171-B980-A07B2792EA03}" type="presParOf" srcId="{A1B26C63-AEAE-4A38-A475-4C00F8E4C3CF}" destId="{B52FE2EA-9C85-4B0F-A482-218CEBD4519B}" srcOrd="9" destOrd="0" presId="urn:microsoft.com/office/officeart/2005/8/layout/vList2"/>
    <dgm:cxn modelId="{CBFE3BB5-D633-49DC-A1E3-B889B514A8DE}" type="presParOf" srcId="{A1B26C63-AEAE-4A38-A475-4C00F8E4C3CF}" destId="{D845CF66-5FC8-4F09-8108-7938732AA67F}" srcOrd="10"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6F01956-23DE-48C8-9AD0-47432219188A}"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68271C2C-5A6A-4BD4-9658-3F8A73CB2DC3}">
      <dgm:prSet/>
      <dgm:spPr/>
      <dgm:t>
        <a:bodyPr/>
        <a:lstStyle/>
        <a:p>
          <a:pPr>
            <a:lnSpc>
              <a:spcPct val="100000"/>
            </a:lnSpc>
          </a:pPr>
          <a:r>
            <a:rPr lang="en-GB"/>
            <a:t>You have now completed - </a:t>
          </a:r>
          <a:r>
            <a:rPr lang="en-GB" altLang="en-US">
              <a:solidFill>
                <a:schemeClr val="tx1">
                  <a:lumMod val="75000"/>
                  <a:lumOff val="25000"/>
                </a:schemeClr>
              </a:solidFill>
              <a:latin typeface="Calibri" panose="020F0502020204030204" pitchFamily="34" charset="0"/>
              <a:cs typeface="Calibri" panose="020F0502020204030204" pitchFamily="34" charset="0"/>
            </a:rPr>
            <a:t>What knowledge, skills and processes are needed to facilitate Eye Donation (ED) in your Hospice?</a:t>
          </a:r>
          <a:endParaRPr lang="en-US">
            <a:solidFill>
              <a:schemeClr val="tx1">
                <a:lumMod val="75000"/>
                <a:lumOff val="25000"/>
              </a:schemeClr>
            </a:solidFill>
          </a:endParaRPr>
        </a:p>
      </dgm:t>
    </dgm:pt>
    <dgm:pt modelId="{B766A916-B4C0-4271-8F23-6A61737BE651}" type="parTrans" cxnId="{77E1A17E-B386-4067-B57D-DE5B16346EF1}">
      <dgm:prSet/>
      <dgm:spPr/>
      <dgm:t>
        <a:bodyPr/>
        <a:lstStyle/>
        <a:p>
          <a:endParaRPr lang="en-US"/>
        </a:p>
      </dgm:t>
    </dgm:pt>
    <dgm:pt modelId="{20747932-F194-4203-AF74-47C778FD5FC8}" type="sibTrans" cxnId="{77E1A17E-B386-4067-B57D-DE5B16346EF1}">
      <dgm:prSet/>
      <dgm:spPr/>
      <dgm:t>
        <a:bodyPr/>
        <a:lstStyle/>
        <a:p>
          <a:endParaRPr lang="en-US"/>
        </a:p>
      </dgm:t>
    </dgm:pt>
    <dgm:pt modelId="{46B1F5CC-31BC-410E-BBE7-F422410375AC}">
      <dgm:prSet/>
      <dgm:spPr/>
      <dgm:t>
        <a:bodyPr/>
        <a:lstStyle/>
        <a:p>
          <a:pPr>
            <a:lnSpc>
              <a:spcPct val="100000"/>
            </a:lnSpc>
          </a:pPr>
          <a:r>
            <a:rPr lang="en-GB"/>
            <a:t>Please complete the next training presentation –Who are NHSBT and what is their role in ED</a:t>
          </a:r>
          <a:endParaRPr lang="en-US"/>
        </a:p>
      </dgm:t>
    </dgm:pt>
    <dgm:pt modelId="{6F24CEA3-9254-4835-9AA8-7292D8557893}" type="parTrans" cxnId="{385175EB-282B-49A5-98FA-248BCE05B79B}">
      <dgm:prSet/>
      <dgm:spPr/>
      <dgm:t>
        <a:bodyPr/>
        <a:lstStyle/>
        <a:p>
          <a:endParaRPr lang="en-US"/>
        </a:p>
      </dgm:t>
    </dgm:pt>
    <dgm:pt modelId="{2C6FC74D-5F5C-40B7-9ED1-C6204982C6DD}" type="sibTrans" cxnId="{385175EB-282B-49A5-98FA-248BCE05B79B}">
      <dgm:prSet/>
      <dgm:spPr/>
      <dgm:t>
        <a:bodyPr/>
        <a:lstStyle/>
        <a:p>
          <a:endParaRPr lang="en-US"/>
        </a:p>
      </dgm:t>
    </dgm:pt>
    <dgm:pt modelId="{DB10630A-5E53-4664-882E-4BA7CAB4AE1C}">
      <dgm:prSet/>
      <dgm:spPr/>
      <dgm:t>
        <a:bodyPr/>
        <a:lstStyle/>
        <a:p>
          <a:pPr>
            <a:lnSpc>
              <a:spcPct val="100000"/>
            </a:lnSpc>
          </a:pPr>
          <a:r>
            <a:rPr lang="en-GB"/>
            <a:t>A certificate of completion will be available when all slide sets and flash quiz 2 have been completed.</a:t>
          </a:r>
          <a:endParaRPr lang="en-US"/>
        </a:p>
      </dgm:t>
    </dgm:pt>
    <dgm:pt modelId="{6399C457-DE23-4A30-9E6A-EDE061E2CA0A}" type="parTrans" cxnId="{98333F45-AD4D-407F-B16E-DF2A7DD56658}">
      <dgm:prSet/>
      <dgm:spPr/>
      <dgm:t>
        <a:bodyPr/>
        <a:lstStyle/>
        <a:p>
          <a:endParaRPr lang="en-US"/>
        </a:p>
      </dgm:t>
    </dgm:pt>
    <dgm:pt modelId="{A9BCA7C8-12B1-4537-92C7-04E86BC3906A}" type="sibTrans" cxnId="{98333F45-AD4D-407F-B16E-DF2A7DD56658}">
      <dgm:prSet/>
      <dgm:spPr/>
      <dgm:t>
        <a:bodyPr/>
        <a:lstStyle/>
        <a:p>
          <a:endParaRPr lang="en-US"/>
        </a:p>
      </dgm:t>
    </dgm:pt>
    <dgm:pt modelId="{5C7A704C-FAC4-49B7-AF76-D2998E690EA6}" type="pres">
      <dgm:prSet presAssocID="{B6F01956-23DE-48C8-9AD0-47432219188A}" presName="root" presStyleCnt="0">
        <dgm:presLayoutVars>
          <dgm:dir/>
          <dgm:resizeHandles val="exact"/>
        </dgm:presLayoutVars>
      </dgm:prSet>
      <dgm:spPr/>
    </dgm:pt>
    <dgm:pt modelId="{A4329E7B-D41E-4D28-B618-BDFF02D10962}" type="pres">
      <dgm:prSet presAssocID="{68271C2C-5A6A-4BD4-9658-3F8A73CB2DC3}" presName="compNode" presStyleCnt="0"/>
      <dgm:spPr/>
    </dgm:pt>
    <dgm:pt modelId="{D9B6F0AB-56AA-47D6-84FA-9E7B4E55B98A}" type="pres">
      <dgm:prSet presAssocID="{68271C2C-5A6A-4BD4-9658-3F8A73CB2DC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ove Letter"/>
        </a:ext>
      </dgm:extLst>
    </dgm:pt>
    <dgm:pt modelId="{861B5DC7-9610-4324-A114-817E9D0AEC8E}" type="pres">
      <dgm:prSet presAssocID="{68271C2C-5A6A-4BD4-9658-3F8A73CB2DC3}" presName="spaceRect" presStyleCnt="0"/>
      <dgm:spPr/>
    </dgm:pt>
    <dgm:pt modelId="{C8AC6DF8-EB59-4785-A817-AA6DE4C52775}" type="pres">
      <dgm:prSet presAssocID="{68271C2C-5A6A-4BD4-9658-3F8A73CB2DC3}" presName="textRect" presStyleLbl="revTx" presStyleIdx="0" presStyleCnt="3">
        <dgm:presLayoutVars>
          <dgm:chMax val="1"/>
          <dgm:chPref val="1"/>
        </dgm:presLayoutVars>
      </dgm:prSet>
      <dgm:spPr/>
    </dgm:pt>
    <dgm:pt modelId="{2F3BB2D2-93DE-4476-9659-BBF4A66E51C7}" type="pres">
      <dgm:prSet presAssocID="{20747932-F194-4203-AF74-47C778FD5FC8}" presName="sibTrans" presStyleCnt="0"/>
      <dgm:spPr/>
    </dgm:pt>
    <dgm:pt modelId="{85C8D6AE-7397-4C59-A568-6CD821E9C2DA}" type="pres">
      <dgm:prSet presAssocID="{46B1F5CC-31BC-410E-BBE7-F422410375AC}" presName="compNode" presStyleCnt="0"/>
      <dgm:spPr/>
    </dgm:pt>
    <dgm:pt modelId="{FD94E1FE-0C51-4E15-A363-52B9ED7B4828}" type="pres">
      <dgm:prSet presAssocID="{46B1F5CC-31BC-410E-BBE7-F422410375A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081DD4AB-FE3E-42E1-B99E-0E47F561B364}" type="pres">
      <dgm:prSet presAssocID="{46B1F5CC-31BC-410E-BBE7-F422410375AC}" presName="spaceRect" presStyleCnt="0"/>
      <dgm:spPr/>
    </dgm:pt>
    <dgm:pt modelId="{D89AC79D-B84F-4943-8A67-BF7EE0C6D67D}" type="pres">
      <dgm:prSet presAssocID="{46B1F5CC-31BC-410E-BBE7-F422410375AC}" presName="textRect" presStyleLbl="revTx" presStyleIdx="1" presStyleCnt="3">
        <dgm:presLayoutVars>
          <dgm:chMax val="1"/>
          <dgm:chPref val="1"/>
        </dgm:presLayoutVars>
      </dgm:prSet>
      <dgm:spPr/>
    </dgm:pt>
    <dgm:pt modelId="{CDA0CD26-28EE-4F8A-A593-C5066E6CF452}" type="pres">
      <dgm:prSet presAssocID="{2C6FC74D-5F5C-40B7-9ED1-C6204982C6DD}" presName="sibTrans" presStyleCnt="0"/>
      <dgm:spPr/>
    </dgm:pt>
    <dgm:pt modelId="{556DFA7D-8813-4D3A-B899-418DBF656141}" type="pres">
      <dgm:prSet presAssocID="{DB10630A-5E53-4664-882E-4BA7CAB4AE1C}" presName="compNode" presStyleCnt="0"/>
      <dgm:spPr/>
    </dgm:pt>
    <dgm:pt modelId="{1C4C57C1-59DF-4081-BCB3-E9CB2206ACFB}" type="pres">
      <dgm:prSet presAssocID="{DB10630A-5E53-4664-882E-4BA7CAB4AE1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iploma"/>
        </a:ext>
      </dgm:extLst>
    </dgm:pt>
    <dgm:pt modelId="{CB9A583E-42BF-4DD3-A604-D18ECDADF27D}" type="pres">
      <dgm:prSet presAssocID="{DB10630A-5E53-4664-882E-4BA7CAB4AE1C}" presName="spaceRect" presStyleCnt="0"/>
      <dgm:spPr/>
    </dgm:pt>
    <dgm:pt modelId="{45AEDDA3-7E7B-41D9-8107-545D68897A84}" type="pres">
      <dgm:prSet presAssocID="{DB10630A-5E53-4664-882E-4BA7CAB4AE1C}" presName="textRect" presStyleLbl="revTx" presStyleIdx="2" presStyleCnt="3">
        <dgm:presLayoutVars>
          <dgm:chMax val="1"/>
          <dgm:chPref val="1"/>
        </dgm:presLayoutVars>
      </dgm:prSet>
      <dgm:spPr/>
    </dgm:pt>
  </dgm:ptLst>
  <dgm:cxnLst>
    <dgm:cxn modelId="{4C145725-6403-4F1A-B41A-F26C457BB1A2}" type="presOf" srcId="{DB10630A-5E53-4664-882E-4BA7CAB4AE1C}" destId="{45AEDDA3-7E7B-41D9-8107-545D68897A84}" srcOrd="0" destOrd="0" presId="urn:microsoft.com/office/officeart/2018/2/layout/IconLabelList"/>
    <dgm:cxn modelId="{17A9E95E-3092-4B00-918B-DCDA9A1F9257}" type="presOf" srcId="{46B1F5CC-31BC-410E-BBE7-F422410375AC}" destId="{D89AC79D-B84F-4943-8A67-BF7EE0C6D67D}" srcOrd="0" destOrd="0" presId="urn:microsoft.com/office/officeart/2018/2/layout/IconLabelList"/>
    <dgm:cxn modelId="{98333F45-AD4D-407F-B16E-DF2A7DD56658}" srcId="{B6F01956-23DE-48C8-9AD0-47432219188A}" destId="{DB10630A-5E53-4664-882E-4BA7CAB4AE1C}" srcOrd="2" destOrd="0" parTransId="{6399C457-DE23-4A30-9E6A-EDE061E2CA0A}" sibTransId="{A9BCA7C8-12B1-4537-92C7-04E86BC3906A}"/>
    <dgm:cxn modelId="{77E1A17E-B386-4067-B57D-DE5B16346EF1}" srcId="{B6F01956-23DE-48C8-9AD0-47432219188A}" destId="{68271C2C-5A6A-4BD4-9658-3F8A73CB2DC3}" srcOrd="0" destOrd="0" parTransId="{B766A916-B4C0-4271-8F23-6A61737BE651}" sibTransId="{20747932-F194-4203-AF74-47C778FD5FC8}"/>
    <dgm:cxn modelId="{B8462B9F-A01C-4E10-B58B-6C22A5FBFC27}" type="presOf" srcId="{B6F01956-23DE-48C8-9AD0-47432219188A}" destId="{5C7A704C-FAC4-49B7-AF76-D2998E690EA6}" srcOrd="0" destOrd="0" presId="urn:microsoft.com/office/officeart/2018/2/layout/IconLabelList"/>
    <dgm:cxn modelId="{B68185D4-D168-44ED-8699-942F160FAA60}" type="presOf" srcId="{68271C2C-5A6A-4BD4-9658-3F8A73CB2DC3}" destId="{C8AC6DF8-EB59-4785-A817-AA6DE4C52775}" srcOrd="0" destOrd="0" presId="urn:microsoft.com/office/officeart/2018/2/layout/IconLabelList"/>
    <dgm:cxn modelId="{385175EB-282B-49A5-98FA-248BCE05B79B}" srcId="{B6F01956-23DE-48C8-9AD0-47432219188A}" destId="{46B1F5CC-31BC-410E-BBE7-F422410375AC}" srcOrd="1" destOrd="0" parTransId="{6F24CEA3-9254-4835-9AA8-7292D8557893}" sibTransId="{2C6FC74D-5F5C-40B7-9ED1-C6204982C6DD}"/>
    <dgm:cxn modelId="{CFD58C7A-DEBA-4B38-9E55-12FD4F44FF4E}" type="presParOf" srcId="{5C7A704C-FAC4-49B7-AF76-D2998E690EA6}" destId="{A4329E7B-D41E-4D28-B618-BDFF02D10962}" srcOrd="0" destOrd="0" presId="urn:microsoft.com/office/officeart/2018/2/layout/IconLabelList"/>
    <dgm:cxn modelId="{C0048292-88B5-4AE2-B5CD-E00F8BA697E2}" type="presParOf" srcId="{A4329E7B-D41E-4D28-B618-BDFF02D10962}" destId="{D9B6F0AB-56AA-47D6-84FA-9E7B4E55B98A}" srcOrd="0" destOrd="0" presId="urn:microsoft.com/office/officeart/2018/2/layout/IconLabelList"/>
    <dgm:cxn modelId="{C1CC6CEA-CEED-4E8C-8F23-3C2AB0C75035}" type="presParOf" srcId="{A4329E7B-D41E-4D28-B618-BDFF02D10962}" destId="{861B5DC7-9610-4324-A114-817E9D0AEC8E}" srcOrd="1" destOrd="0" presId="urn:microsoft.com/office/officeart/2018/2/layout/IconLabelList"/>
    <dgm:cxn modelId="{9886B73E-6029-4AE4-9553-5F15B55B9184}" type="presParOf" srcId="{A4329E7B-D41E-4D28-B618-BDFF02D10962}" destId="{C8AC6DF8-EB59-4785-A817-AA6DE4C52775}" srcOrd="2" destOrd="0" presId="urn:microsoft.com/office/officeart/2018/2/layout/IconLabelList"/>
    <dgm:cxn modelId="{2DDC5308-77E0-4EC4-B102-58E67C527529}" type="presParOf" srcId="{5C7A704C-FAC4-49B7-AF76-D2998E690EA6}" destId="{2F3BB2D2-93DE-4476-9659-BBF4A66E51C7}" srcOrd="1" destOrd="0" presId="urn:microsoft.com/office/officeart/2018/2/layout/IconLabelList"/>
    <dgm:cxn modelId="{059859E8-B1B7-4F97-934B-3F60ABA8B39A}" type="presParOf" srcId="{5C7A704C-FAC4-49B7-AF76-D2998E690EA6}" destId="{85C8D6AE-7397-4C59-A568-6CD821E9C2DA}" srcOrd="2" destOrd="0" presId="urn:microsoft.com/office/officeart/2018/2/layout/IconLabelList"/>
    <dgm:cxn modelId="{ACFA1A7A-B91F-44C7-A293-5B28C127048B}" type="presParOf" srcId="{85C8D6AE-7397-4C59-A568-6CD821E9C2DA}" destId="{FD94E1FE-0C51-4E15-A363-52B9ED7B4828}" srcOrd="0" destOrd="0" presId="urn:microsoft.com/office/officeart/2018/2/layout/IconLabelList"/>
    <dgm:cxn modelId="{85573715-C9F4-4AA3-8289-34737D43E5E2}" type="presParOf" srcId="{85C8D6AE-7397-4C59-A568-6CD821E9C2DA}" destId="{081DD4AB-FE3E-42E1-B99E-0E47F561B364}" srcOrd="1" destOrd="0" presId="urn:microsoft.com/office/officeart/2018/2/layout/IconLabelList"/>
    <dgm:cxn modelId="{604A2094-DC7A-42EB-9630-A5C1C78B064D}" type="presParOf" srcId="{85C8D6AE-7397-4C59-A568-6CD821E9C2DA}" destId="{D89AC79D-B84F-4943-8A67-BF7EE0C6D67D}" srcOrd="2" destOrd="0" presId="urn:microsoft.com/office/officeart/2018/2/layout/IconLabelList"/>
    <dgm:cxn modelId="{4BD6D465-93B2-4BD1-8398-179029514F2B}" type="presParOf" srcId="{5C7A704C-FAC4-49B7-AF76-D2998E690EA6}" destId="{CDA0CD26-28EE-4F8A-A593-C5066E6CF452}" srcOrd="3" destOrd="0" presId="urn:microsoft.com/office/officeart/2018/2/layout/IconLabelList"/>
    <dgm:cxn modelId="{6E9E8560-DEF1-4A22-AB49-F33ED5C75C55}" type="presParOf" srcId="{5C7A704C-FAC4-49B7-AF76-D2998E690EA6}" destId="{556DFA7D-8813-4D3A-B899-418DBF656141}" srcOrd="4" destOrd="0" presId="urn:microsoft.com/office/officeart/2018/2/layout/IconLabelList"/>
    <dgm:cxn modelId="{B95A4727-3423-44E7-B8C6-8AE1EF09F6FB}" type="presParOf" srcId="{556DFA7D-8813-4D3A-B899-418DBF656141}" destId="{1C4C57C1-59DF-4081-BCB3-E9CB2206ACFB}" srcOrd="0" destOrd="0" presId="urn:microsoft.com/office/officeart/2018/2/layout/IconLabelList"/>
    <dgm:cxn modelId="{2A7DA53D-17EF-4B06-A112-4AE93D8DDF1F}" type="presParOf" srcId="{556DFA7D-8813-4D3A-B899-418DBF656141}" destId="{CB9A583E-42BF-4DD3-A604-D18ECDADF27D}" srcOrd="1" destOrd="0" presId="urn:microsoft.com/office/officeart/2018/2/layout/IconLabelList"/>
    <dgm:cxn modelId="{EF87BB96-E054-46EC-B8F3-7F1A21EA51BB}" type="presParOf" srcId="{556DFA7D-8813-4D3A-B899-418DBF656141}" destId="{45AEDDA3-7E7B-41D9-8107-545D68897A84}"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891233-67DE-42D2-A626-A237FF444BF0}">
      <dsp:nvSpPr>
        <dsp:cNvPr id="0" name=""/>
        <dsp:cNvSpPr/>
      </dsp:nvSpPr>
      <dsp:spPr>
        <a:xfrm>
          <a:off x="217853" y="938607"/>
          <a:ext cx="674455" cy="67445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E03D0A-0E49-4C87-A69F-65308E09A228}">
      <dsp:nvSpPr>
        <dsp:cNvPr id="0" name=""/>
        <dsp:cNvSpPr/>
      </dsp:nvSpPr>
      <dsp:spPr>
        <a:xfrm>
          <a:off x="361590" y="1082343"/>
          <a:ext cx="386982" cy="3869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7250A0-0BF1-4069-883A-AD1B8C5DCB6E}">
      <dsp:nvSpPr>
        <dsp:cNvPr id="0" name=""/>
        <dsp:cNvSpPr/>
      </dsp:nvSpPr>
      <dsp:spPr>
        <a:xfrm>
          <a:off x="2249" y="1823138"/>
          <a:ext cx="1105664" cy="843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defRPr cap="all"/>
          </a:pPr>
          <a:r>
            <a:rPr lang="en-US" sz="1100" kern="1200"/>
            <a:t>Best practice recommends that </a:t>
          </a:r>
          <a:r>
            <a:rPr lang="en-US" sz="1100" b="1" kern="1200"/>
            <a:t>ALL</a:t>
          </a:r>
          <a:r>
            <a:rPr lang="en-US" sz="1100" kern="1200"/>
            <a:t> patients</a:t>
          </a:r>
          <a:r>
            <a:rPr lang="en-US" sz="1100" kern="1200">
              <a:latin typeface="Calibri Light" panose="020F0302020204030204"/>
            </a:rPr>
            <a:t> </a:t>
          </a:r>
          <a:r>
            <a:rPr lang="en-US" sz="1100" kern="1200"/>
            <a:t>are assessed for their potential to be an eye donor against the eye donation (ED) criteria </a:t>
          </a:r>
          <a:r>
            <a:rPr lang="en-US" sz="1100" b="1" kern="1200"/>
            <a:t>BEFORE</a:t>
          </a:r>
          <a:r>
            <a:rPr lang="en-US" sz="1100" kern="1200"/>
            <a:t> the option of ED is raised with them.  </a:t>
          </a:r>
        </a:p>
      </dsp:txBody>
      <dsp:txXfrm>
        <a:off x="2249" y="1823138"/>
        <a:ext cx="1105664" cy="843068"/>
      </dsp:txXfrm>
    </dsp:sp>
    <dsp:sp modelId="{FC698210-6054-494D-99C0-8F6F70295D36}">
      <dsp:nvSpPr>
        <dsp:cNvPr id="0" name=""/>
        <dsp:cNvSpPr/>
      </dsp:nvSpPr>
      <dsp:spPr>
        <a:xfrm>
          <a:off x="1517008" y="938607"/>
          <a:ext cx="674455" cy="67445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5DBE06-A2E6-47FB-AE2D-E69AB09909E9}">
      <dsp:nvSpPr>
        <dsp:cNvPr id="0" name=""/>
        <dsp:cNvSpPr/>
      </dsp:nvSpPr>
      <dsp:spPr>
        <a:xfrm>
          <a:off x="1660745" y="1082343"/>
          <a:ext cx="386982" cy="3869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A8EE63-9E8D-4E02-AA98-1201FD8DE559}">
      <dsp:nvSpPr>
        <dsp:cNvPr id="0" name=""/>
        <dsp:cNvSpPr/>
      </dsp:nvSpPr>
      <dsp:spPr>
        <a:xfrm>
          <a:off x="1301404" y="1823138"/>
          <a:ext cx="1105664" cy="843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Discussing each </a:t>
          </a:r>
          <a:r>
            <a:rPr lang="en-US" sz="1100" b="1" kern="1200"/>
            <a:t>patients’ eligibility at your MDT meetings </a:t>
          </a:r>
          <a:r>
            <a:rPr lang="en-US" sz="1100" kern="1200"/>
            <a:t>is also good practice. </a:t>
          </a:r>
        </a:p>
      </dsp:txBody>
      <dsp:txXfrm>
        <a:off x="1301404" y="1823138"/>
        <a:ext cx="1105664" cy="843068"/>
      </dsp:txXfrm>
    </dsp:sp>
    <dsp:sp modelId="{43796519-94F4-4A52-A2B5-386456A40C23}">
      <dsp:nvSpPr>
        <dsp:cNvPr id="0" name=""/>
        <dsp:cNvSpPr/>
      </dsp:nvSpPr>
      <dsp:spPr>
        <a:xfrm>
          <a:off x="2816164" y="938607"/>
          <a:ext cx="674455" cy="67445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43B44F-BB60-4AE1-9FF7-D17A278CBF97}">
      <dsp:nvSpPr>
        <dsp:cNvPr id="0" name=""/>
        <dsp:cNvSpPr/>
      </dsp:nvSpPr>
      <dsp:spPr>
        <a:xfrm>
          <a:off x="2959900" y="1082343"/>
          <a:ext cx="386982" cy="3869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DFF30E-EA16-4C4C-B76C-EC7038E3D4FF}">
      <dsp:nvSpPr>
        <dsp:cNvPr id="0" name=""/>
        <dsp:cNvSpPr/>
      </dsp:nvSpPr>
      <dsp:spPr>
        <a:xfrm>
          <a:off x="2600559" y="1823138"/>
          <a:ext cx="1105664" cy="843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Use the </a:t>
          </a:r>
          <a:r>
            <a:rPr lang="en-US" sz="1100" b="1" kern="1200"/>
            <a:t>ED Eligibility assessment checklist to </a:t>
          </a:r>
          <a:r>
            <a:rPr lang="en-US" sz="1100" kern="1200"/>
            <a:t>undertake this assessment </a:t>
          </a:r>
        </a:p>
      </dsp:txBody>
      <dsp:txXfrm>
        <a:off x="2600559" y="1823138"/>
        <a:ext cx="1105664" cy="843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71B787-0420-4202-A3F0-0C23969077D6}">
      <dsp:nvSpPr>
        <dsp:cNvPr id="0" name=""/>
        <dsp:cNvSpPr/>
      </dsp:nvSpPr>
      <dsp:spPr>
        <a:xfrm>
          <a:off x="0" y="37569"/>
          <a:ext cx="8280920" cy="7349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GB" sz="1600" kern="1200">
              <a:latin typeface="Calibri"/>
              <a:ea typeface="Calibri"/>
              <a:cs typeface="Calibri"/>
            </a:rPr>
            <a:t>All personal details (name, date of birth, NHS Number)                   </a:t>
          </a:r>
        </a:p>
      </dsp:txBody>
      <dsp:txXfrm>
        <a:off x="35876" y="73445"/>
        <a:ext cx="8209168" cy="663163"/>
      </dsp:txXfrm>
    </dsp:sp>
    <dsp:sp modelId="{D6EAA2B9-E779-48B7-85A5-3FB70471854D}">
      <dsp:nvSpPr>
        <dsp:cNvPr id="0" name=""/>
        <dsp:cNvSpPr/>
      </dsp:nvSpPr>
      <dsp:spPr>
        <a:xfrm>
          <a:off x="0" y="818564"/>
          <a:ext cx="8280920" cy="7349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GB" sz="1600" kern="1200">
              <a:latin typeface="Calibri"/>
              <a:ea typeface="Calibri"/>
              <a:cs typeface="Calibri"/>
            </a:rPr>
            <a:t>Details of admission, care, medical history and provisional cause of death, including any pre-emptive conversations held with the Medical Examiner</a:t>
          </a:r>
        </a:p>
      </dsp:txBody>
      <dsp:txXfrm>
        <a:off x="35876" y="854440"/>
        <a:ext cx="8209168" cy="663163"/>
      </dsp:txXfrm>
    </dsp:sp>
    <dsp:sp modelId="{FCB344B2-70E4-4FCF-BB5C-DF40D945DEF6}">
      <dsp:nvSpPr>
        <dsp:cNvPr id="0" name=""/>
        <dsp:cNvSpPr/>
      </dsp:nvSpPr>
      <dsp:spPr>
        <a:xfrm>
          <a:off x="0" y="1599559"/>
          <a:ext cx="8280920" cy="7349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latin typeface="Calibri"/>
              <a:ea typeface="Calibri"/>
              <a:cs typeface="Calibri"/>
            </a:rPr>
            <a:t>Actual time of death</a:t>
          </a:r>
        </a:p>
      </dsp:txBody>
      <dsp:txXfrm>
        <a:off x="35876" y="1635435"/>
        <a:ext cx="8209168" cy="663163"/>
      </dsp:txXfrm>
    </dsp:sp>
    <dsp:sp modelId="{50655EB9-FFDE-467C-8AA3-D6EF419C2370}">
      <dsp:nvSpPr>
        <dsp:cNvPr id="0" name=""/>
        <dsp:cNvSpPr/>
      </dsp:nvSpPr>
      <dsp:spPr>
        <a:xfrm>
          <a:off x="0" y="2380555"/>
          <a:ext cx="8280920" cy="7349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GB" sz="1600" kern="1200">
              <a:latin typeface="Calibri"/>
              <a:cs typeface="Calibri"/>
            </a:rPr>
            <a:t>Are family aware of death? Do they support referral?</a:t>
          </a:r>
        </a:p>
        <a:p>
          <a:pPr marL="0" lvl="0" indent="0" algn="l" defTabSz="711200">
            <a:lnSpc>
              <a:spcPct val="90000"/>
            </a:lnSpc>
            <a:spcBef>
              <a:spcPct val="0"/>
            </a:spcBef>
            <a:spcAft>
              <a:spcPct val="35000"/>
            </a:spcAft>
            <a:buNone/>
          </a:pPr>
          <a:r>
            <a:rPr lang="en-GB" sz="1600" kern="1200">
              <a:latin typeface="Calibri"/>
              <a:ea typeface="Calibri"/>
              <a:cs typeface="Calibri"/>
            </a:rPr>
            <a:t>Next of kin contact details</a:t>
          </a:r>
        </a:p>
      </dsp:txBody>
      <dsp:txXfrm>
        <a:off x="35876" y="2416431"/>
        <a:ext cx="8209168" cy="663163"/>
      </dsp:txXfrm>
    </dsp:sp>
    <dsp:sp modelId="{7473FFB4-4E25-4635-94DD-C78590AF3CC5}">
      <dsp:nvSpPr>
        <dsp:cNvPr id="0" name=""/>
        <dsp:cNvSpPr/>
      </dsp:nvSpPr>
      <dsp:spPr>
        <a:xfrm>
          <a:off x="0" y="3161550"/>
          <a:ext cx="8280920" cy="7349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latin typeface="Calibri" panose="020F0502020204030204" pitchFamily="34" charset="0"/>
              <a:cs typeface="Calibri" panose="020F0502020204030204" pitchFamily="34" charset="0"/>
            </a:rPr>
            <a:t>Funeral Directors contact details  if patient is to be moved there and when they will be moved  (if available). </a:t>
          </a:r>
        </a:p>
      </dsp:txBody>
      <dsp:txXfrm>
        <a:off x="35876" y="3197426"/>
        <a:ext cx="8209168" cy="6631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71B787-0420-4202-A3F0-0C23969077D6}">
      <dsp:nvSpPr>
        <dsp:cNvPr id="0" name=""/>
        <dsp:cNvSpPr/>
      </dsp:nvSpPr>
      <dsp:spPr>
        <a:xfrm>
          <a:off x="0" y="164612"/>
          <a:ext cx="8280920" cy="35977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kern="1200" dirty="0">
              <a:latin typeface="Calibri"/>
              <a:ea typeface="Calibri"/>
              <a:cs typeface="Calibri"/>
            </a:rPr>
            <a:t>What is the proposed cause of death?</a:t>
          </a:r>
        </a:p>
      </dsp:txBody>
      <dsp:txXfrm>
        <a:off x="17563" y="182175"/>
        <a:ext cx="8245794" cy="324648"/>
      </dsp:txXfrm>
    </dsp:sp>
    <dsp:sp modelId="{D6EAA2B9-E779-48B7-85A5-3FB70471854D}">
      <dsp:nvSpPr>
        <dsp:cNvPr id="0" name=""/>
        <dsp:cNvSpPr/>
      </dsp:nvSpPr>
      <dsp:spPr>
        <a:xfrm>
          <a:off x="0" y="824462"/>
          <a:ext cx="8280920" cy="35977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kern="1200" dirty="0">
              <a:latin typeface="Calibri"/>
              <a:ea typeface="Calibri"/>
              <a:cs typeface="Calibri"/>
            </a:rPr>
            <a:t>Is the responsible clinician (named doctor) aware of any reason for a referral to the Coroner Office?</a:t>
          </a:r>
        </a:p>
      </dsp:txBody>
      <dsp:txXfrm>
        <a:off x="17563" y="842025"/>
        <a:ext cx="8245794" cy="324648"/>
      </dsp:txXfrm>
    </dsp:sp>
    <dsp:sp modelId="{FCB344B2-70E4-4FCF-BB5C-DF40D945DEF6}">
      <dsp:nvSpPr>
        <dsp:cNvPr id="0" name=""/>
        <dsp:cNvSpPr/>
      </dsp:nvSpPr>
      <dsp:spPr>
        <a:xfrm>
          <a:off x="0" y="1526482"/>
          <a:ext cx="8280920" cy="35977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dirty="0">
              <a:latin typeface="Calibri"/>
              <a:ea typeface="Calibri"/>
              <a:cs typeface="Calibri"/>
            </a:rPr>
            <a:t>Have any clinical concerns around care been raised?</a:t>
          </a:r>
        </a:p>
      </dsp:txBody>
      <dsp:txXfrm>
        <a:off x="17563" y="1544045"/>
        <a:ext cx="8245794" cy="324648"/>
      </dsp:txXfrm>
    </dsp:sp>
    <dsp:sp modelId="{50655EB9-FFDE-467C-8AA3-D6EF419C2370}">
      <dsp:nvSpPr>
        <dsp:cNvPr id="0" name=""/>
        <dsp:cNvSpPr/>
      </dsp:nvSpPr>
      <dsp:spPr>
        <a:xfrm>
          <a:off x="0" y="2135696"/>
          <a:ext cx="8280920" cy="35977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kern="1200" dirty="0">
              <a:latin typeface="Calibri"/>
              <a:cs typeface="Calibri"/>
            </a:rPr>
            <a:t>Have any family concerns around care been raised?</a:t>
          </a:r>
          <a:endParaRPr lang="en-GB" sz="1500" kern="1200" dirty="0">
            <a:latin typeface="Calibri"/>
            <a:ea typeface="Calibri"/>
            <a:cs typeface="Calibri"/>
          </a:endParaRPr>
        </a:p>
      </dsp:txBody>
      <dsp:txXfrm>
        <a:off x="17563" y="2153259"/>
        <a:ext cx="8245794" cy="3246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0A7EA-97AA-451A-B17D-DA308ECB780B}">
      <dsp:nvSpPr>
        <dsp:cNvPr id="0" name=""/>
        <dsp:cNvSpPr/>
      </dsp:nvSpPr>
      <dsp:spPr>
        <a:xfrm>
          <a:off x="0" y="741969"/>
          <a:ext cx="5497942" cy="5561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Each eye donated can potentially help up to 5 people</a:t>
          </a:r>
        </a:p>
      </dsp:txBody>
      <dsp:txXfrm>
        <a:off x="27149" y="769118"/>
        <a:ext cx="5443644" cy="501854"/>
      </dsp:txXfrm>
    </dsp:sp>
    <dsp:sp modelId="{267F67F5-8709-44A4-962B-4B2ED085A6B5}">
      <dsp:nvSpPr>
        <dsp:cNvPr id="0" name=""/>
        <dsp:cNvSpPr/>
      </dsp:nvSpPr>
      <dsp:spPr>
        <a:xfrm>
          <a:off x="0" y="1338442"/>
          <a:ext cx="5497942" cy="5561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a:t>The whole eye is removed </a:t>
          </a:r>
          <a:r>
            <a:rPr lang="en-GB" sz="1400" kern="1200"/>
            <a:t>so that the cornea and sclera can be used in sight saving and sight restoring surgery and medical research. </a:t>
          </a:r>
          <a:endParaRPr lang="en-US" sz="1400" kern="1200"/>
        </a:p>
      </dsp:txBody>
      <dsp:txXfrm>
        <a:off x="27149" y="1365591"/>
        <a:ext cx="5443644" cy="501854"/>
      </dsp:txXfrm>
    </dsp:sp>
    <dsp:sp modelId="{01F144A2-39CE-4682-917A-33FF19B48DC2}">
      <dsp:nvSpPr>
        <dsp:cNvPr id="0" name=""/>
        <dsp:cNvSpPr/>
      </dsp:nvSpPr>
      <dsp:spPr>
        <a:xfrm>
          <a:off x="0" y="1934914"/>
          <a:ext cx="5497942" cy="5561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kern="1200">
              <a:latin typeface="Calibri Light" panose="020F0302020204030204"/>
            </a:rPr>
            <a:t>Unlike other types of tissue donation there is </a:t>
          </a:r>
          <a:r>
            <a:rPr lang="en-US" sz="1400" b="1" kern="1200">
              <a:latin typeface="Calibri Light" panose="020F0302020204030204"/>
            </a:rPr>
            <a:t>no strict time frame</a:t>
          </a:r>
          <a:r>
            <a:rPr lang="en-US" sz="1400" kern="1200">
              <a:latin typeface="Calibri Light" panose="020F0302020204030204"/>
            </a:rPr>
            <a:t> for patients to be transferred to colder care following death for eye donation</a:t>
          </a:r>
        </a:p>
      </dsp:txBody>
      <dsp:txXfrm>
        <a:off x="27149" y="1962063"/>
        <a:ext cx="5443644" cy="501854"/>
      </dsp:txXfrm>
    </dsp:sp>
    <dsp:sp modelId="{B4364823-7D97-41D1-9975-57C94E6B2309}">
      <dsp:nvSpPr>
        <dsp:cNvPr id="0" name=""/>
        <dsp:cNvSpPr/>
      </dsp:nvSpPr>
      <dsp:spPr>
        <a:xfrm>
          <a:off x="0" y="2531386"/>
          <a:ext cx="5497942" cy="5561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Following the donation </a:t>
          </a:r>
          <a:r>
            <a:rPr lang="en-GB" sz="1400" kern="1200">
              <a:latin typeface="Calibri Light" panose="020F0302020204030204"/>
            </a:rPr>
            <a:t>procedure</a:t>
          </a:r>
          <a:r>
            <a:rPr lang="en-GB" sz="1400" kern="1200"/>
            <a:t>, </a:t>
          </a:r>
          <a:r>
            <a:rPr lang="en-GB" sz="1400" b="1" kern="1200"/>
            <a:t>the appearance of the donor is restored by the retrieval team</a:t>
          </a:r>
          <a:r>
            <a:rPr lang="en-GB" sz="1400" kern="1200"/>
            <a:t>. </a:t>
          </a:r>
          <a:endParaRPr lang="en-US" sz="1400" kern="1200"/>
        </a:p>
      </dsp:txBody>
      <dsp:txXfrm>
        <a:off x="27149" y="2558535"/>
        <a:ext cx="5443644" cy="501854"/>
      </dsp:txXfrm>
    </dsp:sp>
    <dsp:sp modelId="{F52D3C23-589F-47D7-A019-F77D2C6548D6}">
      <dsp:nvSpPr>
        <dsp:cNvPr id="0" name=""/>
        <dsp:cNvSpPr/>
      </dsp:nvSpPr>
      <dsp:spPr>
        <a:xfrm>
          <a:off x="0" y="3127858"/>
          <a:ext cx="5497942" cy="5561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There </a:t>
          </a:r>
          <a:r>
            <a:rPr lang="en-US" sz="1400" b="1" kern="1200"/>
            <a:t>are no restrictions </a:t>
          </a:r>
          <a:r>
            <a:rPr lang="en-US" sz="1400" kern="1200"/>
            <a:t>to the family seeing their loved one following retrieval</a:t>
          </a:r>
        </a:p>
      </dsp:txBody>
      <dsp:txXfrm>
        <a:off x="27149" y="3155007"/>
        <a:ext cx="5443644" cy="501854"/>
      </dsp:txXfrm>
    </dsp:sp>
    <dsp:sp modelId="{D845CF66-5FC8-4F09-8108-7938732AA67F}">
      <dsp:nvSpPr>
        <dsp:cNvPr id="0" name=""/>
        <dsp:cNvSpPr/>
      </dsp:nvSpPr>
      <dsp:spPr>
        <a:xfrm>
          <a:off x="0" y="3724330"/>
          <a:ext cx="5497942" cy="5561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The process of ED does </a:t>
          </a:r>
          <a:r>
            <a:rPr lang="en-GB" sz="1400" b="1" kern="1200"/>
            <a:t>not delay funeral arrangements</a:t>
          </a:r>
          <a:endParaRPr lang="en-US" sz="1400" kern="1200"/>
        </a:p>
      </dsp:txBody>
      <dsp:txXfrm>
        <a:off x="27149" y="3751479"/>
        <a:ext cx="5443644" cy="5018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B6F0AB-56AA-47D6-84FA-9E7B4E55B98A}">
      <dsp:nvSpPr>
        <dsp:cNvPr id="0" name=""/>
        <dsp:cNvSpPr/>
      </dsp:nvSpPr>
      <dsp:spPr>
        <a:xfrm>
          <a:off x="890763" y="1174902"/>
          <a:ext cx="981188" cy="9811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AC6DF8-EB59-4785-A817-AA6DE4C52775}">
      <dsp:nvSpPr>
        <dsp:cNvPr id="0" name=""/>
        <dsp:cNvSpPr/>
      </dsp:nvSpPr>
      <dsp:spPr>
        <a:xfrm>
          <a:off x="291148" y="2456435"/>
          <a:ext cx="218041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a:t>You have now completed - </a:t>
          </a:r>
          <a:r>
            <a:rPr lang="en-GB" altLang="en-US" sz="1100" kern="1200">
              <a:solidFill>
                <a:schemeClr val="tx1">
                  <a:lumMod val="75000"/>
                  <a:lumOff val="25000"/>
                </a:schemeClr>
              </a:solidFill>
              <a:latin typeface="Calibri" panose="020F0502020204030204" pitchFamily="34" charset="0"/>
              <a:cs typeface="Calibri" panose="020F0502020204030204" pitchFamily="34" charset="0"/>
            </a:rPr>
            <a:t>What knowledge, skills and processes are needed to facilitate Eye Donation (ED) in your Hospice?</a:t>
          </a:r>
          <a:endParaRPr lang="en-US" sz="1100" kern="1200">
            <a:solidFill>
              <a:schemeClr val="tx1">
                <a:lumMod val="75000"/>
                <a:lumOff val="25000"/>
              </a:schemeClr>
            </a:solidFill>
          </a:endParaRPr>
        </a:p>
      </dsp:txBody>
      <dsp:txXfrm>
        <a:off x="291148" y="2456435"/>
        <a:ext cx="2180418" cy="720000"/>
      </dsp:txXfrm>
    </dsp:sp>
    <dsp:sp modelId="{FD94E1FE-0C51-4E15-A363-52B9ED7B4828}">
      <dsp:nvSpPr>
        <dsp:cNvPr id="0" name=""/>
        <dsp:cNvSpPr/>
      </dsp:nvSpPr>
      <dsp:spPr>
        <a:xfrm>
          <a:off x="3452755" y="1174902"/>
          <a:ext cx="981188" cy="9811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9AC79D-B84F-4943-8A67-BF7EE0C6D67D}">
      <dsp:nvSpPr>
        <dsp:cNvPr id="0" name=""/>
        <dsp:cNvSpPr/>
      </dsp:nvSpPr>
      <dsp:spPr>
        <a:xfrm>
          <a:off x="2853140" y="2456435"/>
          <a:ext cx="218041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a:t>Please complete the next training presentation –Who are NHSBT and what is their role in ED</a:t>
          </a:r>
          <a:endParaRPr lang="en-US" sz="1100" kern="1200"/>
        </a:p>
      </dsp:txBody>
      <dsp:txXfrm>
        <a:off x="2853140" y="2456435"/>
        <a:ext cx="2180418" cy="720000"/>
      </dsp:txXfrm>
    </dsp:sp>
    <dsp:sp modelId="{1C4C57C1-59DF-4081-BCB3-E9CB2206ACFB}">
      <dsp:nvSpPr>
        <dsp:cNvPr id="0" name=""/>
        <dsp:cNvSpPr/>
      </dsp:nvSpPr>
      <dsp:spPr>
        <a:xfrm>
          <a:off x="6014747" y="1174902"/>
          <a:ext cx="981188" cy="9811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AEDDA3-7E7B-41D9-8107-545D68897A84}">
      <dsp:nvSpPr>
        <dsp:cNvPr id="0" name=""/>
        <dsp:cNvSpPr/>
      </dsp:nvSpPr>
      <dsp:spPr>
        <a:xfrm>
          <a:off x="5415132" y="2456435"/>
          <a:ext cx="218041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a:t>A certificate of completion will be available when all slide sets and flash quiz 2 have been completed.</a:t>
          </a:r>
          <a:endParaRPr lang="en-US" sz="1100" kern="1200"/>
        </a:p>
      </dsp:txBody>
      <dsp:txXfrm>
        <a:off x="5415132" y="2456435"/>
        <a:ext cx="2180418"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A27A6854-5236-462C-84D5-192B27C53976}"/>
              </a:ext>
            </a:extLst>
          </p:cNvPr>
          <p:cNvSpPr>
            <a:spLocks noGrp="1" noChangeArrowheads="1"/>
          </p:cNvSpPr>
          <p:nvPr>
            <p:ph type="hdr" sz="quarter"/>
          </p:nvPr>
        </p:nvSpPr>
        <p:spPr bwMode="auto">
          <a:xfrm>
            <a:off x="0" y="0"/>
            <a:ext cx="2946400" cy="493713"/>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GB" altLang="en-US"/>
          </a:p>
        </p:txBody>
      </p:sp>
      <p:sp>
        <p:nvSpPr>
          <p:cNvPr id="110595" name="Rectangle 3">
            <a:extLst>
              <a:ext uri="{FF2B5EF4-FFF2-40B4-BE49-F238E27FC236}">
                <a16:creationId xmlns:a16="http://schemas.microsoft.com/office/drawing/2014/main" id="{B8F6152B-0B7C-4371-8E62-520698E3F40B}"/>
              </a:ext>
            </a:extLst>
          </p:cNvPr>
          <p:cNvSpPr>
            <a:spLocks noGrp="1" noChangeArrowheads="1"/>
          </p:cNvSpPr>
          <p:nvPr>
            <p:ph type="dt" sz="quarter" idx="1"/>
          </p:nvPr>
        </p:nvSpPr>
        <p:spPr bwMode="auto">
          <a:xfrm>
            <a:off x="3849688" y="0"/>
            <a:ext cx="2946400" cy="493713"/>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GB" altLang="en-US"/>
          </a:p>
        </p:txBody>
      </p:sp>
      <p:sp>
        <p:nvSpPr>
          <p:cNvPr id="110596" name="Rectangle 4">
            <a:extLst>
              <a:ext uri="{FF2B5EF4-FFF2-40B4-BE49-F238E27FC236}">
                <a16:creationId xmlns:a16="http://schemas.microsoft.com/office/drawing/2014/main" id="{FEBE2081-ACAA-4CA5-A6D3-8B12963BED9F}"/>
              </a:ext>
            </a:extLst>
          </p:cNvPr>
          <p:cNvSpPr>
            <a:spLocks noGrp="1" noChangeArrowheads="1"/>
          </p:cNvSpPr>
          <p:nvPr>
            <p:ph type="ftr" sz="quarter" idx="2"/>
          </p:nvPr>
        </p:nvSpPr>
        <p:spPr bwMode="auto">
          <a:xfrm>
            <a:off x="0" y="9378950"/>
            <a:ext cx="2946400" cy="493713"/>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GB" altLang="en-US"/>
          </a:p>
        </p:txBody>
      </p:sp>
      <p:sp>
        <p:nvSpPr>
          <p:cNvPr id="110597" name="Rectangle 5">
            <a:extLst>
              <a:ext uri="{FF2B5EF4-FFF2-40B4-BE49-F238E27FC236}">
                <a16:creationId xmlns:a16="http://schemas.microsoft.com/office/drawing/2014/main" id="{D430AFDE-BEA9-44D6-8D49-53E5B86DF287}"/>
              </a:ext>
            </a:extLst>
          </p:cNvPr>
          <p:cNvSpPr>
            <a:spLocks noGrp="1" noChangeArrowheads="1"/>
          </p:cNvSpPr>
          <p:nvPr>
            <p:ph type="sldNum" sz="quarter" idx="3"/>
          </p:nvPr>
        </p:nvSpPr>
        <p:spPr bwMode="auto">
          <a:xfrm>
            <a:off x="3849688" y="9378950"/>
            <a:ext cx="2946400" cy="493713"/>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82B9EA3-18C5-486F-B9D0-386AACC8457A}"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09B7FE28-587D-407C-9FC0-B5C68514C31F}"/>
              </a:ext>
            </a:extLst>
          </p:cNvPr>
          <p:cNvSpPr>
            <a:spLocks noGrp="1" noChangeArrowheads="1"/>
          </p:cNvSpPr>
          <p:nvPr>
            <p:ph type="hdr" sz="quarter"/>
          </p:nvPr>
        </p:nvSpPr>
        <p:spPr bwMode="auto">
          <a:xfrm>
            <a:off x="0" y="0"/>
            <a:ext cx="2946400" cy="493713"/>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GB" altLang="en-US"/>
          </a:p>
        </p:txBody>
      </p:sp>
      <p:sp>
        <p:nvSpPr>
          <p:cNvPr id="17411" name="Rectangle 3">
            <a:extLst>
              <a:ext uri="{FF2B5EF4-FFF2-40B4-BE49-F238E27FC236}">
                <a16:creationId xmlns:a16="http://schemas.microsoft.com/office/drawing/2014/main" id="{086E2F18-2A2B-497B-8E0B-D0050C7FFC9E}"/>
              </a:ext>
            </a:extLst>
          </p:cNvPr>
          <p:cNvSpPr>
            <a:spLocks noGrp="1" noChangeArrowheads="1"/>
          </p:cNvSpPr>
          <p:nvPr>
            <p:ph type="dt" idx="1"/>
          </p:nvPr>
        </p:nvSpPr>
        <p:spPr bwMode="auto">
          <a:xfrm>
            <a:off x="3849688" y="0"/>
            <a:ext cx="2946400" cy="493713"/>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GB" altLang="en-US"/>
          </a:p>
        </p:txBody>
      </p:sp>
      <p:sp>
        <p:nvSpPr>
          <p:cNvPr id="16388" name="Rectangle 4">
            <a:extLst>
              <a:ext uri="{FF2B5EF4-FFF2-40B4-BE49-F238E27FC236}">
                <a16:creationId xmlns:a16="http://schemas.microsoft.com/office/drawing/2014/main" id="{6DB874CA-9BBE-4177-97F0-5CCD0E46EEA7}"/>
              </a:ext>
            </a:extLst>
          </p:cNvPr>
          <p:cNvSpPr>
            <a:spLocks noGrp="1" noRot="1" noChangeAspect="1" noChangeArrowheads="1" noTextEdit="1"/>
          </p:cNvSpPr>
          <p:nvPr>
            <p:ph type="sldImg" idx="2"/>
          </p:nvPr>
        </p:nvSpPr>
        <p:spPr bwMode="auto">
          <a:xfrm>
            <a:off x="930275" y="739775"/>
            <a:ext cx="4937125" cy="37036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a:extLst>
              <a:ext uri="{FF2B5EF4-FFF2-40B4-BE49-F238E27FC236}">
                <a16:creationId xmlns:a16="http://schemas.microsoft.com/office/drawing/2014/main" id="{3D753703-6D4E-431A-A789-5A6124BD1077}"/>
              </a:ext>
            </a:extLst>
          </p:cNvPr>
          <p:cNvSpPr>
            <a:spLocks noGrp="1" noChangeArrowheads="1"/>
          </p:cNvSpPr>
          <p:nvPr>
            <p:ph type="body" sz="quarter" idx="3"/>
          </p:nvPr>
        </p:nvSpPr>
        <p:spPr bwMode="auto">
          <a:xfrm>
            <a:off x="679450" y="4691063"/>
            <a:ext cx="5438775" cy="4443412"/>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sp>
        <p:nvSpPr>
          <p:cNvPr id="17414" name="Rectangle 6">
            <a:extLst>
              <a:ext uri="{FF2B5EF4-FFF2-40B4-BE49-F238E27FC236}">
                <a16:creationId xmlns:a16="http://schemas.microsoft.com/office/drawing/2014/main" id="{DA7C6F19-220D-4386-A32E-83FB8225A8D4}"/>
              </a:ext>
            </a:extLst>
          </p:cNvPr>
          <p:cNvSpPr>
            <a:spLocks noGrp="1" noChangeArrowheads="1"/>
          </p:cNvSpPr>
          <p:nvPr>
            <p:ph type="ftr" sz="quarter" idx="4"/>
          </p:nvPr>
        </p:nvSpPr>
        <p:spPr bwMode="auto">
          <a:xfrm>
            <a:off x="0" y="9378950"/>
            <a:ext cx="2946400" cy="493713"/>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GB" altLang="en-US"/>
          </a:p>
        </p:txBody>
      </p:sp>
      <p:sp>
        <p:nvSpPr>
          <p:cNvPr id="17415" name="Rectangle 7">
            <a:extLst>
              <a:ext uri="{FF2B5EF4-FFF2-40B4-BE49-F238E27FC236}">
                <a16:creationId xmlns:a16="http://schemas.microsoft.com/office/drawing/2014/main" id="{BFB89359-3F66-49F5-B12A-B0CA7BA804D4}"/>
              </a:ext>
            </a:extLst>
          </p:cNvPr>
          <p:cNvSpPr>
            <a:spLocks noGrp="1" noChangeArrowheads="1"/>
          </p:cNvSpPr>
          <p:nvPr>
            <p:ph type="sldNum" sz="quarter" idx="5"/>
          </p:nvPr>
        </p:nvSpPr>
        <p:spPr bwMode="auto">
          <a:xfrm>
            <a:off x="3849688" y="9378950"/>
            <a:ext cx="2946400" cy="493713"/>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8512429-0EA7-42FC-902C-B7034A8C51D0}"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GB">
                <a:latin typeface="Arial"/>
                <a:cs typeface="Arial"/>
              </a:rPr>
              <a:t>This presentation talks you through the steps to identify potential donors, raise the option of eye donation in your conversation with patients and refer patients to the National Referral Centre.</a:t>
            </a:r>
            <a:endParaRPr lang="en-US">
              <a:latin typeface="Arial"/>
              <a:cs typeface="Aria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8512429-0EA7-42FC-902C-B7034A8C51D0}"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4480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a:latin typeface="Calibri"/>
                <a:cs typeface="Calibri"/>
              </a:rPr>
              <a:t>Eligibility for eye donation is assessed against criteria specified by NHS Blood and Transplant </a:t>
            </a:r>
            <a:r>
              <a:rPr lang="en-GB">
                <a:latin typeface="Arial"/>
                <a:cs typeface="Arial"/>
              </a:rPr>
              <a:t>Organ &amp; Tissue Donation &amp; Transplantation (NHSBT-OTDT)</a:t>
            </a:r>
            <a:endParaRPr lang="en-GB">
              <a:cs typeface="Arial"/>
            </a:endParaRPr>
          </a:p>
          <a:p>
            <a:r>
              <a:rPr lang="en-GB" sz="1100">
                <a:latin typeface="Calibri"/>
                <a:cs typeface="Calibri"/>
              </a:rPr>
              <a:t>The criteria illustrated on this slide are </a:t>
            </a:r>
            <a:r>
              <a:rPr lang="en-GB" sz="1100" b="1" i="1">
                <a:latin typeface="Calibri"/>
                <a:cs typeface="Calibri"/>
              </a:rPr>
              <a:t>some</a:t>
            </a:r>
            <a:r>
              <a:rPr lang="en-GB" sz="1100">
                <a:latin typeface="Calibri"/>
                <a:cs typeface="Calibri"/>
              </a:rPr>
              <a:t> of the contraindications barring the use of eye tissue in transplant operations. </a:t>
            </a:r>
          </a:p>
          <a:p>
            <a:r>
              <a:rPr lang="en-GB" sz="1100">
                <a:latin typeface="Calibri"/>
                <a:cs typeface="Calibri"/>
              </a:rPr>
              <a:t>If your patient has any of the contraindications listed, then the patient is </a:t>
            </a:r>
            <a:r>
              <a:rPr lang="en-GB" sz="1100" b="1" i="1">
                <a:latin typeface="Calibri"/>
                <a:cs typeface="Calibri"/>
              </a:rPr>
              <a:t>ineligible</a:t>
            </a:r>
            <a:r>
              <a:rPr lang="en-GB" sz="1100" b="1">
                <a:latin typeface="Calibri"/>
                <a:cs typeface="Calibri"/>
              </a:rPr>
              <a:t> </a:t>
            </a:r>
            <a:r>
              <a:rPr lang="en-GB" sz="1100" b="0">
                <a:latin typeface="Calibri"/>
                <a:cs typeface="Calibri"/>
              </a:rPr>
              <a:t>for referral for ED (Eye Donation).</a:t>
            </a:r>
          </a:p>
          <a:p>
            <a:r>
              <a:rPr lang="en-GB" sz="1100">
                <a:latin typeface="Calibri"/>
                <a:cs typeface="Calibri"/>
              </a:rPr>
              <a:t>Assessing a patient against the current criteria means that those patients </a:t>
            </a:r>
            <a:r>
              <a:rPr lang="en-GB" sz="1100" b="0">
                <a:latin typeface="Calibri"/>
                <a:cs typeface="Calibri"/>
              </a:rPr>
              <a:t>who are </a:t>
            </a:r>
            <a:r>
              <a:rPr lang="en-GB" sz="1100" b="0" i="1">
                <a:latin typeface="Calibri"/>
                <a:cs typeface="Calibri"/>
              </a:rPr>
              <a:t>not eligible </a:t>
            </a:r>
            <a:r>
              <a:rPr lang="en-GB" sz="1100">
                <a:latin typeface="Calibri"/>
                <a:cs typeface="Calibri"/>
              </a:rPr>
              <a:t>for eye donation should not be approached and requested to consider it (therefore avoiding disappointment at being asked and then not be eligible). </a:t>
            </a:r>
          </a:p>
          <a:p>
            <a:r>
              <a:rPr lang="en-GB" sz="1100">
                <a:latin typeface="Calibri"/>
                <a:cs typeface="Calibri"/>
              </a:rPr>
              <a:t>Knowing these criteria also means that if the patient or family member raises the issue of eye donation with you, you can explain why they are not suitable. </a:t>
            </a:r>
          </a:p>
          <a:p>
            <a:r>
              <a:rPr lang="en-GB" sz="1100">
                <a:latin typeface="Calibri"/>
                <a:cs typeface="Calibri"/>
              </a:rPr>
              <a:t>Assessment outcomes can then be discussed in your regular MDT (multidisciplinary team) meetings so that any known views regarding donation that might have been shared with other team members (but are not recorded) can be established. </a:t>
            </a:r>
          </a:p>
          <a:p>
            <a:r>
              <a:rPr lang="en-GB" sz="1100">
                <a:latin typeface="Calibri"/>
                <a:cs typeface="Calibri"/>
              </a:rPr>
              <a:t>We have generated an easy-to-use eye donation eligibility assessment checklist, which asks you to determine whether any of the contraindications are present in the patient's medical history, followed by a submit request to decide if the patient can or cannot be referred for donation assessment. </a:t>
            </a:r>
            <a:endParaRPr lang="en-GB">
              <a:cs typeface="Arial"/>
            </a:endParaRPr>
          </a:p>
          <a:p>
            <a:endParaRPr lang="en-GB" b="1">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8512429-0EA7-42FC-902C-B7034A8C51D0}"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3117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a:cs typeface="Arial"/>
              </a:rPr>
              <a:t>Conversations about the option of eye donation can be included in your usual planning conversations with patients. To give you some ideas of how this can be achieved we have generated a short video of Dr Sarah Mollart, Consultant in Palliative Medicine, talking you through her practice in raising the option of eye donation with patients under her care. A link to this video is available here.</a:t>
            </a:r>
            <a:endParaRPr lang="en-US"/>
          </a:p>
          <a:p>
            <a:r>
              <a:rPr lang="en-GB">
                <a:latin typeface="Arial"/>
                <a:cs typeface="Arial"/>
              </a:rPr>
              <a:t>A key point to make here is that it is not your responsibility to persuade, or convince patients to agree to eye donation, for those who are eligible following assessment, your responsibilities are to </a:t>
            </a:r>
          </a:p>
          <a:p>
            <a:pPr marL="228600" indent="-228600">
              <a:buAutoNum type="arabicParenR"/>
            </a:pPr>
            <a:r>
              <a:rPr lang="en-GB">
                <a:latin typeface="Arial"/>
                <a:cs typeface="Arial"/>
              </a:rPr>
              <a:t>Establish their decision regarding eye donation and </a:t>
            </a:r>
          </a:p>
          <a:p>
            <a:pPr marL="228600" indent="-228600">
              <a:buAutoNum type="arabicParenR"/>
            </a:pPr>
            <a:r>
              <a:rPr lang="en-GB">
                <a:latin typeface="Arial"/>
                <a:cs typeface="Arial"/>
              </a:rPr>
              <a:t>To record that decision in their notes.</a:t>
            </a:r>
          </a:p>
          <a:p>
            <a:endParaRPr lang="en-GB">
              <a:cs typeface="Arial"/>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8512429-0EA7-42FC-902C-B7034A8C51D0}"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67921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GB" sz="1100">
                <a:latin typeface="Arial"/>
                <a:cs typeface="Arial"/>
              </a:rPr>
              <a:t>In agreeing to eye donation, the patient is agreeing for both their eyes (the whole eye) to be retrieved.</a:t>
            </a:r>
            <a:endParaRPr lang="en-US" sz="1100">
              <a:latin typeface="Arial"/>
              <a:cs typeface="Arial"/>
            </a:endParaRPr>
          </a:p>
          <a:p>
            <a:pPr>
              <a:spcBef>
                <a:spcPts val="0"/>
              </a:spcBef>
              <a:spcAft>
                <a:spcPts val="0"/>
              </a:spcAft>
            </a:pPr>
            <a:r>
              <a:rPr lang="en-GB" sz="1100">
                <a:latin typeface="Arial"/>
                <a:cs typeface="Arial"/>
              </a:rPr>
              <a:t>Encouraging the patient to share their decision if they have not already done so is helpful as the patient may not know that their next of kin/family will be asked questions about their health and asked to consent to the eye donation proceeding.</a:t>
            </a:r>
            <a:endParaRPr lang="en-US" sz="1100">
              <a:latin typeface="Arial"/>
              <a:cs typeface="Arial"/>
            </a:endParaRPr>
          </a:p>
          <a:p>
            <a:pPr>
              <a:spcBef>
                <a:spcPts val="0"/>
              </a:spcBef>
              <a:spcAft>
                <a:spcPts val="0"/>
              </a:spcAft>
            </a:pPr>
            <a:r>
              <a:rPr lang="en-GB" sz="1100">
                <a:latin typeface="Arial"/>
                <a:cs typeface="Arial"/>
              </a:rPr>
              <a:t>Providing information leaflets is evidenced in research as being helpful to both patients and family members, as they stimulate discussions, answer questions, and have the contact details for the NRC.</a:t>
            </a:r>
            <a:endParaRPr lang="en-US" sz="1100">
              <a:latin typeface="Arial"/>
              <a:cs typeface="Arial"/>
            </a:endParaRPr>
          </a:p>
          <a:p>
            <a:pPr>
              <a:spcBef>
                <a:spcPts val="0"/>
              </a:spcBef>
              <a:spcAft>
                <a:spcPts val="0"/>
              </a:spcAft>
            </a:pPr>
            <a:r>
              <a:rPr lang="en-GB" sz="1100">
                <a:latin typeface="Arial"/>
                <a:cs typeface="Arial"/>
              </a:rPr>
              <a:t>Leaflets can be ordered from</a:t>
            </a:r>
            <a:r>
              <a:rPr lang="en-GB" sz="1100" b="1">
                <a:latin typeface="Arial"/>
                <a:cs typeface="Arial"/>
              </a:rPr>
              <a:t> </a:t>
            </a:r>
            <a:r>
              <a:rPr lang="en-GB" sz="1100">
                <a:latin typeface="Arial"/>
                <a:cs typeface="Arial"/>
              </a:rPr>
              <a:t>NHSBT-OTDT</a:t>
            </a:r>
            <a:r>
              <a:rPr lang="en-GB" sz="1100" b="0">
                <a:latin typeface="Arial"/>
                <a:cs typeface="Arial"/>
              </a:rPr>
              <a:t> via the link on this slide </a:t>
            </a:r>
            <a:r>
              <a:rPr lang="en-GB" sz="1100">
                <a:latin typeface="Arial"/>
                <a:cs typeface="Arial"/>
              </a:rPr>
              <a:t>and from the Regional Tissue Donation Nurse Specialist Team.</a:t>
            </a:r>
            <a:endParaRPr lang="en-US" sz="1100">
              <a:latin typeface="Arial"/>
              <a:cs typeface="Aria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8512429-0EA7-42FC-902C-B7034A8C51D0}"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38435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DED75B99-DC30-47DC-A616-615AA9578C4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215846F-E825-44E8-9700-1709A44E636A}"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Slide Image Placeholder 1">
            <a:extLst>
              <a:ext uri="{FF2B5EF4-FFF2-40B4-BE49-F238E27FC236}">
                <a16:creationId xmlns:a16="http://schemas.microsoft.com/office/drawing/2014/main" id="{E8592542-C9B6-4359-8402-F47CA2D4D9A7}"/>
              </a:ext>
            </a:extLst>
          </p:cNvPr>
          <p:cNvSpPr>
            <a:spLocks noGrp="1" noRot="1" noChangeAspect="1" noChangeArrowheads="1" noTextEdit="1"/>
          </p:cNvSpPr>
          <p:nvPr>
            <p:ph type="sldImg"/>
          </p:nvPr>
        </p:nvSpPr>
        <p:spPr>
          <a:xfrm>
            <a:off x="930275" y="739775"/>
            <a:ext cx="4938713" cy="3703638"/>
          </a:xfrm>
          <a:ln/>
        </p:spPr>
      </p:sp>
      <p:sp>
        <p:nvSpPr>
          <p:cNvPr id="39940" name="Notes Placeholder 2">
            <a:extLst>
              <a:ext uri="{FF2B5EF4-FFF2-40B4-BE49-F238E27FC236}">
                <a16:creationId xmlns:a16="http://schemas.microsoft.com/office/drawing/2014/main" id="{3C3AE74C-FBEF-463D-A511-8FA94E04980C}"/>
              </a:ext>
            </a:extLst>
          </p:cNvPr>
          <p:cNvSpPr>
            <a:spLocks noGrp="1" noChangeArrowheads="1"/>
          </p:cNvSpPr>
          <p:nvPr>
            <p:ph type="body" idx="1"/>
          </p:nvPr>
        </p:nvSpPr>
        <p:spPr>
          <a:xfrm>
            <a:off x="906463" y="4691063"/>
            <a:ext cx="4984750" cy="444341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atin typeface="Arial"/>
                <a:cs typeface="Arial"/>
              </a:rPr>
              <a:t>Please ensure that you have recorded the patient’s decision (shared with you), in the patients notes. By discussing eye donation and recording the patient’s decision you are complying with your responsibilities under the deemed consent legislation. </a:t>
            </a:r>
            <a:endParaRPr lang="en-US">
              <a:latin typeface="Arial"/>
              <a:cs typeface="Arial"/>
            </a:endParaRPr>
          </a:p>
          <a:p>
            <a:r>
              <a:rPr lang="en-GB">
                <a:latin typeface="Arial"/>
                <a:cs typeface="Arial"/>
              </a:rPr>
              <a:t>If the patient is not expected to die at your hospice, please provide them or their family with the NHS Blood and Transplant (NHSBT) contact card - illustrated on this slide, which gives them the contact details of the National Referral Centre. Encouraging the patient and family to keep this card with any other documents they have regarding the patients end of life wishes will mean that it is to hand when they need it. </a:t>
            </a:r>
            <a:endParaRPr lang="en-US">
              <a:latin typeface="Arial"/>
              <a:cs typeface="Arial"/>
            </a:endParaRPr>
          </a:p>
          <a:p>
            <a:r>
              <a:rPr lang="en-GB">
                <a:latin typeface="Arial"/>
                <a:cs typeface="Arial"/>
              </a:rPr>
              <a:t>If the patient is expected to die in your hospice, please follow the process outlined over the next slides.</a:t>
            </a:r>
          </a:p>
        </p:txBody>
      </p:sp>
      <p:sp>
        <p:nvSpPr>
          <p:cNvPr id="39941" name="Slide Number Placeholder 3">
            <a:extLst>
              <a:ext uri="{FF2B5EF4-FFF2-40B4-BE49-F238E27FC236}">
                <a16:creationId xmlns:a16="http://schemas.microsoft.com/office/drawing/2014/main" id="{CDC72745-89DF-4AA3-A9A4-ADAA8D078FB4}"/>
              </a:ext>
            </a:extLst>
          </p:cNvPr>
          <p:cNvSpPr txBox="1">
            <a:spLocks noGrp="1"/>
          </p:cNvSpPr>
          <p:nvPr/>
        </p:nvSpPr>
        <p:spPr bwMode="auto">
          <a:xfrm>
            <a:off x="3852863" y="9380538"/>
            <a:ext cx="2944812" cy="49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170746E-51E8-4A00-BDFD-B5A483CFC5D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598035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792495ED-B06D-459D-BBF6-57EA57A4511C}"/>
              </a:ext>
            </a:extLst>
          </p:cNvPr>
          <p:cNvSpPr>
            <a:spLocks noGrp="1" noRot="1" noChangeAspect="1" noChangeArrowheads="1" noTextEdit="1"/>
          </p:cNvSpPr>
          <p:nvPr>
            <p:ph type="sldImg"/>
          </p:nvPr>
        </p:nvSpPr>
        <p:spPr>
          <a:ln/>
        </p:spPr>
      </p:sp>
      <p:sp>
        <p:nvSpPr>
          <p:cNvPr id="41987" name="Notes Placeholder 2">
            <a:extLst>
              <a:ext uri="{FF2B5EF4-FFF2-40B4-BE49-F238E27FC236}">
                <a16:creationId xmlns:a16="http://schemas.microsoft.com/office/drawing/2014/main" id="{D162C98E-C470-4C5D-851F-5ADC195EB21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Arial"/>
                <a:cs typeface="Arial"/>
              </a:rPr>
              <a:t>Please refer the patient as soon as possible after their death as the retrieval procedure must take place within 24 hours. The contact details are on this slide and can be added to your resources.</a:t>
            </a:r>
            <a:endParaRPr lang="en-US">
              <a:latin typeface="Arial"/>
              <a:cs typeface="Arial"/>
            </a:endParaRPr>
          </a:p>
        </p:txBody>
      </p:sp>
      <p:sp>
        <p:nvSpPr>
          <p:cNvPr id="41988" name="Slide Number Placeholder 3">
            <a:extLst>
              <a:ext uri="{FF2B5EF4-FFF2-40B4-BE49-F238E27FC236}">
                <a16:creationId xmlns:a16="http://schemas.microsoft.com/office/drawing/2014/main" id="{4621DE38-97A3-4211-98BE-8A2C64B7AB8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EF4AFF0-B6C7-4F6E-8FC2-D2F4EB907805}"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2666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7BB39355-4B8C-4562-9235-62F439BBDB2E}"/>
              </a:ext>
            </a:extLst>
          </p:cNvPr>
          <p:cNvSpPr>
            <a:spLocks noGrp="1" noRot="1" noChangeAspect="1" noChangeArrowheads="1" noTextEdit="1"/>
          </p:cNvSpPr>
          <p:nvPr>
            <p:ph type="sldImg"/>
          </p:nvPr>
        </p:nvSpPr>
        <p:spPr>
          <a:ln/>
        </p:spPr>
      </p:sp>
      <p:sp>
        <p:nvSpPr>
          <p:cNvPr id="44035" name="Notes Placeholder 2">
            <a:extLst>
              <a:ext uri="{FF2B5EF4-FFF2-40B4-BE49-F238E27FC236}">
                <a16:creationId xmlns:a16="http://schemas.microsoft.com/office/drawing/2014/main" id="{2105CD88-B8AD-4233-BE04-29C1139B027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Arial"/>
                <a:cs typeface="Arial"/>
              </a:rPr>
              <a:t>This slide outlines the information you need to have to hand when you receive a call to assess a patient for donation by the NRC.</a:t>
            </a:r>
            <a:endParaRPr lang="en-US">
              <a:cs typeface="Arial"/>
            </a:endParaRPr>
          </a:p>
        </p:txBody>
      </p:sp>
      <p:sp>
        <p:nvSpPr>
          <p:cNvPr id="44036" name="Slide Number Placeholder 3">
            <a:extLst>
              <a:ext uri="{FF2B5EF4-FFF2-40B4-BE49-F238E27FC236}">
                <a16:creationId xmlns:a16="http://schemas.microsoft.com/office/drawing/2014/main" id="{45E993E8-7573-4387-9140-87FF1A4B955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C8A476F-0F81-499D-8162-4C93A9FECC63}"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31295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7BB39355-4B8C-4562-9235-62F439BBDB2E}"/>
              </a:ext>
            </a:extLst>
          </p:cNvPr>
          <p:cNvSpPr>
            <a:spLocks noGrp="1" noRot="1" noChangeAspect="1" noChangeArrowheads="1" noTextEdit="1"/>
          </p:cNvSpPr>
          <p:nvPr>
            <p:ph type="sldImg"/>
          </p:nvPr>
        </p:nvSpPr>
        <p:spPr>
          <a:ln/>
        </p:spPr>
      </p:sp>
      <p:sp>
        <p:nvSpPr>
          <p:cNvPr id="44035" name="Notes Placeholder 2">
            <a:extLst>
              <a:ext uri="{FF2B5EF4-FFF2-40B4-BE49-F238E27FC236}">
                <a16:creationId xmlns:a16="http://schemas.microsoft.com/office/drawing/2014/main" id="{2105CD88-B8AD-4233-BE04-29C1139B027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a:latin typeface="Arial"/>
                <a:cs typeface="Arial"/>
              </a:rPr>
              <a:t>Since April 2025 it has been mandated that all deaths that do not require Coroner referral must be referred to a Medical Examiner for post-mortem scrutiny. As a standard part of the referral process, the National Referral Centre will seek to obtain lack of objection to donation from a Coroner or Procurator Fiscal in cases where these organisations will be involved in the care after death. In most cases, the NRC will liaise directly with the Medical Examiner to determine whether a person requires a referral to the Coroner and will speak directly with the Coroner when appropriate. There may be times that a referral is made where no discussion has been had with a Medical Examiner, and during the assessment the Medical Examiner will not be available to confirm that in this case the Coroner or Procurator Fiscal will not need to be notified of the death. In these cases, you may be asked the questions shown on the slide by the NRC. By answering these questions to the best of your knowledge and belief, you will support NHS Blood and Transplant as it makes the decision whether to further explore donation, to seek Coroner input, or to defer the case. In all instances, it is NHS Blood and Transplant that makes this decision; you and your organisation do not carry any accountability. </a:t>
            </a:r>
            <a:r>
              <a:rPr lang="en-GB">
                <a:latin typeface="Arial"/>
                <a:cs typeface="Arial"/>
              </a:rPr>
              <a:t>Where possible, please inform the NRC as soon as possible in cases where no Medical Examiner will be available, as this will allow the NRC more time to follow their procedure to support this donation.</a:t>
            </a:r>
            <a:endParaRPr lang="en-US" dirty="0">
              <a:cs typeface="Arial"/>
            </a:endParaRPr>
          </a:p>
        </p:txBody>
      </p:sp>
      <p:sp>
        <p:nvSpPr>
          <p:cNvPr id="44036" name="Slide Number Placeholder 3">
            <a:extLst>
              <a:ext uri="{FF2B5EF4-FFF2-40B4-BE49-F238E27FC236}">
                <a16:creationId xmlns:a16="http://schemas.microsoft.com/office/drawing/2014/main" id="{45E993E8-7573-4387-9140-87FF1A4B955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C8A476F-0F81-499D-8162-4C93A9FECC63}"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42664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8591441A-93AC-424D-A6BE-F9ABD0BA0DE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CB54010-64FB-4602-9F55-CE04286E69D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747" name="Rectangle 2">
            <a:extLst>
              <a:ext uri="{FF2B5EF4-FFF2-40B4-BE49-F238E27FC236}">
                <a16:creationId xmlns:a16="http://schemas.microsoft.com/office/drawing/2014/main" id="{8051069B-7C0F-4825-8A44-8A15068C4C70}"/>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AFF8D564-4DAE-44B2-9202-5D556895EAE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atin typeface="Arial"/>
                <a:cs typeface="Arial"/>
              </a:rPr>
              <a:t>Each eye donated can potentially help up to 5 people.</a:t>
            </a:r>
            <a:endParaRPr lang="en-US"/>
          </a:p>
          <a:p>
            <a:r>
              <a:rPr lang="en-GB">
                <a:latin typeface="Arial"/>
                <a:cs typeface="Arial"/>
              </a:rPr>
              <a:t>The key point to cover in any discussions is that the </a:t>
            </a:r>
            <a:r>
              <a:rPr lang="en-GB" i="1">
                <a:latin typeface="Arial"/>
                <a:cs typeface="Arial"/>
              </a:rPr>
              <a:t>whole eye </a:t>
            </a:r>
            <a:r>
              <a:rPr lang="en-GB">
                <a:latin typeface="Arial"/>
                <a:cs typeface="Arial"/>
              </a:rPr>
              <a:t>is removed so that the cornea and sclera can be used in sight saving and sight restoring surgery and medical research. Unlike other types of tissue donation there is no strict time frame for patients to be transferred to colder care following death for eye donation.</a:t>
            </a:r>
          </a:p>
          <a:p>
            <a:r>
              <a:rPr lang="en-GB">
                <a:latin typeface="Arial"/>
                <a:cs typeface="Arial"/>
              </a:rPr>
              <a:t>Following the donation procedure, the appearance of the donor is restored by the retrieval team and there are no restrictions to the family seeing their loved one following retrieval nor does eye donation (ED) delay funeral arrangements.</a:t>
            </a:r>
          </a:p>
          <a:p>
            <a:endParaRPr lang="en-GB" altLang="en-US" sz="1100" b="1">
              <a:solidFill>
                <a:schemeClr val="accent1"/>
              </a:solidFill>
              <a:cs typeface="Arial"/>
            </a:endParaRPr>
          </a:p>
        </p:txBody>
      </p:sp>
    </p:spTree>
    <p:extLst>
      <p:ext uri="{BB962C8B-B14F-4D97-AF65-F5344CB8AC3E}">
        <p14:creationId xmlns:p14="http://schemas.microsoft.com/office/powerpoint/2010/main" val="531214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8512429-0EA7-42FC-902C-B7034A8C51D0}"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43199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595417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52089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97567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858963"/>
            <a:ext cx="3413125" cy="33575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022725" y="1858963"/>
            <a:ext cx="3413125" cy="33575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46825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6500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17310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807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723582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738390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77685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91188" y="625475"/>
            <a:ext cx="1744662" cy="45910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625475"/>
            <a:ext cx="5081588" cy="45910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52080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pPr defTabSz="685800" eaLnBrk="1" fontAlgn="auto" hangingPunct="1">
              <a:spcBef>
                <a:spcPts val="0"/>
              </a:spcBef>
              <a:spcAft>
                <a:spcPts val="0"/>
              </a:spcAft>
              <a:defRPr/>
            </a:pPr>
            <a:endParaRPr lang="en-GB" sz="1350">
              <a:solidFill>
                <a:prstClr val="black"/>
              </a:solidFill>
              <a:latin typeface="Arial"/>
              <a:cs typeface="+mn-cs"/>
            </a:endParaRPr>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pPr defTabSz="685800" eaLnBrk="1" fontAlgn="auto" hangingPunct="1">
              <a:spcBef>
                <a:spcPts val="0"/>
              </a:spcBef>
              <a:spcAft>
                <a:spcPts val="0"/>
              </a:spcAft>
              <a:defRPr/>
            </a:pPr>
            <a:endParaRPr lang="en-GB" sz="1350">
              <a:solidFill>
                <a:prstClr val="black"/>
              </a:solidFill>
              <a:latin typeface="Arial"/>
              <a:cs typeface="+mn-cs"/>
            </a:endParaRPr>
          </a:p>
        </p:txBody>
      </p:sp>
      <p:sp>
        <p:nvSpPr>
          <p:cNvPr id="4" name="Slide Number Placeholder 3">
            <a:extLst>
              <a:ext uri="{FF2B5EF4-FFF2-40B4-BE49-F238E27FC236}">
                <a16:creationId xmlns:a16="http://schemas.microsoft.com/office/drawing/2014/main" id="{D7DCEAA5-2A17-417B-8C58-ED2BE4C04690}"/>
              </a:ext>
            </a:extLst>
          </p:cNvPr>
          <p:cNvSpPr>
            <a:spLocks noGrp="1"/>
          </p:cNvSpPr>
          <p:nvPr>
            <p:ph type="sldNum" sz="quarter" idx="12"/>
          </p:nvPr>
        </p:nvSpPr>
        <p:spPr/>
        <p:txBody>
          <a:bodyPr/>
          <a:lstStyle/>
          <a:p>
            <a:pPr defTabSz="685800" eaLnBrk="1" fontAlgn="auto" hangingPunct="1">
              <a:spcBef>
                <a:spcPts val="0"/>
              </a:spcBef>
              <a:spcAft>
                <a:spcPts val="0"/>
              </a:spcAft>
              <a:defRPr/>
            </a:pPr>
            <a:fld id="{FB6083EF-2684-40D5-B43E-01D5B4D976DC}" type="slidenum">
              <a:rPr lang="en-GB" sz="1350" smtClean="0">
                <a:solidFill>
                  <a:prstClr val="black"/>
                </a:solidFill>
                <a:latin typeface="Arial"/>
                <a:cs typeface="+mn-cs"/>
              </a:rPr>
              <a:pPr defTabSz="685800" eaLnBrk="1" fontAlgn="auto" hangingPunct="1">
                <a:spcBef>
                  <a:spcPts val="0"/>
                </a:spcBef>
                <a:spcAft>
                  <a:spcPts val="0"/>
                </a:spcAft>
                <a:defRPr/>
              </a:pPr>
              <a:t>‹#›</a:t>
            </a:fld>
            <a:endParaRPr lang="en-GB" sz="1350">
              <a:solidFill>
                <a:prstClr val="black"/>
              </a:solidFill>
              <a:latin typeface="Arial"/>
              <a:cs typeface="+mn-cs"/>
            </a:endParaRPr>
          </a:p>
        </p:txBody>
      </p:sp>
      <p:pic>
        <p:nvPicPr>
          <p:cNvPr id="8" name="Picture 7" descr="A picture containing graphical user interface&#10;&#10;Description automatically generated">
            <a:extLst>
              <a:ext uri="{FF2B5EF4-FFF2-40B4-BE49-F238E27FC236}">
                <a16:creationId xmlns:a16="http://schemas.microsoft.com/office/drawing/2014/main" id="{1282DE59-6FA7-C85A-7B44-8246982F3F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spTree>
    <p:extLst>
      <p:ext uri="{BB962C8B-B14F-4D97-AF65-F5344CB8AC3E}">
        <p14:creationId xmlns:p14="http://schemas.microsoft.com/office/powerpoint/2010/main" val="903278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1_Alternative title slide">
    <p:bg>
      <p:bgPr>
        <a:gradFill rotWithShape="1">
          <a:gsLst>
            <a:gs pos="0">
              <a:srgbClr val="0091C9"/>
            </a:gs>
            <a:gs pos="60001">
              <a:srgbClr val="0072C6"/>
            </a:gs>
            <a:gs pos="100000">
              <a:srgbClr val="003893"/>
            </a:gs>
          </a:gsLst>
          <a:lin ang="5400000"/>
        </a:gradFill>
        <a:effectLst/>
      </p:bgPr>
    </p:bg>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45B79144-7316-4DA3-9C80-B7A28E8B5643}"/>
              </a:ext>
            </a:extLst>
          </p:cNvPr>
          <p:cNvSpPr/>
          <p:nvPr/>
        </p:nvSpPr>
        <p:spPr>
          <a:xfrm>
            <a:off x="-4763" y="-9525"/>
            <a:ext cx="9159876" cy="2019300"/>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0577" h="2019721">
                <a:moveTo>
                  <a:pt x="0" y="1739204"/>
                </a:moveTo>
                <a:lnTo>
                  <a:pt x="1208829" y="1479089"/>
                </a:lnTo>
                <a:lnTo>
                  <a:pt x="2035117" y="1433186"/>
                </a:lnTo>
                <a:lnTo>
                  <a:pt x="2733892" y="1448487"/>
                </a:lnTo>
                <a:lnTo>
                  <a:pt x="4182446" y="1729004"/>
                </a:lnTo>
                <a:lnTo>
                  <a:pt x="5253561" y="1973818"/>
                </a:lnTo>
                <a:lnTo>
                  <a:pt x="7084656" y="2019721"/>
                </a:lnTo>
                <a:lnTo>
                  <a:pt x="8885148" y="1764706"/>
                </a:lnTo>
                <a:lnTo>
                  <a:pt x="9155476" y="1606596"/>
                </a:lnTo>
                <a:cubicBezTo>
                  <a:pt x="9158026" y="803298"/>
                  <a:pt x="9158026" y="803298"/>
                  <a:pt x="9160577" y="0"/>
                </a:cubicBezTo>
                <a:lnTo>
                  <a:pt x="0" y="2627"/>
                </a:lnTo>
                <a:lnTo>
                  <a:pt x="0" y="1739204"/>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350"/>
          </a:p>
        </p:txBody>
      </p:sp>
      <p:pic>
        <p:nvPicPr>
          <p:cNvPr id="5" name="Picture 7" descr="_0000_NHSBT_Ribbon_NHS_Blue_RGB_WhiteAbv_DRAFT.png">
            <a:extLst>
              <a:ext uri="{FF2B5EF4-FFF2-40B4-BE49-F238E27FC236}">
                <a16:creationId xmlns:a16="http://schemas.microsoft.com/office/drawing/2014/main" id="{97BC4CE8-5634-4EBF-8F94-FDC1D30A8D8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l="2110" t="9514" r="3648"/>
          <a:stretch>
            <a:fillRect/>
          </a:stretch>
        </p:blipFill>
        <p:spPr bwMode="auto">
          <a:xfrm>
            <a:off x="-4763" y="-9525"/>
            <a:ext cx="9159876" cy="2660650"/>
          </a:xfrm>
          <a:prstGeom prst="rect">
            <a:avLst/>
          </a:prstGeom>
          <a:noFill/>
          <a:ln>
            <a:noFill/>
          </a:ln>
        </p:spPr>
      </p:pic>
      <p:sp>
        <p:nvSpPr>
          <p:cNvPr id="2" name="Title 1"/>
          <p:cNvSpPr>
            <a:spLocks noGrp="1"/>
          </p:cNvSpPr>
          <p:nvPr>
            <p:ph type="title"/>
          </p:nvPr>
        </p:nvSpPr>
        <p:spPr>
          <a:xfrm>
            <a:off x="447675" y="3357882"/>
            <a:ext cx="7772400" cy="1362075"/>
          </a:xfrm>
          <a:prstGeom prst="rect">
            <a:avLst/>
          </a:prstGeom>
        </p:spPr>
        <p:txBody>
          <a:bodyPr/>
          <a:lstStyle>
            <a:lvl1pPr algn="l">
              <a:defRPr sz="2700" b="0" cap="none">
                <a:solidFill>
                  <a:schemeClr val="bg1">
                    <a:lumMod val="95000"/>
                  </a:schemeClr>
                </a:solidFill>
                <a:latin typeface="+mj-lt"/>
                <a:cs typeface="Calibri" panose="020F0502020204030204" pitchFamily="34" charset="0"/>
              </a:defRPr>
            </a:lvl1pPr>
          </a:lstStyle>
          <a:p>
            <a:r>
              <a:rPr lang="en-US"/>
              <a:t>Click to edit Master title style</a:t>
            </a:r>
            <a:endParaRPr lang="en-GB"/>
          </a:p>
        </p:txBody>
      </p:sp>
      <p:sp>
        <p:nvSpPr>
          <p:cNvPr id="3" name="Text Placeholder 2"/>
          <p:cNvSpPr>
            <a:spLocks noGrp="1"/>
          </p:cNvSpPr>
          <p:nvPr>
            <p:ph type="body" idx="1"/>
          </p:nvPr>
        </p:nvSpPr>
        <p:spPr>
          <a:xfrm>
            <a:off x="447675" y="4121581"/>
            <a:ext cx="7772400" cy="669607"/>
          </a:xfrm>
          <a:prstGeom prst="rect">
            <a:avLst/>
          </a:prstGeom>
        </p:spPr>
        <p:txBody>
          <a:bodyPr/>
          <a:lstStyle>
            <a:lvl1pPr marL="0" indent="0" algn="l">
              <a:buNone/>
              <a:defRPr sz="2400">
                <a:solidFill>
                  <a:schemeClr val="bg1">
                    <a:lumMod val="95000"/>
                  </a:schemeClr>
                </a:solidFill>
                <a:latin typeface="+mn-lt"/>
                <a:cs typeface="Calibri Light" panose="020F0302020204030204"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pic>
        <p:nvPicPr>
          <p:cNvPr id="8" name="Picture 7" descr="A picture containing graphical user interface&#10;&#10;Description automatically generated">
            <a:extLst>
              <a:ext uri="{FF2B5EF4-FFF2-40B4-BE49-F238E27FC236}">
                <a16:creationId xmlns:a16="http://schemas.microsoft.com/office/drawing/2014/main" id="{CA312055-5F7F-47AB-B6D3-AA36D31C45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pic>
        <p:nvPicPr>
          <p:cNvPr id="10" name="Picture 12" descr="CEQ">
            <a:extLst>
              <a:ext uri="{FF2B5EF4-FFF2-40B4-BE49-F238E27FC236}">
                <a16:creationId xmlns:a16="http://schemas.microsoft.com/office/drawing/2014/main" id="{4ABB0D18-7561-4F2B-95BE-457B2745B434}"/>
              </a:ext>
            </a:extLst>
          </p:cNvPr>
          <p:cNvPicPr>
            <a:picLocks noChangeAspect="1" noChangeArrowheads="1"/>
          </p:cNvPicPr>
          <p:nvPr userDrawn="1"/>
        </p:nvPicPr>
        <p:blipFill>
          <a:blip r:embed="rId5">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b="37770"/>
          <a:stretch>
            <a:fillRect/>
          </a:stretch>
        </p:blipFill>
        <p:spPr bwMode="auto">
          <a:xfrm>
            <a:off x="6579224" y="6266757"/>
            <a:ext cx="23233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5784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86327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143000" y="1122363"/>
            <a:ext cx="6858000" cy="2387600"/>
          </a:xfrm>
        </p:spPr>
        <p:txBody>
          <a:bodyPr anchor="b">
            <a:normAutofit/>
          </a:bodyPr>
          <a:lstStyle>
            <a:lvl1pPr algn="ctr">
              <a:defRPr sz="2400">
                <a:solidFill>
                  <a:schemeClr val="accent1">
                    <a:lumMod val="75000"/>
                  </a:schemeClr>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143000" y="3602038"/>
            <a:ext cx="6858000" cy="1655762"/>
          </a:xfrm>
        </p:spPr>
        <p:txBody>
          <a:bodyPr>
            <a:normAutofit/>
          </a:bodyPr>
          <a:lstStyle>
            <a:lvl1pPr marL="0" indent="0" algn="ctr">
              <a:buNone/>
              <a:defRPr sz="270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30/10/2025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spTree>
    <p:extLst>
      <p:ext uri="{BB962C8B-B14F-4D97-AF65-F5344CB8AC3E}">
        <p14:creationId xmlns:p14="http://schemas.microsoft.com/office/powerpoint/2010/main" val="3468722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143000" y="1122363"/>
            <a:ext cx="6858000" cy="2387600"/>
          </a:xfrm>
        </p:spPr>
        <p:txBody>
          <a:bodyPr anchor="b">
            <a:normAutofit/>
          </a:bodyPr>
          <a:lstStyle>
            <a:lvl1pPr algn="ctr">
              <a:defRPr sz="24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143000" y="3602038"/>
            <a:ext cx="6858000" cy="1655762"/>
          </a:xfrm>
        </p:spPr>
        <p:txBody>
          <a:bodyPr>
            <a:normAutofit/>
          </a:bodyPr>
          <a:lstStyle>
            <a:lvl1pPr marL="0" indent="0" algn="ctr">
              <a:buNone/>
              <a:defRPr sz="270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30/10/2025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spTree>
    <p:extLst>
      <p:ext uri="{BB962C8B-B14F-4D97-AF65-F5344CB8AC3E}">
        <p14:creationId xmlns:p14="http://schemas.microsoft.com/office/powerpoint/2010/main" val="523390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628650" y="365126"/>
            <a:ext cx="6559395"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30/10/2025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spTree>
    <p:extLst>
      <p:ext uri="{BB962C8B-B14F-4D97-AF65-F5344CB8AC3E}">
        <p14:creationId xmlns:p14="http://schemas.microsoft.com/office/powerpoint/2010/main" val="1435519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623888" y="1709739"/>
            <a:ext cx="7886700" cy="2852737"/>
          </a:xfrm>
        </p:spPr>
        <p:txBody>
          <a:bodyPr anchor="b">
            <a:normAutofit/>
          </a:bodyPr>
          <a:lstStyle>
            <a:lvl1pPr>
              <a:defRPr sz="24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623888" y="4589464"/>
            <a:ext cx="7886700" cy="1500187"/>
          </a:xfrm>
        </p:spPr>
        <p:txBody>
          <a:bodyPr>
            <a:normAutofit/>
          </a:bodyPr>
          <a:lstStyle>
            <a:lvl1pPr marL="0" indent="0">
              <a:buNone/>
              <a:defRPr sz="2700">
                <a:solidFill>
                  <a:schemeClr val="accent1">
                    <a:lumMod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30/10/2025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spTree>
    <p:extLst>
      <p:ext uri="{BB962C8B-B14F-4D97-AF65-F5344CB8AC3E}">
        <p14:creationId xmlns:p14="http://schemas.microsoft.com/office/powerpoint/2010/main" val="723371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628650" y="365126"/>
            <a:ext cx="6559395"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628650" y="1825625"/>
            <a:ext cx="3886200" cy="4351338"/>
          </a:xfrm>
        </p:spPr>
        <p:txBody>
          <a:bodyPr/>
          <a:lstStyle>
            <a:lvl2pPr marL="600075" indent="-257175">
              <a:buFont typeface="Wingdings" panose="05000000000000000000" pitchFamily="2" charset="2"/>
              <a:buChar char="Ø"/>
              <a:defRPr>
                <a:latin typeface="Arial" panose="020B0604020202020204" pitchFamily="34" charset="0"/>
                <a:cs typeface="Arial" panose="020B0604020202020204" pitchFamily="34" charset="0"/>
              </a:defRPr>
            </a:lvl2pPr>
            <a:lvl3pPr marL="857250" indent="-171450">
              <a:buFont typeface="Wingdings" panose="05000000000000000000" pitchFamily="2" charset="2"/>
              <a:buChar char="Ø"/>
              <a:defRPr>
                <a:latin typeface="Arial" panose="020B0604020202020204" pitchFamily="34" charset="0"/>
                <a:cs typeface="Arial" panose="020B0604020202020204" pitchFamily="34" charset="0"/>
              </a:defRPr>
            </a:lvl3pPr>
            <a:lvl4pPr marL="1200150" indent="-171450">
              <a:buFont typeface="Wingdings" panose="05000000000000000000" pitchFamily="2" charset="2"/>
              <a:buChar char="Ø"/>
              <a:defRPr>
                <a:latin typeface="Arial" panose="020B0604020202020204" pitchFamily="34" charset="0"/>
                <a:cs typeface="Arial" panose="020B0604020202020204" pitchFamily="34" charset="0"/>
              </a:defRPr>
            </a:lvl4pPr>
            <a:lvl5pPr marL="1543050" indent="-17145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4629150" y="1825625"/>
            <a:ext cx="3886200" cy="4351338"/>
          </a:xfrm>
        </p:spPr>
        <p:txBody>
          <a:bodyPr/>
          <a:lstStyle>
            <a:lvl1pPr>
              <a:defRPr>
                <a:latin typeface="+mj-lt"/>
              </a:defRPr>
            </a:lvl1pPr>
            <a:lvl2pPr marL="600075" indent="-257175">
              <a:buFont typeface="Wingdings" panose="05000000000000000000" pitchFamily="2" charset="2"/>
              <a:buChar char="Ø"/>
              <a:defRPr>
                <a:latin typeface="Arial" panose="020B0604020202020204" pitchFamily="34" charset="0"/>
                <a:cs typeface="Arial" panose="020B0604020202020204" pitchFamily="34" charset="0"/>
              </a:defRPr>
            </a:lvl2pPr>
            <a:lvl3pPr marL="942975" indent="-257175">
              <a:buFont typeface="Wingdings" panose="05000000000000000000" pitchFamily="2" charset="2"/>
              <a:buChar char="Ø"/>
              <a:defRPr>
                <a:latin typeface="Arial" panose="020B0604020202020204" pitchFamily="34" charset="0"/>
                <a:cs typeface="Arial" panose="020B0604020202020204" pitchFamily="34" charset="0"/>
              </a:defRPr>
            </a:lvl3pPr>
            <a:lvl4pPr marL="1243013" indent="-214313">
              <a:buFont typeface="Wingdings" panose="05000000000000000000" pitchFamily="2" charset="2"/>
              <a:buChar char="Ø"/>
              <a:defRPr>
                <a:latin typeface="Arial" panose="020B0604020202020204" pitchFamily="34" charset="0"/>
                <a:cs typeface="Arial" panose="020B0604020202020204" pitchFamily="34" charset="0"/>
              </a:defRPr>
            </a:lvl4pPr>
            <a:lvl5pPr marL="1585913" indent="-214313">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30/10/2025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spTree>
    <p:extLst>
      <p:ext uri="{BB962C8B-B14F-4D97-AF65-F5344CB8AC3E}">
        <p14:creationId xmlns:p14="http://schemas.microsoft.com/office/powerpoint/2010/main" val="27101180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30/10/2025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baseline="0">
                <a:latin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23813" y="1"/>
            <a:ext cx="3897804" cy="6858000"/>
          </a:xfrm>
        </p:spPr>
        <p:txBody>
          <a:bodyPr/>
          <a:lstStyle>
            <a:lvl1pPr marL="0" indent="0">
              <a:buNone/>
              <a:defRPr>
                <a:latin typeface="Arial" panose="020B0604020202020204" pitchFamily="34" charset="0"/>
                <a:cs typeface="Arial" panose="020B0604020202020204" pitchFamily="34" charset="0"/>
              </a:defRPr>
            </a:lvl1pPr>
          </a:lstStyle>
          <a:p>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4405379" y="1445419"/>
            <a:ext cx="4240554" cy="889000"/>
          </a:xfrm>
        </p:spPr>
        <p:txBody>
          <a:bodyPr>
            <a:normAutofit/>
          </a:bodyPr>
          <a:lstStyle>
            <a:lvl1pPr marL="0" indent="0">
              <a:buNone/>
              <a:defRPr sz="24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4472189" y="3155950"/>
            <a:ext cx="4240554"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spTree>
    <p:extLst>
      <p:ext uri="{BB962C8B-B14F-4D97-AF65-F5344CB8AC3E}">
        <p14:creationId xmlns:p14="http://schemas.microsoft.com/office/powerpoint/2010/main" val="20406376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2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30/10/2025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Tree>
    <p:extLst>
      <p:ext uri="{BB962C8B-B14F-4D97-AF65-F5344CB8AC3E}">
        <p14:creationId xmlns:p14="http://schemas.microsoft.com/office/powerpoint/2010/main" val="36654813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30/10/2025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E170FD47-281E-FA6D-C875-3D1DB69ADF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spTree>
    <p:extLst>
      <p:ext uri="{BB962C8B-B14F-4D97-AF65-F5344CB8AC3E}">
        <p14:creationId xmlns:p14="http://schemas.microsoft.com/office/powerpoint/2010/main" val="31417892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30/10/2025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pic>
        <p:nvPicPr>
          <p:cNvPr id="5" name="Picture 12" descr="CEQ">
            <a:extLst>
              <a:ext uri="{FF2B5EF4-FFF2-40B4-BE49-F238E27FC236}">
                <a16:creationId xmlns:a16="http://schemas.microsoft.com/office/drawing/2014/main" id="{A4A125A3-B9B6-D2A9-A063-53F45919D4DA}"/>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6579226" y="6266474"/>
            <a:ext cx="23233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NHSBT logo">
            <a:extLst>
              <a:ext uri="{FF2B5EF4-FFF2-40B4-BE49-F238E27FC236}">
                <a16:creationId xmlns:a16="http://schemas.microsoft.com/office/drawing/2014/main" id="{A34DEC93-99F3-CCF6-EDA3-2BB5CBF382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spTree>
    <p:extLst>
      <p:ext uri="{BB962C8B-B14F-4D97-AF65-F5344CB8AC3E}">
        <p14:creationId xmlns:p14="http://schemas.microsoft.com/office/powerpoint/2010/main" val="32821706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628651" y="365126"/>
            <a:ext cx="6412874"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30/10/2025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628650" y="2549525"/>
            <a:ext cx="7886700" cy="3297238"/>
          </a:xfrm>
        </p:spPr>
        <p:txBody>
          <a:bodyPr>
            <a:normAutofit/>
          </a:bodyPr>
          <a:lstStyle>
            <a:lvl1pPr marL="0" indent="0" algn="l">
              <a:buSzPct val="40000"/>
              <a:buFontTx/>
              <a:buNone/>
              <a:defRPr sz="1800">
                <a:latin typeface="Arial" panose="020B0604020202020204" pitchFamily="34" charset="0"/>
                <a:cs typeface="Arial" panose="020B0604020202020204" pitchFamily="34" charset="0"/>
              </a:defRPr>
            </a:lvl1pPr>
            <a:lvl2pPr marL="342900" indent="0" algn="l">
              <a:buNone/>
              <a:defRPr/>
            </a:lvl2pPr>
            <a:lvl3pPr algn="l">
              <a:defRPr/>
            </a:lvl3pPr>
            <a:lvl4pPr algn="l">
              <a:defRPr/>
            </a:lvl4pPr>
            <a:lvl5pPr algn="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7234067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629841" y="457200"/>
            <a:ext cx="2949178" cy="1600200"/>
          </a:xfrm>
        </p:spPr>
        <p:txBody>
          <a:bodyPr anchor="b"/>
          <a:lstStyle>
            <a:lvl1pPr>
              <a:defRPr sz="24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3887391" y="987426"/>
            <a:ext cx="4629150" cy="4873625"/>
          </a:xfrm>
        </p:spPr>
        <p:txBody>
          <a:bodyPr/>
          <a:lstStyle>
            <a:lvl1pPr>
              <a:defRPr sz="2400">
                <a:latin typeface="Arial" panose="020B0604020202020204" pitchFamily="34" charset="0"/>
                <a:cs typeface="Arial" panose="020B0604020202020204" pitchFamily="34" charset="0"/>
              </a:defRPr>
            </a:lvl1pPr>
            <a:lvl2pPr>
              <a:defRPr sz="21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500">
                <a:latin typeface="Arial" panose="020B0604020202020204" pitchFamily="34" charset="0"/>
                <a:cs typeface="Arial" panose="020B0604020202020204" pitchFamily="34" charset="0"/>
              </a:defRPr>
            </a:lvl4pPr>
            <a:lvl5pPr>
              <a:defRPr sz="1500">
                <a:latin typeface="Arial" panose="020B0604020202020204" pitchFamily="34" charset="0"/>
                <a:cs typeface="Arial" panose="020B0604020202020204" pitchFamily="34" charset="0"/>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629841" y="2057400"/>
            <a:ext cx="2949178" cy="3811588"/>
          </a:xfrm>
        </p:spPr>
        <p:txBody>
          <a:bodyPr/>
          <a:lstStyle>
            <a:lvl1pPr marL="0" indent="0">
              <a:buNone/>
              <a:defRPr sz="1200">
                <a:latin typeface="Arial" panose="020B0604020202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30/10/2025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spTree>
    <p:extLst>
      <p:ext uri="{BB962C8B-B14F-4D97-AF65-F5344CB8AC3E}">
        <p14:creationId xmlns:p14="http://schemas.microsoft.com/office/powerpoint/2010/main" val="17449003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629841" y="457200"/>
            <a:ext cx="2949178" cy="1600200"/>
          </a:xfrm>
        </p:spPr>
        <p:txBody>
          <a:bodyPr anchor="b"/>
          <a:lstStyle>
            <a:lvl1pPr>
              <a:defRPr sz="24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3800475" y="704153"/>
            <a:ext cx="4629150" cy="4873625"/>
          </a:xfrm>
        </p:spPr>
        <p:txBody>
          <a:bodyPr/>
          <a:lstStyle>
            <a:lvl1pPr marL="0" indent="0">
              <a:buNone/>
              <a:defRPr sz="24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629841" y="2057400"/>
            <a:ext cx="2949178" cy="3811588"/>
          </a:xfrm>
        </p:spPr>
        <p:txBody>
          <a:bodyPr/>
          <a:lstStyle>
            <a:lvl1pPr marL="0" indent="0">
              <a:buNone/>
              <a:defRPr sz="1200">
                <a:latin typeface="Arial" panose="020B0604020202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30/10/2025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8046" y="401230"/>
            <a:ext cx="1625909" cy="605847"/>
          </a:xfrm>
          <a:prstGeom prst="rect">
            <a:avLst/>
          </a:prstGeom>
        </p:spPr>
      </p:pic>
    </p:spTree>
    <p:extLst>
      <p:ext uri="{BB962C8B-B14F-4D97-AF65-F5344CB8AC3E}">
        <p14:creationId xmlns:p14="http://schemas.microsoft.com/office/powerpoint/2010/main" val="1112333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4.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_0000_NHSBT_Ribbon_NHS_Blue_RGB_WhiteAbv_DRAFT.png">
            <a:extLst>
              <a:ext uri="{FF2B5EF4-FFF2-40B4-BE49-F238E27FC236}">
                <a16:creationId xmlns:a16="http://schemas.microsoft.com/office/drawing/2014/main" id="{84544D21-3C35-4DD7-8DA1-CAA5309E119D}"/>
              </a:ext>
            </a:extLst>
          </p:cNvPr>
          <p:cNvPicPr>
            <a:picLocks noChangeAspect="1"/>
          </p:cNvPicPr>
          <p:nvPr/>
        </p:nvPicPr>
        <p:blipFill>
          <a:blip r:embed="rId13">
            <a:extLst>
              <a:ext uri="{28A0092B-C50C-407E-A947-70E740481C1C}">
                <a14:useLocalDpi xmlns:a14="http://schemas.microsoft.com/office/drawing/2010/main" val="0"/>
              </a:ext>
            </a:extLst>
          </a:blip>
          <a:srcRect l="2162" t="9860" r="3767"/>
          <a:stretch>
            <a:fillRect/>
          </a:stretch>
        </p:blipFill>
        <p:spPr bwMode="auto">
          <a:xfrm>
            <a:off x="0" y="0"/>
            <a:ext cx="9144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7" descr="NHSBT Colour_RGB.png">
            <a:extLst>
              <a:ext uri="{FF2B5EF4-FFF2-40B4-BE49-F238E27FC236}">
                <a16:creationId xmlns:a16="http://schemas.microsoft.com/office/drawing/2014/main" id="{3C15D0EA-1254-43DA-89A9-DAE0A07CB414}"/>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824538" y="365125"/>
            <a:ext cx="2954337"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itle Placeholder 1">
            <a:extLst>
              <a:ext uri="{FF2B5EF4-FFF2-40B4-BE49-F238E27FC236}">
                <a16:creationId xmlns:a16="http://schemas.microsoft.com/office/drawing/2014/main" id="{2071F8E6-779A-46E1-BC59-FB3AAA999E11}"/>
              </a:ext>
            </a:extLst>
          </p:cNvPr>
          <p:cNvSpPr>
            <a:spLocks noGrp="1"/>
          </p:cNvSpPr>
          <p:nvPr>
            <p:ph type="title"/>
          </p:nvPr>
        </p:nvSpPr>
        <p:spPr bwMode="auto">
          <a:xfrm>
            <a:off x="457200" y="625475"/>
            <a:ext cx="697865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029" name="Text Placeholder 2">
            <a:extLst>
              <a:ext uri="{FF2B5EF4-FFF2-40B4-BE49-F238E27FC236}">
                <a16:creationId xmlns:a16="http://schemas.microsoft.com/office/drawing/2014/main" id="{F7B48CB5-963B-4AC1-A379-EECE647BB205}"/>
              </a:ext>
            </a:extLst>
          </p:cNvPr>
          <p:cNvSpPr>
            <a:spLocks noGrp="1"/>
          </p:cNvSpPr>
          <p:nvPr>
            <p:ph type="body" idx="1"/>
          </p:nvPr>
        </p:nvSpPr>
        <p:spPr bwMode="auto">
          <a:xfrm>
            <a:off x="457200" y="1858963"/>
            <a:ext cx="697865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cSld>
  <p:clrMap bg1="lt1" tx1="dk1" bg2="lt2" tx2="dk2" accent1="accent1" accent2="accent2" accent3="accent3" accent4="accent4" accent5="accent5" accent6="accent6" hlink="hlink" folHlink="folHlink"/>
  <p:sldLayoutIdLst>
    <p:sldLayoutId id="2147484514" r:id="rId1"/>
    <p:sldLayoutId id="2147484515" r:id="rId2"/>
    <p:sldLayoutId id="2147484516" r:id="rId3"/>
    <p:sldLayoutId id="2147484517" r:id="rId4"/>
    <p:sldLayoutId id="2147484518" r:id="rId5"/>
    <p:sldLayoutId id="2147484519" r:id="rId6"/>
    <p:sldLayoutId id="2147484520" r:id="rId7"/>
    <p:sldLayoutId id="2147484521" r:id="rId8"/>
    <p:sldLayoutId id="2147484522" r:id="rId9"/>
    <p:sldLayoutId id="2147484523" r:id="rId10"/>
    <p:sldLayoutId id="2147484524" r:id="rId11"/>
  </p:sldLayoutIdLst>
  <p:txStyles>
    <p:title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p:titleStyle>
    <p:body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F2E1"/>
        </a:solidFill>
        <a:effectLst/>
      </p:bgPr>
    </p:bg>
    <p:spTree>
      <p:nvGrpSpPr>
        <p:cNvPr id="1" name=""/>
        <p:cNvGrpSpPr/>
        <p:nvPr/>
      </p:nvGrpSpPr>
      <p:grpSpPr>
        <a:xfrm>
          <a:off x="0" y="0"/>
          <a:ext cx="0" cy="0"/>
          <a:chOff x="0" y="0"/>
          <a:chExt cx="0" cy="0"/>
        </a:xfrm>
      </p:grpSpPr>
      <p:pic>
        <p:nvPicPr>
          <p:cNvPr id="5" name="Picture 5" descr="_0000_NHSBT_Ribbon_NHS_Blue_RGB_WhiteAbv_DRAFT.png">
            <a:extLst>
              <a:ext uri="{FF2B5EF4-FFF2-40B4-BE49-F238E27FC236}">
                <a16:creationId xmlns:a16="http://schemas.microsoft.com/office/drawing/2014/main" id="{8E99E537-A0B2-4F69-B263-2921F23FA7DC}"/>
              </a:ext>
            </a:extLst>
          </p:cNvPr>
          <p:cNvPicPr>
            <a:picLocks noChangeAspect="1"/>
          </p:cNvPicPr>
          <p:nvPr userDrawn="1"/>
        </p:nvPicPr>
        <p:blipFill>
          <a:blip r:embed="rId5">
            <a:extLst>
              <a:ext uri="{BEBA8EAE-BF5A-486C-A8C5-ECC9F3942E4B}">
                <a14:imgProps xmlns:a14="http://schemas.microsoft.com/office/drawing/2010/main">
                  <a14:imgLayer r:embed="rId6">
                    <a14:imgEffect>
                      <a14:colorTemperature colorTemp="7200"/>
                    </a14:imgEffect>
                  </a14:imgLayer>
                </a14:imgProps>
              </a:ext>
              <a:ext uri="{28A0092B-C50C-407E-A947-70E740481C1C}">
                <a14:useLocalDpi xmlns:a14="http://schemas.microsoft.com/office/drawing/2010/main" val="0"/>
              </a:ext>
            </a:extLst>
          </a:blip>
          <a:srcRect l="2162" t="9860" r="3767"/>
          <a:stretch>
            <a:fillRect/>
          </a:stretch>
        </p:blipFill>
        <p:spPr bwMode="auto">
          <a:xfrm>
            <a:off x="0" y="2"/>
            <a:ext cx="9144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2" descr="CEQ">
            <a:extLst>
              <a:ext uri="{FF2B5EF4-FFF2-40B4-BE49-F238E27FC236}">
                <a16:creationId xmlns:a16="http://schemas.microsoft.com/office/drawing/2014/main" id="{4B71260F-E69E-CCED-E460-63F288001CA0}"/>
              </a:ext>
            </a:extLst>
          </p:cNvPr>
          <p:cNvPicPr>
            <a:picLocks noChangeAspect="1" noChangeArrowheads="1"/>
          </p:cNvPicPr>
          <p:nvPr userDrawn="1"/>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6579226" y="6266474"/>
            <a:ext cx="23233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9673434"/>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96" r:id="rId3"/>
  </p:sldLayoutIdLst>
  <p:txStyles>
    <p:titleStyle>
      <a:lvl1pPr algn="l" defTabSz="342900" rtl="0" eaLnBrk="0" fontAlgn="base" hangingPunct="0">
        <a:spcBef>
          <a:spcPct val="0"/>
        </a:spcBef>
        <a:spcAft>
          <a:spcPct val="0"/>
        </a:spcAft>
        <a:defRPr sz="2850" b="1" kern="1200">
          <a:solidFill>
            <a:srgbClr val="0072C6"/>
          </a:solidFill>
          <a:latin typeface="+mj-lt"/>
          <a:ea typeface="+mj-ea"/>
          <a:cs typeface="+mj-cs"/>
        </a:defRPr>
      </a:lvl1pPr>
      <a:lvl2pPr algn="l" defTabSz="342900" rtl="0" eaLnBrk="0" fontAlgn="base" hangingPunct="0">
        <a:spcBef>
          <a:spcPct val="0"/>
        </a:spcBef>
        <a:spcAft>
          <a:spcPct val="0"/>
        </a:spcAft>
        <a:defRPr sz="2850" b="1">
          <a:solidFill>
            <a:srgbClr val="0072C6"/>
          </a:solidFill>
          <a:latin typeface="Arial" panose="020B0604020202020204" pitchFamily="34" charset="0"/>
        </a:defRPr>
      </a:lvl2pPr>
      <a:lvl3pPr algn="l" defTabSz="342900" rtl="0" eaLnBrk="0" fontAlgn="base" hangingPunct="0">
        <a:spcBef>
          <a:spcPct val="0"/>
        </a:spcBef>
        <a:spcAft>
          <a:spcPct val="0"/>
        </a:spcAft>
        <a:defRPr sz="2850" b="1">
          <a:solidFill>
            <a:srgbClr val="0072C6"/>
          </a:solidFill>
          <a:latin typeface="Arial" panose="020B0604020202020204" pitchFamily="34" charset="0"/>
        </a:defRPr>
      </a:lvl3pPr>
      <a:lvl4pPr algn="l" defTabSz="342900" rtl="0" eaLnBrk="0" fontAlgn="base" hangingPunct="0">
        <a:spcBef>
          <a:spcPct val="0"/>
        </a:spcBef>
        <a:spcAft>
          <a:spcPct val="0"/>
        </a:spcAft>
        <a:defRPr sz="2850" b="1">
          <a:solidFill>
            <a:srgbClr val="0072C6"/>
          </a:solidFill>
          <a:latin typeface="Arial" panose="020B0604020202020204" pitchFamily="34" charset="0"/>
        </a:defRPr>
      </a:lvl4pPr>
      <a:lvl5pPr algn="l" defTabSz="342900" rtl="0" eaLnBrk="0" fontAlgn="base" hangingPunct="0">
        <a:spcBef>
          <a:spcPct val="0"/>
        </a:spcBef>
        <a:spcAft>
          <a:spcPct val="0"/>
        </a:spcAft>
        <a:defRPr sz="2850" b="1">
          <a:solidFill>
            <a:srgbClr val="0072C6"/>
          </a:solidFill>
          <a:latin typeface="Arial" panose="020B0604020202020204" pitchFamily="34" charset="0"/>
        </a:defRPr>
      </a:lvl5pPr>
      <a:lvl6pPr marL="342900" algn="l" defTabSz="342900" rtl="0" fontAlgn="base">
        <a:spcBef>
          <a:spcPct val="0"/>
        </a:spcBef>
        <a:spcAft>
          <a:spcPct val="0"/>
        </a:spcAft>
        <a:defRPr sz="2850" b="1">
          <a:solidFill>
            <a:srgbClr val="0072C6"/>
          </a:solidFill>
          <a:latin typeface="Arial" panose="020B0604020202020204" pitchFamily="34" charset="0"/>
        </a:defRPr>
      </a:lvl6pPr>
      <a:lvl7pPr marL="685800" algn="l" defTabSz="342900" rtl="0" fontAlgn="base">
        <a:spcBef>
          <a:spcPct val="0"/>
        </a:spcBef>
        <a:spcAft>
          <a:spcPct val="0"/>
        </a:spcAft>
        <a:defRPr sz="2850" b="1">
          <a:solidFill>
            <a:srgbClr val="0072C6"/>
          </a:solidFill>
          <a:latin typeface="Arial" panose="020B0604020202020204" pitchFamily="34" charset="0"/>
        </a:defRPr>
      </a:lvl7pPr>
      <a:lvl8pPr marL="1028700" algn="l" defTabSz="342900" rtl="0" fontAlgn="base">
        <a:spcBef>
          <a:spcPct val="0"/>
        </a:spcBef>
        <a:spcAft>
          <a:spcPct val="0"/>
        </a:spcAft>
        <a:defRPr sz="2850" b="1">
          <a:solidFill>
            <a:srgbClr val="0072C6"/>
          </a:solidFill>
          <a:latin typeface="Arial" panose="020B0604020202020204" pitchFamily="34" charset="0"/>
        </a:defRPr>
      </a:lvl8pPr>
      <a:lvl9pPr marL="1371600" algn="l" defTabSz="342900" rtl="0" fontAlgn="base">
        <a:spcBef>
          <a:spcPct val="0"/>
        </a:spcBef>
        <a:spcAft>
          <a:spcPct val="0"/>
        </a:spcAft>
        <a:defRPr sz="2850" b="1">
          <a:solidFill>
            <a:srgbClr val="0072C6"/>
          </a:solidFill>
          <a:latin typeface="Arial" panose="020B0604020202020204" pitchFamily="34" charset="0"/>
        </a:defRPr>
      </a:lvl9pPr>
    </p:titleStyle>
    <p:bodyStyle>
      <a:lvl1pPr marL="133350" indent="-133350" algn="l" defTabSz="342900" rtl="0" eaLnBrk="0" fontAlgn="base" hangingPunct="0">
        <a:spcBef>
          <a:spcPts val="600"/>
        </a:spcBef>
        <a:spcAft>
          <a:spcPts val="600"/>
        </a:spcAft>
        <a:buClr>
          <a:srgbClr val="0072C6"/>
        </a:buClr>
        <a:buFont typeface="Arial" panose="020B0604020202020204" pitchFamily="34" charset="0"/>
        <a:buChar char="•"/>
        <a:defRPr sz="1650" kern="1200">
          <a:solidFill>
            <a:schemeClr val="tx1"/>
          </a:solidFill>
          <a:latin typeface="+mn-lt"/>
          <a:ea typeface="+mn-ea"/>
          <a:cs typeface="+mn-cs"/>
        </a:defRPr>
      </a:lvl1pPr>
      <a:lvl2pPr marL="335756" indent="-202406" algn="l" defTabSz="342900" rtl="0" eaLnBrk="0" fontAlgn="base" hangingPunct="0">
        <a:spcBef>
          <a:spcPts val="300"/>
        </a:spcBef>
        <a:spcAft>
          <a:spcPct val="0"/>
        </a:spcAft>
        <a:buFont typeface="Arial" panose="020B0604020202020204" pitchFamily="34" charset="0"/>
        <a:buChar char="–"/>
        <a:defRPr sz="1650" kern="1200">
          <a:solidFill>
            <a:schemeClr val="tx1"/>
          </a:solidFill>
          <a:latin typeface="+mn-lt"/>
          <a:ea typeface="+mn-ea"/>
          <a:cs typeface="+mn-cs"/>
        </a:defRPr>
      </a:lvl2pPr>
      <a:lvl3pPr marL="469106" indent="-133350" algn="l" defTabSz="342900" rtl="0" eaLnBrk="0" fontAlgn="base" hangingPunct="0">
        <a:spcBef>
          <a:spcPts val="300"/>
        </a:spcBef>
        <a:spcAft>
          <a:spcPct val="0"/>
        </a:spcAft>
        <a:buFont typeface="Lucida Grande"/>
        <a:buChar char="–"/>
        <a:defRPr sz="1650" kern="1200">
          <a:solidFill>
            <a:schemeClr val="tx1"/>
          </a:solidFill>
          <a:latin typeface="+mn-lt"/>
          <a:ea typeface="+mn-ea"/>
          <a:cs typeface="+mn-cs"/>
        </a:defRPr>
      </a:lvl3pPr>
      <a:lvl4pPr marL="671513" indent="-202406" algn="l" defTabSz="342900" rtl="0" eaLnBrk="0" fontAlgn="base" hangingPunct="0">
        <a:spcBef>
          <a:spcPts val="300"/>
        </a:spcBef>
        <a:spcAft>
          <a:spcPct val="0"/>
        </a:spcAft>
        <a:buFont typeface="Lucida Grande"/>
        <a:buChar char="–"/>
        <a:defRPr sz="1650" kern="1200">
          <a:solidFill>
            <a:schemeClr val="tx1"/>
          </a:solidFill>
          <a:latin typeface="+mn-lt"/>
          <a:ea typeface="+mn-ea"/>
          <a:cs typeface="+mn-cs"/>
        </a:defRPr>
      </a:lvl4pPr>
      <a:lvl5pPr marL="873919" indent="-202406" algn="l" defTabSz="342900" rtl="0" eaLnBrk="0" fontAlgn="base" hangingPunct="0">
        <a:spcBef>
          <a:spcPts val="300"/>
        </a:spcBef>
        <a:spcAft>
          <a:spcPct val="0"/>
        </a:spcAft>
        <a:buFont typeface="Lucida Grande"/>
        <a:buChar char="–"/>
        <a:defRPr sz="16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628651" y="365126"/>
            <a:ext cx="6480488"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30/10/2025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pic>
        <p:nvPicPr>
          <p:cNvPr id="7" name="Picture 12" descr="CEQ">
            <a:extLst>
              <a:ext uri="{FF2B5EF4-FFF2-40B4-BE49-F238E27FC236}">
                <a16:creationId xmlns:a16="http://schemas.microsoft.com/office/drawing/2014/main" id="{B2EC9A1C-370C-8BF8-F6FB-38B037A3688D}"/>
              </a:ext>
            </a:extLst>
          </p:cNvPr>
          <p:cNvPicPr>
            <a:picLocks noChangeAspect="1" noChangeArrowheads="1"/>
          </p:cNvPicPr>
          <p:nvPr userDrawn="1"/>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6579226" y="6266474"/>
            <a:ext cx="23233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448016"/>
      </p:ext>
    </p:extLst>
  </p:cSld>
  <p:clrMap bg1="lt1" tx1="dk1" bg2="lt2" tx2="dk2" accent1="accent1" accent2="accent2" accent3="accent3" accent4="accent4" accent5="accent5" accent6="accent6" hlink="hlink" folHlink="folHlink"/>
  <p:sldLayoutIdLst>
    <p:sldLayoutId id="2147484684" r:id="rId1"/>
    <p:sldLayoutId id="2147484685" r:id="rId2"/>
    <p:sldLayoutId id="2147484686" r:id="rId3"/>
    <p:sldLayoutId id="2147484687" r:id="rId4"/>
    <p:sldLayoutId id="2147484688" r:id="rId5"/>
    <p:sldLayoutId id="2147484689" r:id="rId6"/>
    <p:sldLayoutId id="2147484690" r:id="rId7"/>
    <p:sldLayoutId id="2147484691" r:id="rId8"/>
    <p:sldLayoutId id="2147484692" r:id="rId9"/>
    <p:sldLayoutId id="2147484693" r:id="rId10"/>
    <p:sldLayoutId id="2147484694" r:id="rId11"/>
    <p:sldLayoutId id="2147484695" r:id="rId12"/>
  </p:sldLayoutIdLst>
  <p:txStyles>
    <p:titleStyle>
      <a:lvl1pPr algn="l" defTabSz="685800" rtl="0" eaLnBrk="1" latinLnBrk="0" hangingPunct="1">
        <a:lnSpc>
          <a:spcPct val="90000"/>
        </a:lnSpc>
        <a:spcBef>
          <a:spcPct val="0"/>
        </a:spcBef>
        <a:buNone/>
        <a:defRPr sz="24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90000"/>
        </a:lnSpc>
        <a:spcBef>
          <a:spcPts val="750"/>
        </a:spcBef>
        <a:buClr>
          <a:srgbClr val="005EA4"/>
        </a:buClr>
        <a:buSzPct val="50000"/>
        <a:buFont typeface="Wingdings" panose="05000000000000000000" pitchFamily="2" charset="2"/>
        <a:buNone/>
        <a:defRPr sz="2700" kern="1200">
          <a:solidFill>
            <a:schemeClr val="accent1">
              <a:lumMod val="75000"/>
            </a:schemeClr>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2pPr>
      <a:lvl3pPr marL="857250" indent="-171450" algn="l" defTabSz="685800" rtl="0" eaLnBrk="1" latinLnBrk="0" hangingPunct="1">
        <a:lnSpc>
          <a:spcPct val="90000"/>
        </a:lnSpc>
        <a:spcBef>
          <a:spcPts val="375"/>
        </a:spcBef>
        <a:buClr>
          <a:srgbClr val="005EA4"/>
        </a:buClr>
        <a:buSzPct val="50000"/>
        <a:buFont typeface="Wingdings" panose="05000000000000000000" pitchFamily="2" charset="2"/>
        <a:buChar char=""/>
        <a:defRPr sz="1500" kern="1200">
          <a:solidFill>
            <a:schemeClr val="accent1">
              <a:lumMod val="75000"/>
            </a:schemeClr>
          </a:solidFill>
          <a:latin typeface="+mn-lt"/>
          <a:ea typeface="+mn-ea"/>
          <a:cs typeface="+mn-cs"/>
        </a:defRPr>
      </a:lvl3pPr>
      <a:lvl4pPr marL="1200150" indent="-171450" algn="l" defTabSz="685800" rtl="0" eaLnBrk="1" latinLnBrk="0" hangingPunct="1">
        <a:lnSpc>
          <a:spcPct val="90000"/>
        </a:lnSpc>
        <a:spcBef>
          <a:spcPts val="375"/>
        </a:spcBef>
        <a:buClr>
          <a:srgbClr val="005EA4"/>
        </a:buClr>
        <a:buSzPct val="50000"/>
        <a:buFont typeface="Wingdings" panose="05000000000000000000" pitchFamily="2" charset="2"/>
        <a:buChar char=""/>
        <a:defRPr sz="1350" kern="1200">
          <a:solidFill>
            <a:schemeClr val="accent1">
              <a:lumMod val="75000"/>
            </a:schemeClr>
          </a:solidFill>
          <a:latin typeface="+mn-lt"/>
          <a:ea typeface="+mn-ea"/>
          <a:cs typeface="+mn-cs"/>
        </a:defRPr>
      </a:lvl4pPr>
      <a:lvl5pPr marL="1543050" indent="-171450" algn="l" defTabSz="685800" rtl="0" eaLnBrk="1" latinLnBrk="0" hangingPunct="1">
        <a:lnSpc>
          <a:spcPct val="90000"/>
        </a:lnSpc>
        <a:spcBef>
          <a:spcPts val="375"/>
        </a:spcBef>
        <a:buClr>
          <a:srgbClr val="005EA4"/>
        </a:buClr>
        <a:buSzPct val="50000"/>
        <a:buFont typeface="Wingdings" panose="05000000000000000000" pitchFamily="2" charset="2"/>
        <a:buChar char=""/>
        <a:defRPr sz="1350" kern="1200">
          <a:solidFill>
            <a:schemeClr val="accent1">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slideLayout" Target="../slideLayouts/slideLayout17.xml"/><Relationship Id="rId7" Type="http://schemas.openxmlformats.org/officeDocument/2006/relationships/diagramLayout" Target="../diagrams/layout1.xml"/><Relationship Id="rId12" Type="http://schemas.openxmlformats.org/officeDocument/2006/relationships/image" Target="../media/image9.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Data" Target="../diagrams/data1.xml"/><Relationship Id="rId11" Type="http://schemas.openxmlformats.org/officeDocument/2006/relationships/image" Target="../media/image16.png"/><Relationship Id="rId5" Type="http://schemas.openxmlformats.org/officeDocument/2006/relationships/hyperlink" Target="https://www.transfusionguidelines.org/" TargetMode="External"/><Relationship Id="rId10" Type="http://schemas.microsoft.com/office/2007/relationships/diagramDrawing" Target="../diagrams/drawing1.xml"/><Relationship Id="rId4" Type="http://schemas.openxmlformats.org/officeDocument/2006/relationships/notesSlide" Target="../notesSlides/notesSlide2.xml"/><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9.xml"/><Relationship Id="rId7" Type="http://schemas.openxmlformats.org/officeDocument/2006/relationships/hyperlink" Target="https://youtu.be/tgUWnOxeyvI"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7.png"/><Relationship Id="rId5" Type="http://schemas.openxmlformats.org/officeDocument/2006/relationships/hyperlink" Target="https://www.organdonation.nhs.uk/uk-laws/organ-donation-law-in-england/" TargetMode="Externa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5.xml"/><Relationship Id="rId7" Type="http://schemas.openxmlformats.org/officeDocument/2006/relationships/image" Target="../media/image1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7.png"/><Relationship Id="rId5" Type="http://schemas.openxmlformats.org/officeDocument/2006/relationships/hyperlink" Target="https://www.nhsbt.nhs.uk/how-you-can-help/get-involved/order-printed-materials/"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9.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png"/><Relationship Id="rId5" Type="http://schemas.openxmlformats.org/officeDocument/2006/relationships/image" Target="../media/image19.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9.png"/><Relationship Id="rId2" Type="http://schemas.microsoft.com/office/2007/relationships/media" Target="../media/media6.m4a"/><Relationship Id="rId1" Type="http://schemas.openxmlformats.org/officeDocument/2006/relationships/tags" Target="../tags/tag1.xml"/><Relationship Id="rId6" Type="http://schemas.openxmlformats.org/officeDocument/2006/relationships/image" Target="../media/image17.png"/><Relationship Id="rId5" Type="http://schemas.openxmlformats.org/officeDocument/2006/relationships/notesSlide" Target="../notesSlides/notesSlide6.xml"/><Relationship Id="rId4"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2.xml"/><Relationship Id="rId7" Type="http://schemas.openxmlformats.org/officeDocument/2006/relationships/diagramQuickStyle" Target="../diagrams/quickStyle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Layout" Target="../diagrams/layout2.xml"/><Relationship Id="rId11" Type="http://schemas.openxmlformats.org/officeDocument/2006/relationships/image" Target="../media/image9.png"/><Relationship Id="rId5" Type="http://schemas.openxmlformats.org/officeDocument/2006/relationships/diagramData" Target="../diagrams/data2.xml"/><Relationship Id="rId10" Type="http://schemas.openxmlformats.org/officeDocument/2006/relationships/image" Target="../media/image17.png"/><Relationship Id="rId4" Type="http://schemas.openxmlformats.org/officeDocument/2006/relationships/notesSlide" Target="../notesSlides/notesSlide7.xml"/><Relationship Id="rId9" Type="http://schemas.microsoft.com/office/2007/relationships/diagramDrawing" Target="../diagrams/drawing2.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slideLayout" Target="../slideLayouts/slideLayout22.xml"/><Relationship Id="rId7" Type="http://schemas.openxmlformats.org/officeDocument/2006/relationships/diagramLayout" Target="../diagrams/layout3.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Data" Target="../diagrams/data3.xml"/><Relationship Id="rId11" Type="http://schemas.openxmlformats.org/officeDocument/2006/relationships/image" Target="../media/image9.png"/><Relationship Id="rId5" Type="http://schemas.openxmlformats.org/officeDocument/2006/relationships/image" Target="../media/image17.png"/><Relationship Id="rId10" Type="http://schemas.microsoft.com/office/2007/relationships/diagramDrawing" Target="../diagrams/drawing3.xml"/><Relationship Id="rId4" Type="http://schemas.openxmlformats.org/officeDocument/2006/relationships/notesSlide" Target="../notesSlides/notesSlide8.xml"/><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slideLayout" Target="../slideLayouts/slideLayout22.xml"/><Relationship Id="rId7" Type="http://schemas.openxmlformats.org/officeDocument/2006/relationships/diagramLayout" Target="../diagrams/layout4.xml"/><Relationship Id="rId12" Type="http://schemas.openxmlformats.org/officeDocument/2006/relationships/image" Target="../media/image9.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Data" Target="../diagrams/data4.xml"/><Relationship Id="rId11" Type="http://schemas.openxmlformats.org/officeDocument/2006/relationships/image" Target="../media/image17.png"/><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notesSlide" Target="../notesSlides/notesSlide9.xml"/><Relationship Id="rId9" Type="http://schemas.openxmlformats.org/officeDocument/2006/relationships/diagramColors" Target="../diagrams/colors4.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Layout" Target="../slideLayouts/slideLayout17.xml"/><Relationship Id="rId7" Type="http://schemas.openxmlformats.org/officeDocument/2006/relationships/diagramQuickStyle" Target="../diagrams/quickStyle5.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Layout" Target="../diagrams/layout5.xml"/><Relationship Id="rId11" Type="http://schemas.openxmlformats.org/officeDocument/2006/relationships/image" Target="../media/image9.png"/><Relationship Id="rId5" Type="http://schemas.openxmlformats.org/officeDocument/2006/relationships/diagramData" Target="../diagrams/data5.xml"/><Relationship Id="rId10" Type="http://schemas.openxmlformats.org/officeDocument/2006/relationships/image" Target="../media/image17.png"/><Relationship Id="rId4" Type="http://schemas.openxmlformats.org/officeDocument/2006/relationships/notesSlide" Target="../notesSlides/notesSlide10.xml"/><Relationship Id="rId9" Type="http://schemas.microsoft.com/office/2007/relationships/diagramDrawing" Target="../diagrams/drawing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E6104773-C15F-4730-BE99-D9794B651112}"/>
              </a:ext>
            </a:extLst>
          </p:cNvPr>
          <p:cNvSpPr>
            <a:spLocks noGrp="1"/>
          </p:cNvSpPr>
          <p:nvPr>
            <p:ph type="title"/>
          </p:nvPr>
        </p:nvSpPr>
        <p:spPr>
          <a:xfrm>
            <a:off x="539552" y="2924944"/>
            <a:ext cx="7841692" cy="1728192"/>
          </a:xfrm>
        </p:spPr>
        <p:txBody>
          <a:bodyPr lIns="91440" tIns="45720" rIns="91440" bIns="45720" anchor="t"/>
          <a:lstStyle/>
          <a:p>
            <a:pPr>
              <a:defRPr/>
            </a:pPr>
            <a:r>
              <a:rPr lang="en-GB" altLang="en-US" sz="3200">
                <a:solidFill>
                  <a:schemeClr val="bg1"/>
                </a:solidFill>
                <a:latin typeface="Arial"/>
                <a:cs typeface="Calibri"/>
              </a:rPr>
              <a:t>Presentation 2: What knowledge, skills and processes are needed to facilitate eye donation (ED) in your Hospice?</a:t>
            </a:r>
          </a:p>
        </p:txBody>
      </p:sp>
      <p:pic>
        <p:nvPicPr>
          <p:cNvPr id="4" name="Picture 3">
            <a:extLst>
              <a:ext uri="{FF2B5EF4-FFF2-40B4-BE49-F238E27FC236}">
                <a16:creationId xmlns:a16="http://schemas.microsoft.com/office/drawing/2014/main" id="{EF7E97EE-03AB-4B77-99F2-0AEC3A4648CA}"/>
              </a:ext>
            </a:extLst>
          </p:cNvPr>
          <p:cNvPicPr>
            <a:picLocks noChangeAspect="1"/>
          </p:cNvPicPr>
          <p:nvPr/>
        </p:nvPicPr>
        <p:blipFill>
          <a:blip r:embed="rId5"/>
          <a:stretch>
            <a:fillRect/>
          </a:stretch>
        </p:blipFill>
        <p:spPr>
          <a:xfrm>
            <a:off x="251520" y="188640"/>
            <a:ext cx="1030313" cy="481626"/>
          </a:xfrm>
          <a:prstGeom prst="rect">
            <a:avLst/>
          </a:prstGeom>
        </p:spPr>
      </p:pic>
      <p:pic>
        <p:nvPicPr>
          <p:cNvPr id="2" name="Pres 2 slide 1">
            <a:hlinkClick r:id="" action="ppaction://media"/>
            <a:extLst>
              <a:ext uri="{FF2B5EF4-FFF2-40B4-BE49-F238E27FC236}">
                <a16:creationId xmlns:a16="http://schemas.microsoft.com/office/drawing/2014/main" id="{5DFB421B-776A-7E67-C1AA-7C47348D06E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14106" y="6246890"/>
            <a:ext cx="474553" cy="474553"/>
          </a:xfrm>
          <a:prstGeom prst="rect">
            <a:avLst/>
          </a:prstGeom>
        </p:spPr>
      </p:pic>
    </p:spTree>
    <p:extLst>
      <p:ext uri="{BB962C8B-B14F-4D97-AF65-F5344CB8AC3E}">
        <p14:creationId xmlns:p14="http://schemas.microsoft.com/office/powerpoint/2010/main" val="2510545612"/>
      </p:ext>
    </p:extLst>
  </p:cSld>
  <p:clrMapOvr>
    <a:masterClrMapping/>
  </p:clrMapOvr>
  <mc:AlternateContent xmlns:mc="http://schemas.openxmlformats.org/markup-compatibility/2006">
    <mc:Choice xmlns:p14="http://schemas.microsoft.com/office/powerpoint/2010/main" Requires="p14">
      <p:transition spd="slow" p14:dur="2000" advTm="28361"/>
    </mc:Choice>
    <mc:Fallback>
      <p:transition spd="slow" advTm="283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78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ED761-0709-454E-87D3-2F98E3DC25F8}"/>
              </a:ext>
            </a:extLst>
          </p:cNvPr>
          <p:cNvSpPr>
            <a:spLocks noGrp="1"/>
          </p:cNvSpPr>
          <p:nvPr>
            <p:ph type="title"/>
          </p:nvPr>
        </p:nvSpPr>
        <p:spPr>
          <a:xfrm>
            <a:off x="323528" y="1268760"/>
            <a:ext cx="3708473" cy="1155700"/>
          </a:xfrm>
        </p:spPr>
        <p:txBody>
          <a:bodyPr>
            <a:normAutofit fontScale="90000"/>
          </a:bodyPr>
          <a:lstStyle/>
          <a:p>
            <a:pPr>
              <a:defRPr/>
            </a:pPr>
            <a:r>
              <a:rPr lang="en-US" altLang="en-US" sz="3600" b="1">
                <a:solidFill>
                  <a:srgbClr val="1F497D"/>
                </a:solidFill>
                <a:latin typeface="Calibri" panose="020F0502020204030204" pitchFamily="34" charset="0"/>
                <a:cs typeface="Calibri" panose="020F0502020204030204" pitchFamily="34" charset="0"/>
              </a:rPr>
              <a:t>Identifying potential donors </a:t>
            </a:r>
            <a:br>
              <a:rPr lang="en-US" sz="1500">
                <a:solidFill>
                  <a:srgbClr val="1F497D"/>
                </a:solidFill>
                <a:hlinkClick r:id="rId5"/>
              </a:rPr>
            </a:br>
            <a:br>
              <a:rPr lang="en-US" sz="1500">
                <a:solidFill>
                  <a:srgbClr val="1F497D"/>
                </a:solidFill>
                <a:hlinkClick r:id="rId5"/>
              </a:rPr>
            </a:br>
            <a:endParaRPr lang="en-GB" sz="1800"/>
          </a:p>
        </p:txBody>
      </p:sp>
      <p:graphicFrame>
        <p:nvGraphicFramePr>
          <p:cNvPr id="32775" name="Content Placeholder 3">
            <a:extLst>
              <a:ext uri="{FF2B5EF4-FFF2-40B4-BE49-F238E27FC236}">
                <a16:creationId xmlns:a16="http://schemas.microsoft.com/office/drawing/2014/main" id="{F3E70F67-1BCF-4C31-3A54-A2A733DDB967}"/>
              </a:ext>
            </a:extLst>
          </p:cNvPr>
          <p:cNvGraphicFramePr>
            <a:graphicFrameLocks noGrp="1"/>
          </p:cNvGraphicFramePr>
          <p:nvPr>
            <p:ph idx="1"/>
          </p:nvPr>
        </p:nvGraphicFramePr>
        <p:xfrm>
          <a:off x="358937" y="1556792"/>
          <a:ext cx="3708473" cy="36048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6" name="Picture 5" descr="A logo with blue and green circles&#10;&#10;Description automatically generated">
            <a:extLst>
              <a:ext uri="{FF2B5EF4-FFF2-40B4-BE49-F238E27FC236}">
                <a16:creationId xmlns:a16="http://schemas.microsoft.com/office/drawing/2014/main" id="{44664B1C-96F3-4CAF-BEDA-763CA67EEB32}"/>
              </a:ext>
            </a:extLst>
          </p:cNvPr>
          <p:cNvPicPr>
            <a:picLocks noChangeAspect="1"/>
          </p:cNvPicPr>
          <p:nvPr/>
        </p:nvPicPr>
        <p:blipFill>
          <a:blip r:embed="rId11"/>
          <a:stretch>
            <a:fillRect/>
          </a:stretch>
        </p:blipFill>
        <p:spPr>
          <a:xfrm>
            <a:off x="107504" y="248860"/>
            <a:ext cx="1030313" cy="481626"/>
          </a:xfrm>
          <a:prstGeom prst="rect">
            <a:avLst/>
          </a:prstGeom>
        </p:spPr>
      </p:pic>
      <p:pic>
        <p:nvPicPr>
          <p:cNvPr id="3" name="Pres 2 slide 2">
            <a:hlinkClick r:id="" action="ppaction://media"/>
            <a:extLst>
              <a:ext uri="{FF2B5EF4-FFF2-40B4-BE49-F238E27FC236}">
                <a16:creationId xmlns:a16="http://schemas.microsoft.com/office/drawing/2014/main" id="{F42324DA-D969-FE32-1645-ADF8201DD7E1}"/>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172200" y="6261794"/>
            <a:ext cx="402771" cy="402771"/>
          </a:xfrm>
          <a:prstGeom prst="rect">
            <a:avLst/>
          </a:prstGeom>
        </p:spPr>
      </p:pic>
      <p:graphicFrame>
        <p:nvGraphicFramePr>
          <p:cNvPr id="4" name="Table 3">
            <a:extLst>
              <a:ext uri="{FF2B5EF4-FFF2-40B4-BE49-F238E27FC236}">
                <a16:creationId xmlns:a16="http://schemas.microsoft.com/office/drawing/2014/main" id="{2615FE56-747E-8236-2CEC-2FC41914B1E0}"/>
              </a:ext>
            </a:extLst>
          </p:cNvPr>
          <p:cNvGraphicFramePr>
            <a:graphicFrameLocks noGrp="1"/>
          </p:cNvGraphicFramePr>
          <p:nvPr>
            <p:extLst>
              <p:ext uri="{D42A27DB-BD31-4B8C-83A1-F6EECF244321}">
                <p14:modId xmlns:p14="http://schemas.microsoft.com/office/powerpoint/2010/main" val="555527017"/>
              </p:ext>
            </p:extLst>
          </p:nvPr>
        </p:nvGraphicFramePr>
        <p:xfrm>
          <a:off x="5076592" y="357476"/>
          <a:ext cx="3875867" cy="5800944"/>
        </p:xfrm>
        <a:graphic>
          <a:graphicData uri="http://schemas.openxmlformats.org/drawingml/2006/table">
            <a:tbl>
              <a:tblPr/>
              <a:tblGrid>
                <a:gridCol w="3875867">
                  <a:extLst>
                    <a:ext uri="{9D8B030D-6E8A-4147-A177-3AD203B41FA5}">
                      <a16:colId xmlns:a16="http://schemas.microsoft.com/office/drawing/2014/main" val="3087853577"/>
                    </a:ext>
                  </a:extLst>
                </a:gridCol>
              </a:tblGrid>
              <a:tr h="218004">
                <a:tc>
                  <a:txBody>
                    <a:bodyPr/>
                    <a:lstStyle/>
                    <a:p>
                      <a:pPr algn="l" fontAlgn="b"/>
                      <a:r>
                        <a:rPr lang="en-GB" sz="1100" b="1" i="0" u="none" strike="noStrike" dirty="0">
                          <a:solidFill>
                            <a:srgbClr val="FFFFFF"/>
                          </a:solidFill>
                          <a:effectLst/>
                          <a:latin typeface="Arial" panose="020B0604020202020204" pitchFamily="34" charset="0"/>
                          <a:cs typeface="Arial" panose="020B0604020202020204" pitchFamily="34" charset="0"/>
                        </a:rPr>
                        <a:t>Contraindications to Eye Donation</a:t>
                      </a:r>
                    </a:p>
                  </a:txBody>
                  <a:tcPr marL="7016" marR="7016" marT="7016" marB="33677" anchor="b">
                    <a:lnL>
                      <a:noFill/>
                    </a:lnL>
                    <a:lnR>
                      <a:noFill/>
                    </a:lnR>
                    <a:lnT>
                      <a:noFill/>
                    </a:lnT>
                    <a:lnB w="635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451766290"/>
                  </a:ext>
                </a:extLst>
              </a:tr>
              <a:tr h="218004">
                <a:tc>
                  <a:txBody>
                    <a:bodyPr/>
                    <a:lstStyle/>
                    <a:p>
                      <a:pPr algn="l" fontAlgn="b"/>
                      <a:r>
                        <a:rPr lang="en-GB" sz="1100" b="1" i="0" u="none" strike="noStrike">
                          <a:solidFill>
                            <a:srgbClr val="000000"/>
                          </a:solidFill>
                          <a:effectLst/>
                          <a:latin typeface="Arial" panose="020B0604020202020204" pitchFamily="34" charset="0"/>
                          <a:cs typeface="Arial" panose="020B0604020202020204" pitchFamily="34" charset="0"/>
                        </a:rPr>
                        <a:t>Malignancies</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D973"/>
                    </a:solidFill>
                  </a:tcPr>
                </a:tc>
                <a:extLst>
                  <a:ext uri="{0D108BD9-81ED-4DB2-BD59-A6C34878D82A}">
                    <a16:rowId xmlns:a16="http://schemas.microsoft.com/office/drawing/2014/main" val="2606810021"/>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Leukaemia</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D973"/>
                    </a:solidFill>
                  </a:tcPr>
                </a:tc>
                <a:extLst>
                  <a:ext uri="{0D108BD9-81ED-4DB2-BD59-A6C34878D82A}">
                    <a16:rowId xmlns:a16="http://schemas.microsoft.com/office/drawing/2014/main" val="3636264034"/>
                  </a:ext>
                </a:extLst>
              </a:tr>
              <a:tr h="218004">
                <a:tc>
                  <a:txBody>
                    <a:bodyPr/>
                    <a:lstStyle/>
                    <a:p>
                      <a:pPr algn="l" fontAlgn="b"/>
                      <a:r>
                        <a:rPr lang="en-GB" sz="1100" b="0" i="0" u="none" strike="noStrike">
                          <a:solidFill>
                            <a:srgbClr val="000000"/>
                          </a:solidFill>
                          <a:effectLst/>
                          <a:latin typeface="Arial" panose="020B0604020202020204" pitchFamily="34" charset="0"/>
                          <a:cs typeface="Arial" panose="020B0604020202020204" pitchFamily="34" charset="0"/>
                        </a:rPr>
                        <a:t>Lymphoma</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D973"/>
                    </a:solidFill>
                  </a:tcPr>
                </a:tc>
                <a:extLst>
                  <a:ext uri="{0D108BD9-81ED-4DB2-BD59-A6C34878D82A}">
                    <a16:rowId xmlns:a16="http://schemas.microsoft.com/office/drawing/2014/main" val="4022080678"/>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Myeloma</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D973"/>
                    </a:solidFill>
                  </a:tcPr>
                </a:tc>
                <a:extLst>
                  <a:ext uri="{0D108BD9-81ED-4DB2-BD59-A6C34878D82A}">
                    <a16:rowId xmlns:a16="http://schemas.microsoft.com/office/drawing/2014/main" val="235475721"/>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Metastatic Malignant Myeloma</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D973"/>
                    </a:solidFill>
                  </a:tcPr>
                </a:tc>
                <a:extLst>
                  <a:ext uri="{0D108BD9-81ED-4DB2-BD59-A6C34878D82A}">
                    <a16:rowId xmlns:a16="http://schemas.microsoft.com/office/drawing/2014/main" val="1321673043"/>
                  </a:ext>
                </a:extLst>
              </a:tr>
              <a:tr h="218004">
                <a:tc>
                  <a:txBody>
                    <a:bodyPr/>
                    <a:lstStyle/>
                    <a:p>
                      <a:pPr algn="l" fontAlgn="b"/>
                      <a:r>
                        <a:rPr lang="en-GB" sz="1100" b="0" i="0" u="none" strike="noStrike">
                          <a:solidFill>
                            <a:srgbClr val="000000"/>
                          </a:solidFill>
                          <a:effectLst/>
                          <a:latin typeface="Arial" panose="020B0604020202020204" pitchFamily="34" charset="0"/>
                          <a:cs typeface="Arial" panose="020B0604020202020204" pitchFamily="34" charset="0"/>
                        </a:rPr>
                        <a:t>Brain Malignancy with ocular involvement</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D973"/>
                    </a:solidFill>
                  </a:tcPr>
                </a:tc>
                <a:extLst>
                  <a:ext uri="{0D108BD9-81ED-4DB2-BD59-A6C34878D82A}">
                    <a16:rowId xmlns:a16="http://schemas.microsoft.com/office/drawing/2014/main" val="3915894318"/>
                  </a:ext>
                </a:extLst>
              </a:tr>
              <a:tr h="218004">
                <a:tc>
                  <a:txBody>
                    <a:bodyPr/>
                    <a:lstStyle/>
                    <a:p>
                      <a:pPr algn="l" fontAlgn="b"/>
                      <a:r>
                        <a:rPr lang="en-GB" sz="1100" b="0" i="0" u="none" strike="noStrike">
                          <a:solidFill>
                            <a:srgbClr val="000000"/>
                          </a:solidFill>
                          <a:effectLst/>
                          <a:latin typeface="Arial" panose="020B0604020202020204" pitchFamily="34" charset="0"/>
                          <a:cs typeface="Arial" panose="020B0604020202020204" pitchFamily="34" charset="0"/>
                        </a:rPr>
                        <a:t>Malignant tumours of the anterior segment of the eye</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D973"/>
                    </a:solidFill>
                  </a:tcPr>
                </a:tc>
                <a:extLst>
                  <a:ext uri="{0D108BD9-81ED-4DB2-BD59-A6C34878D82A}">
                    <a16:rowId xmlns:a16="http://schemas.microsoft.com/office/drawing/2014/main" val="3876421799"/>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Retinoblastoma</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D973"/>
                    </a:solidFill>
                  </a:tcPr>
                </a:tc>
                <a:extLst>
                  <a:ext uri="{0D108BD9-81ED-4DB2-BD59-A6C34878D82A}">
                    <a16:rowId xmlns:a16="http://schemas.microsoft.com/office/drawing/2014/main" val="3710912740"/>
                  </a:ext>
                </a:extLst>
              </a:tr>
              <a:tr h="218004">
                <a:tc>
                  <a:txBody>
                    <a:bodyPr/>
                    <a:lstStyle/>
                    <a:p>
                      <a:pPr algn="l" fontAlgn="b"/>
                      <a:r>
                        <a:rPr lang="en-GB" sz="1100" b="1" i="0" u="none" strike="noStrike" dirty="0">
                          <a:solidFill>
                            <a:srgbClr val="000000"/>
                          </a:solidFill>
                          <a:effectLst/>
                          <a:latin typeface="Arial" panose="020B0604020202020204" pitchFamily="34" charset="0"/>
                          <a:cs typeface="Arial" panose="020B0604020202020204" pitchFamily="34" charset="0"/>
                        </a:rPr>
                        <a:t>Neurodegenerative Disorders</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extLst>
                  <a:ext uri="{0D108BD9-81ED-4DB2-BD59-A6C34878D82A}">
                    <a16:rowId xmlns:a16="http://schemas.microsoft.com/office/drawing/2014/main" val="2726710616"/>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vCJD or other prion disease</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extLst>
                  <a:ext uri="{0D108BD9-81ED-4DB2-BD59-A6C34878D82A}">
                    <a16:rowId xmlns:a16="http://schemas.microsoft.com/office/drawing/2014/main" val="1044944885"/>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Diagnosed Parkinson's Disease</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extLst>
                  <a:ext uri="{0D108BD9-81ED-4DB2-BD59-A6C34878D82A}">
                    <a16:rowId xmlns:a16="http://schemas.microsoft.com/office/drawing/2014/main" val="1028264016"/>
                  </a:ext>
                </a:extLst>
              </a:tr>
              <a:tr h="218004">
                <a:tc>
                  <a:txBody>
                    <a:bodyPr/>
                    <a:lstStyle/>
                    <a:p>
                      <a:pPr algn="l" fontAlgn="b"/>
                      <a:r>
                        <a:rPr lang="en-GB" sz="1100" b="0" i="0" u="none" strike="noStrike">
                          <a:solidFill>
                            <a:srgbClr val="000000"/>
                          </a:solidFill>
                          <a:effectLst/>
                          <a:latin typeface="Arial" panose="020B0604020202020204" pitchFamily="34" charset="0"/>
                          <a:cs typeface="Arial" panose="020B0604020202020204" pitchFamily="34" charset="0"/>
                        </a:rPr>
                        <a:t>Diagnosed Alzheimer's Disease</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extLst>
                  <a:ext uri="{0D108BD9-81ED-4DB2-BD59-A6C34878D82A}">
                    <a16:rowId xmlns:a16="http://schemas.microsoft.com/office/drawing/2014/main" val="789817120"/>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Recent onset of memory loss that cannot be explained</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extLst>
                  <a:ext uri="{0D108BD9-81ED-4DB2-BD59-A6C34878D82A}">
                    <a16:rowId xmlns:a16="http://schemas.microsoft.com/office/drawing/2014/main" val="3900445276"/>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Diagnosed Dementia</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extLst>
                  <a:ext uri="{0D108BD9-81ED-4DB2-BD59-A6C34878D82A}">
                    <a16:rowId xmlns:a16="http://schemas.microsoft.com/office/drawing/2014/main" val="1146873744"/>
                  </a:ext>
                </a:extLst>
              </a:tr>
              <a:tr h="218004">
                <a:tc>
                  <a:txBody>
                    <a:bodyPr/>
                    <a:lstStyle/>
                    <a:p>
                      <a:pPr algn="l" fontAlgn="b"/>
                      <a:r>
                        <a:rPr lang="en-GB" sz="1100" b="0" i="0" u="none" strike="noStrike">
                          <a:solidFill>
                            <a:srgbClr val="000000"/>
                          </a:solidFill>
                          <a:effectLst/>
                          <a:latin typeface="Arial" panose="020B0604020202020204" pitchFamily="34" charset="0"/>
                          <a:cs typeface="Arial" panose="020B0604020202020204" pitchFamily="34" charset="0"/>
                        </a:rPr>
                        <a:t>Diagnosed Motor Neurone Disease (MND)</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extLst>
                  <a:ext uri="{0D108BD9-81ED-4DB2-BD59-A6C34878D82A}">
                    <a16:rowId xmlns:a16="http://schemas.microsoft.com/office/drawing/2014/main" val="423920511"/>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Diagnosed Multiple Sclerosis (MS)</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extLst>
                  <a:ext uri="{0D108BD9-81ED-4DB2-BD59-A6C34878D82A}">
                    <a16:rowId xmlns:a16="http://schemas.microsoft.com/office/drawing/2014/main" val="2090617937"/>
                  </a:ext>
                </a:extLst>
              </a:tr>
              <a:tr h="218004">
                <a:tc>
                  <a:txBody>
                    <a:bodyPr/>
                    <a:lstStyle/>
                    <a:p>
                      <a:pPr algn="l" fontAlgn="b"/>
                      <a:r>
                        <a:rPr lang="en-GB" sz="1100" b="1" i="0" u="none" strike="noStrike">
                          <a:solidFill>
                            <a:srgbClr val="000000"/>
                          </a:solidFill>
                          <a:effectLst/>
                          <a:latin typeface="Arial" panose="020B0604020202020204" pitchFamily="34" charset="0"/>
                          <a:cs typeface="Arial" panose="020B0604020202020204" pitchFamily="34" charset="0"/>
                        </a:rPr>
                        <a:t>Infections</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A983"/>
                    </a:solidFill>
                  </a:tcPr>
                </a:tc>
                <a:extLst>
                  <a:ext uri="{0D108BD9-81ED-4DB2-BD59-A6C34878D82A}">
                    <a16:rowId xmlns:a16="http://schemas.microsoft.com/office/drawing/2014/main" val="1882681652"/>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Current viral Hepatitis (B, C or E)</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A983"/>
                    </a:solidFill>
                  </a:tcPr>
                </a:tc>
                <a:extLst>
                  <a:ext uri="{0D108BD9-81ED-4DB2-BD59-A6C34878D82A}">
                    <a16:rowId xmlns:a16="http://schemas.microsoft.com/office/drawing/2014/main" val="3612307612"/>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HIV Infection</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A983"/>
                    </a:solidFill>
                  </a:tcPr>
                </a:tc>
                <a:extLst>
                  <a:ext uri="{0D108BD9-81ED-4DB2-BD59-A6C34878D82A}">
                    <a16:rowId xmlns:a16="http://schemas.microsoft.com/office/drawing/2014/main" val="3058294815"/>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Systemic Fungal Infection</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A983"/>
                    </a:solidFill>
                  </a:tcPr>
                </a:tc>
                <a:extLst>
                  <a:ext uri="{0D108BD9-81ED-4DB2-BD59-A6C34878D82A}">
                    <a16:rowId xmlns:a16="http://schemas.microsoft.com/office/drawing/2014/main" val="3131277666"/>
                  </a:ext>
                </a:extLst>
              </a:tr>
              <a:tr h="218004">
                <a:tc>
                  <a:txBody>
                    <a:bodyPr/>
                    <a:lstStyle/>
                    <a:p>
                      <a:pPr algn="l" fontAlgn="b"/>
                      <a:r>
                        <a:rPr lang="en-GB" sz="1100" b="1" i="0" u="none" strike="noStrike" dirty="0">
                          <a:solidFill>
                            <a:srgbClr val="000000"/>
                          </a:solidFill>
                          <a:effectLst/>
                          <a:latin typeface="Arial" panose="020B0604020202020204" pitchFamily="34" charset="0"/>
                          <a:cs typeface="Arial" panose="020B0604020202020204" pitchFamily="34" charset="0"/>
                        </a:rPr>
                        <a:t>Other</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3019195479"/>
                  </a:ext>
                </a:extLst>
              </a:tr>
              <a:tr h="218004">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Corrective laser surgery (if aged under 55 years)</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672900060"/>
                  </a:ext>
                </a:extLst>
              </a:tr>
              <a:tr h="393426">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previous organ transplant (heart, liver, kidney, pancreas, lungs, bowel)</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18568730"/>
                  </a:ext>
                </a:extLst>
              </a:tr>
              <a:tr h="393426">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Any recorded non-prescriptive IV drug use (</a:t>
                      </a:r>
                      <a:r>
                        <a:rPr lang="en-GB" sz="1100" b="0" i="0" u="none" strike="noStrike" dirty="0" err="1">
                          <a:solidFill>
                            <a:srgbClr val="000000"/>
                          </a:solidFill>
                          <a:effectLst/>
                          <a:latin typeface="Arial" panose="020B0604020202020204" pitchFamily="34" charset="0"/>
                          <a:cs typeface="Arial" panose="020B0604020202020204" pitchFamily="34" charset="0"/>
                        </a:rPr>
                        <a:t>ie</a:t>
                      </a:r>
                      <a:r>
                        <a:rPr lang="en-GB" sz="1100" b="0" i="0" u="none" strike="noStrike" dirty="0">
                          <a:solidFill>
                            <a:srgbClr val="000000"/>
                          </a:solidFill>
                          <a:effectLst/>
                          <a:latin typeface="Arial" panose="020B0604020202020204" pitchFamily="34" charset="0"/>
                          <a:cs typeface="Arial" panose="020B0604020202020204" pitchFamily="34" charset="0"/>
                        </a:rPr>
                        <a:t> drugs of addiction) in the past 12 months</a:t>
                      </a:r>
                    </a:p>
                  </a:txBody>
                  <a:tcPr marL="7016" marR="7016" marT="7016" marB="336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891679787"/>
                  </a:ext>
                </a:extLst>
              </a:tr>
            </a:tbl>
          </a:graphicData>
        </a:graphic>
      </p:graphicFrame>
    </p:spTree>
    <p:extLst>
      <p:ext uri="{BB962C8B-B14F-4D97-AF65-F5344CB8AC3E}">
        <p14:creationId xmlns:p14="http://schemas.microsoft.com/office/powerpoint/2010/main" val="3057651952"/>
      </p:ext>
    </p:extLst>
  </p:cSld>
  <p:clrMapOvr>
    <a:masterClrMapping/>
  </p:clrMapOvr>
  <mc:AlternateContent xmlns:mc="http://schemas.openxmlformats.org/markup-compatibility/2006">
    <mc:Choice xmlns:p14="http://schemas.microsoft.com/office/powerpoint/2010/main" Requires="p14">
      <p:transition spd="slow" p14:dur="2000" advTm="111682"/>
    </mc:Choice>
    <mc:Fallback>
      <p:transition spd="slow" advTm="1116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8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06A8-31B4-4D86-BC4E-EAB90106D1CC}"/>
              </a:ext>
            </a:extLst>
          </p:cNvPr>
          <p:cNvSpPr>
            <a:spLocks noGrp="1"/>
          </p:cNvSpPr>
          <p:nvPr>
            <p:ph type="title"/>
          </p:nvPr>
        </p:nvSpPr>
        <p:spPr>
          <a:xfrm>
            <a:off x="755576" y="867499"/>
            <a:ext cx="6978650" cy="1155700"/>
          </a:xfrm>
        </p:spPr>
        <p:txBody>
          <a:bodyPr>
            <a:normAutofit fontScale="90000"/>
          </a:bodyPr>
          <a:lstStyle/>
          <a:p>
            <a:pPr marL="0" marR="0" lvl="0" indent="0" algn="ctr" defTabSz="914400" rtl="0" eaLnBrk="0" fontAlgn="base" latinLnBrk="0" hangingPunct="0">
              <a:lnSpc>
                <a:spcPct val="100000"/>
              </a:lnSpc>
              <a:spcBef>
                <a:spcPct val="0"/>
              </a:spcBef>
              <a:spcAft>
                <a:spcPct val="0"/>
              </a:spcAft>
              <a:tabLst/>
              <a:defRPr/>
            </a:pPr>
            <a:r>
              <a:rPr kumimoji="0" lang="en-GB" altLang="en-US" sz="3600" b="1" i="0" u="none" strike="noStrike" kern="1200" cap="none" spc="0" normalizeH="0" baseline="0" noProof="0">
                <a:ln>
                  <a:noFill/>
                </a:ln>
                <a:solidFill>
                  <a:schemeClr val="tx2"/>
                </a:solidFill>
                <a:uLnTx/>
                <a:uFillTx/>
                <a:latin typeface="Arial"/>
                <a:ea typeface="MS PGothic"/>
                <a:cs typeface="Calibri"/>
              </a:rPr>
              <a:t>Speaking to patients about eye donation: best practice.</a:t>
            </a:r>
            <a:br>
              <a:rPr lang="en-US" altLang="en-US" sz="3200" b="1" i="0" u="none" strike="noStrike" kern="1200" cap="none" spc="0" normalizeH="0" baseline="0" noProof="0">
                <a:ln>
                  <a:noFill/>
                </a:ln>
                <a:uLnTx/>
                <a:uFillTx/>
                <a:latin typeface="Arial"/>
                <a:ea typeface="MS PGothic" panose="020B0600070205080204" pitchFamily="34" charset="-128"/>
                <a:cs typeface="Calibri" panose="020F0502020204030204" pitchFamily="34" charset="0"/>
              </a:rPr>
            </a:br>
            <a:endParaRPr lang="en-GB">
              <a:solidFill>
                <a:schemeClr val="tx2"/>
              </a:solidFill>
            </a:endParaRPr>
          </a:p>
        </p:txBody>
      </p:sp>
      <p:sp>
        <p:nvSpPr>
          <p:cNvPr id="3" name="Content Placeholder 2">
            <a:extLst>
              <a:ext uri="{FF2B5EF4-FFF2-40B4-BE49-F238E27FC236}">
                <a16:creationId xmlns:a16="http://schemas.microsoft.com/office/drawing/2014/main" id="{759A011D-44C2-4F3A-BC39-AD422A73CD4E}"/>
              </a:ext>
            </a:extLst>
          </p:cNvPr>
          <p:cNvSpPr>
            <a:spLocks noGrp="1"/>
          </p:cNvSpPr>
          <p:nvPr>
            <p:ph sz="half" idx="1"/>
          </p:nvPr>
        </p:nvSpPr>
        <p:spPr>
          <a:xfrm>
            <a:off x="457200" y="2092623"/>
            <a:ext cx="3413125" cy="4144689"/>
          </a:xfrm>
        </p:spPr>
        <p:txBody>
          <a:bodyPr vert="horz" lIns="91440" tIns="45720" rIns="91440" bIns="45720" rtlCol="0" anchor="t">
            <a:normAutofit/>
          </a:bodyPr>
          <a:lstStyle/>
          <a:p>
            <a:pPr marL="177800" marR="0" lvl="0" indent="-1778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1F497D"/>
                </a:solidFill>
                <a:effectLst/>
                <a:uLnTx/>
                <a:uFillTx/>
                <a:latin typeface="Arial"/>
                <a:cs typeface="Calibri"/>
              </a:rPr>
              <a:t>Discussions about ED should take place </a:t>
            </a:r>
            <a:r>
              <a:rPr kumimoji="0" lang="en-GB" sz="2000" b="1" i="0" u="none" strike="noStrike" kern="1200" cap="none" spc="0" normalizeH="0" baseline="0" noProof="0" dirty="0">
                <a:ln>
                  <a:noFill/>
                </a:ln>
                <a:solidFill>
                  <a:srgbClr val="1F497D"/>
                </a:solidFill>
                <a:effectLst/>
                <a:uLnTx/>
                <a:uFillTx/>
                <a:latin typeface="Arial"/>
                <a:cs typeface="Calibri"/>
              </a:rPr>
              <a:t>as part of usual </a:t>
            </a:r>
            <a:r>
              <a:rPr lang="en-GB" sz="2000" b="1" dirty="0">
                <a:solidFill>
                  <a:srgbClr val="1F497D"/>
                </a:solidFill>
                <a:latin typeface="Arial"/>
                <a:cs typeface="Calibri"/>
              </a:rPr>
              <a:t>end-of-life</a:t>
            </a:r>
            <a:r>
              <a:rPr kumimoji="0" lang="en-GB" sz="2000" b="1" i="0" u="none" strike="noStrike" kern="1200" cap="none" spc="0" normalizeH="0" baseline="0" noProof="0" dirty="0">
                <a:ln>
                  <a:noFill/>
                </a:ln>
                <a:solidFill>
                  <a:srgbClr val="1F497D"/>
                </a:solidFill>
                <a:effectLst/>
                <a:uLnTx/>
                <a:uFillTx/>
                <a:latin typeface="Arial"/>
                <a:cs typeface="Calibri"/>
              </a:rPr>
              <a:t> care planning conversations. </a:t>
            </a:r>
            <a:endParaRPr lang="en-GB" sz="2000" b="1" i="0" u="none" strike="noStrike" kern="1200" cap="none" spc="0" normalizeH="0" baseline="0" noProof="0" dirty="0">
              <a:ln>
                <a:noFill/>
              </a:ln>
              <a:solidFill>
                <a:srgbClr val="1F497D"/>
              </a:solidFill>
              <a:effectLst/>
              <a:uLnTx/>
              <a:uFillTx/>
              <a:latin typeface="Arial"/>
              <a:cs typeface="Calibri"/>
            </a:endParaRPr>
          </a:p>
          <a:p>
            <a:pPr marL="177800" marR="0" lvl="0" indent="-177800" algn="l" defTabSz="457200" rtl="0" eaLnBrk="0" fontAlgn="base" latinLnBrk="0" hangingPunct="0">
              <a:lnSpc>
                <a:spcPct val="100000"/>
              </a:lnSpc>
              <a:spcBef>
                <a:spcPts val="800"/>
              </a:spcBef>
              <a:spcAft>
                <a:spcPts val="800"/>
              </a:spcAft>
              <a:buClr>
                <a:srgbClr val="0072C6"/>
              </a:buClr>
              <a:buSzTx/>
              <a:buFont typeface="Arial" panose="020B0604020202020204" pitchFamily="34" charset="0"/>
              <a:buChar char="•"/>
              <a:tabLst/>
              <a:defRPr/>
            </a:pPr>
            <a:r>
              <a:rPr kumimoji="0" lang="en-GB" altLang="en-US" sz="2000" b="0" i="0" u="none" strike="noStrike" kern="1200" cap="none" spc="0" normalizeH="0" baseline="0" noProof="0" dirty="0">
                <a:ln>
                  <a:noFill/>
                </a:ln>
                <a:solidFill>
                  <a:srgbClr val="1F497D"/>
                </a:solidFill>
                <a:effectLst/>
                <a:uLnTx/>
                <a:uFillTx/>
                <a:latin typeface="Arial"/>
                <a:cs typeface="Calibri"/>
              </a:rPr>
              <a:t>Reassure the patient that they  </a:t>
            </a:r>
            <a:r>
              <a:rPr kumimoji="0" lang="en-GB" altLang="en-US" sz="2000" b="1" i="0" u="none" strike="noStrike" kern="1200" cap="none" spc="0" normalizeH="0" baseline="0" noProof="0" dirty="0">
                <a:ln>
                  <a:noFill/>
                </a:ln>
                <a:solidFill>
                  <a:srgbClr val="1F497D"/>
                </a:solidFill>
                <a:effectLst/>
                <a:uLnTx/>
                <a:uFillTx/>
                <a:latin typeface="Arial"/>
                <a:cs typeface="Calibri"/>
              </a:rPr>
              <a:t>do not need to make a decision straight away.</a:t>
            </a:r>
            <a:endParaRPr lang="en-GB" altLang="en-US" sz="2000" b="1" i="0" u="none" strike="noStrike" kern="1200" cap="none" spc="0" normalizeH="0" baseline="0" noProof="0" dirty="0">
              <a:ln>
                <a:noFill/>
              </a:ln>
              <a:solidFill>
                <a:srgbClr val="1F497D"/>
              </a:solidFill>
              <a:effectLst/>
              <a:uLnTx/>
              <a:uFillTx/>
              <a:latin typeface="Arial"/>
              <a:cs typeface="Calibri"/>
            </a:endParaRPr>
          </a:p>
          <a:p>
            <a:pPr marL="177800" marR="0" lvl="0" indent="-177800" algn="l" defTabSz="457200" rtl="0" eaLnBrk="0" fontAlgn="base" latinLnBrk="0" hangingPunct="0">
              <a:lnSpc>
                <a:spcPct val="100000"/>
              </a:lnSpc>
              <a:spcBef>
                <a:spcPts val="800"/>
              </a:spcBef>
              <a:spcAft>
                <a:spcPts val="800"/>
              </a:spcAft>
              <a:buClr>
                <a:srgbClr val="0072C6"/>
              </a:buClr>
              <a:buSzTx/>
              <a:buFont typeface="Arial" panose="020B0604020202020204" pitchFamily="34" charset="0"/>
              <a:buChar char="•"/>
              <a:tabLst/>
              <a:defRPr/>
            </a:pPr>
            <a:endParaRPr lang="en-GB" altLang="en-US" sz="1800" dirty="0">
              <a:solidFill>
                <a:srgbClr val="1F497D"/>
              </a:solidFill>
              <a:latin typeface="Arial"/>
              <a:cs typeface="Calibri" panose="020F0502020204030204" pitchFamily="34" charset="0"/>
            </a:endParaRPr>
          </a:p>
          <a:p>
            <a:pPr marL="177800" marR="0" lvl="0" indent="-177800" algn="l" defTabSz="457200" rtl="0" eaLnBrk="0" fontAlgn="base" latinLnBrk="0" hangingPunct="0">
              <a:lnSpc>
                <a:spcPct val="100000"/>
              </a:lnSpc>
              <a:spcBef>
                <a:spcPts val="800"/>
              </a:spcBef>
              <a:spcAft>
                <a:spcPts val="800"/>
              </a:spcAft>
              <a:buClr>
                <a:srgbClr val="0072C6"/>
              </a:buClr>
              <a:buSzTx/>
              <a:buFont typeface="Arial" panose="020B0604020202020204" pitchFamily="34" charset="0"/>
              <a:buChar char="•"/>
              <a:tabLst/>
              <a:defRPr/>
            </a:pPr>
            <a:endParaRPr lang="en-GB" altLang="en-US" sz="1800" b="0" i="0" u="none" strike="noStrike" kern="1200" cap="none" spc="0" normalizeH="0" baseline="0" noProof="0" dirty="0">
              <a:ln>
                <a:noFill/>
              </a:ln>
              <a:solidFill>
                <a:srgbClr val="1F497D"/>
              </a:solidFill>
              <a:effectLst/>
              <a:uLnTx/>
              <a:uFillTx/>
              <a:latin typeface="Arial"/>
              <a:cs typeface="Calibri" panose="020F0502020204030204" pitchFamily="34" charset="0"/>
            </a:endParaRPr>
          </a:p>
          <a:p>
            <a:pPr marL="177800" marR="0" lvl="0" indent="-177800" algn="l" defTabSz="457200" rtl="0" eaLnBrk="0" fontAlgn="base" latinLnBrk="0" hangingPunct="0">
              <a:lnSpc>
                <a:spcPct val="100000"/>
              </a:lnSpc>
              <a:spcBef>
                <a:spcPts val="800"/>
              </a:spcBef>
              <a:spcAft>
                <a:spcPts val="800"/>
              </a:spcAft>
              <a:buClr>
                <a:srgbClr val="0072C6"/>
              </a:buClr>
              <a:buSzTx/>
              <a:buFont typeface="Arial" panose="020B0604020202020204" pitchFamily="34" charset="0"/>
              <a:buChar char="•"/>
              <a:tabLst/>
              <a:defRPr/>
            </a:pPr>
            <a:endParaRPr lang="en-GB" altLang="en-US" sz="1800" dirty="0">
              <a:solidFill>
                <a:srgbClr val="1F497D"/>
              </a:solidFill>
              <a:latin typeface="Arial"/>
              <a:cs typeface="Calibri" panose="020F0502020204030204" pitchFamily="34" charset="0"/>
            </a:endParaRPr>
          </a:p>
          <a:p>
            <a:pPr marL="177800" marR="0" lvl="0" indent="-177800" algn="l" defTabSz="457200" rtl="0" eaLnBrk="0" fontAlgn="base" latinLnBrk="0" hangingPunct="0">
              <a:lnSpc>
                <a:spcPct val="100000"/>
              </a:lnSpc>
              <a:spcBef>
                <a:spcPts val="800"/>
              </a:spcBef>
              <a:spcAft>
                <a:spcPts val="800"/>
              </a:spcAft>
              <a:buClr>
                <a:srgbClr val="0072C6"/>
              </a:buClr>
              <a:buSzTx/>
              <a:buFont typeface="Arial" panose="020B0604020202020204" pitchFamily="34" charset="0"/>
              <a:buChar char="•"/>
              <a:tabLst/>
              <a:defRPr/>
            </a:pPr>
            <a:endParaRPr lang="en-GB" altLang="en-US" sz="1800" b="0" i="0" u="none" strike="noStrike" kern="1200" cap="none" spc="0" normalizeH="0" baseline="0" noProof="0" dirty="0">
              <a:ln>
                <a:noFill/>
              </a:ln>
              <a:solidFill>
                <a:srgbClr val="1F497D"/>
              </a:solidFill>
              <a:effectLst/>
              <a:uLnTx/>
              <a:uFillTx/>
              <a:latin typeface="Arial"/>
              <a:cs typeface="Calibri" panose="020F0502020204030204" pitchFamily="34" charset="0"/>
            </a:endParaRPr>
          </a:p>
          <a:p>
            <a:endParaRPr lang="en-GB" dirty="0"/>
          </a:p>
        </p:txBody>
      </p:sp>
      <p:sp>
        <p:nvSpPr>
          <p:cNvPr id="4" name="Content Placeholder 3">
            <a:extLst>
              <a:ext uri="{FF2B5EF4-FFF2-40B4-BE49-F238E27FC236}">
                <a16:creationId xmlns:a16="http://schemas.microsoft.com/office/drawing/2014/main" id="{BAA420A8-C260-4F8C-952F-CCBAD709FB9F}"/>
              </a:ext>
            </a:extLst>
          </p:cNvPr>
          <p:cNvSpPr>
            <a:spLocks noGrp="1"/>
          </p:cNvSpPr>
          <p:nvPr>
            <p:ph sz="half" idx="2"/>
          </p:nvPr>
        </p:nvSpPr>
        <p:spPr>
          <a:xfrm>
            <a:off x="4788024" y="2083098"/>
            <a:ext cx="3898776" cy="2751704"/>
          </a:xfrm>
        </p:spPr>
        <p:txBody>
          <a:bodyPr vert="horz" lIns="91440" tIns="45720" rIns="91440" bIns="45720" rtlCol="0" anchor="t">
            <a:normAutofit/>
          </a:bodyPr>
          <a:lstStyle/>
          <a:p>
            <a:r>
              <a:rPr lang="en-GB" sz="2000">
                <a:solidFill>
                  <a:schemeClr val="accent1">
                    <a:lumMod val="50000"/>
                  </a:schemeClr>
                </a:solidFill>
                <a:latin typeface="Arial"/>
                <a:cs typeface="Calibri"/>
              </a:rPr>
              <a:t>Under the </a:t>
            </a:r>
            <a:r>
              <a:rPr lang="en-GB" sz="2000" b="1">
                <a:solidFill>
                  <a:schemeClr val="tx2">
                    <a:lumMod val="75000"/>
                  </a:schemeClr>
                </a:solidFill>
                <a:latin typeface="Arial"/>
                <a:cs typeface="Calibri"/>
                <a:hlinkClick r:id="rId5">
                  <a:extLst>
                    <a:ext uri="{A12FA001-AC4F-418D-AE19-62706E023703}">
                      <ahyp:hlinkClr xmlns:ahyp="http://schemas.microsoft.com/office/drawing/2018/hyperlinkcolor" val="tx"/>
                    </a:ext>
                  </a:extLst>
                </a:hlinkClick>
              </a:rPr>
              <a:t>legislation</a:t>
            </a:r>
            <a:r>
              <a:rPr lang="en-GB" sz="2000" b="1">
                <a:solidFill>
                  <a:srgbClr val="000000"/>
                </a:solidFill>
                <a:latin typeface="Arial"/>
                <a:cs typeface="Calibri"/>
                <a:hlinkClick r:id="rId5">
                  <a:extLst>
                    <a:ext uri="{A12FA001-AC4F-418D-AE19-62706E023703}">
                      <ahyp:hlinkClr xmlns:ahyp="http://schemas.microsoft.com/office/drawing/2018/hyperlinkcolor" val="tx"/>
                    </a:ext>
                  </a:extLst>
                </a:hlinkClick>
              </a:rPr>
              <a:t> </a:t>
            </a:r>
            <a:r>
              <a:rPr lang="en-GB" sz="2000">
                <a:solidFill>
                  <a:schemeClr val="accent1">
                    <a:lumMod val="50000"/>
                  </a:schemeClr>
                </a:solidFill>
                <a:latin typeface="Arial"/>
                <a:cs typeface="Calibri"/>
              </a:rPr>
              <a:t>your responsibility is solely to </a:t>
            </a:r>
            <a:r>
              <a:rPr lang="en-GB" sz="2000" b="1">
                <a:solidFill>
                  <a:schemeClr val="accent1">
                    <a:lumMod val="50000"/>
                  </a:schemeClr>
                </a:solidFill>
                <a:latin typeface="Arial"/>
                <a:cs typeface="Calibri"/>
              </a:rPr>
              <a:t>establish the decision of the patient regarding the option of ED</a:t>
            </a:r>
            <a:r>
              <a:rPr lang="en-GB" sz="2000">
                <a:solidFill>
                  <a:schemeClr val="accent1">
                    <a:lumMod val="50000"/>
                  </a:schemeClr>
                </a:solidFill>
                <a:latin typeface="Arial"/>
                <a:cs typeface="Calibri"/>
              </a:rPr>
              <a:t> (not to convince or persuade anyone) </a:t>
            </a:r>
            <a:r>
              <a:rPr lang="en-GB" sz="2000" b="1">
                <a:solidFill>
                  <a:schemeClr val="accent1">
                    <a:lumMod val="50000"/>
                  </a:schemeClr>
                </a:solidFill>
                <a:latin typeface="Arial"/>
                <a:cs typeface="Calibri"/>
              </a:rPr>
              <a:t>and to record that decision in their notes.  </a:t>
            </a:r>
            <a:endParaRPr lang="en-GB">
              <a:solidFill>
                <a:schemeClr val="accent1">
                  <a:lumMod val="50000"/>
                </a:schemeClr>
              </a:solidFill>
              <a:latin typeface="Arial"/>
              <a:cs typeface="Arial"/>
            </a:endParaRPr>
          </a:p>
        </p:txBody>
      </p:sp>
      <p:pic>
        <p:nvPicPr>
          <p:cNvPr id="5" name="Picture 4">
            <a:extLst>
              <a:ext uri="{FF2B5EF4-FFF2-40B4-BE49-F238E27FC236}">
                <a16:creationId xmlns:a16="http://schemas.microsoft.com/office/drawing/2014/main" id="{032033DD-6D62-4E97-A0E6-3F3976BCD824}"/>
              </a:ext>
            </a:extLst>
          </p:cNvPr>
          <p:cNvPicPr>
            <a:picLocks noChangeAspect="1"/>
          </p:cNvPicPr>
          <p:nvPr/>
        </p:nvPicPr>
        <p:blipFill>
          <a:blip r:embed="rId6"/>
          <a:stretch>
            <a:fillRect/>
          </a:stretch>
        </p:blipFill>
        <p:spPr>
          <a:xfrm>
            <a:off x="323528" y="260649"/>
            <a:ext cx="1030313" cy="481626"/>
          </a:xfrm>
          <a:prstGeom prst="rect">
            <a:avLst/>
          </a:prstGeom>
        </p:spPr>
      </p:pic>
      <p:sp>
        <p:nvSpPr>
          <p:cNvPr id="7" name="TextBox 6">
            <a:extLst>
              <a:ext uri="{FF2B5EF4-FFF2-40B4-BE49-F238E27FC236}">
                <a16:creationId xmlns:a16="http://schemas.microsoft.com/office/drawing/2014/main" id="{AF2891BD-9457-D64B-2A21-7C26FE9C27FB}"/>
              </a:ext>
            </a:extLst>
          </p:cNvPr>
          <p:cNvSpPr txBox="1"/>
          <p:nvPr/>
        </p:nvSpPr>
        <p:spPr>
          <a:xfrm>
            <a:off x="683568" y="4804703"/>
            <a:ext cx="7776864" cy="1323439"/>
          </a:xfrm>
          <a:prstGeom prst="rect">
            <a:avLst/>
          </a:prstGeom>
          <a:noFill/>
        </p:spPr>
        <p:txBody>
          <a:bodyPr wrap="square" lIns="91440" tIns="45720" rIns="91440" bIns="45720"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a:ln>
                  <a:noFill/>
                </a:ln>
                <a:solidFill>
                  <a:srgbClr val="44546A"/>
                </a:solidFill>
                <a:effectLst/>
                <a:uLnTx/>
                <a:uFillTx/>
                <a:latin typeface="Arial"/>
                <a:cs typeface="Calibri"/>
              </a:rPr>
              <a:t>Please see the short film accessed via this link </a:t>
            </a:r>
            <a:r>
              <a:rPr kumimoji="0" lang="en-GB" sz="2000" b="1" i="0" u="none" strike="noStrike" kern="1200" cap="none" spc="0" normalizeH="0" baseline="0" noProof="0">
                <a:ln>
                  <a:noFill/>
                </a:ln>
                <a:solidFill>
                  <a:srgbClr val="4472C4"/>
                </a:solidFill>
                <a:effectLst/>
                <a:uLnTx/>
                <a:uFillTx/>
                <a:latin typeface="Arial"/>
                <a:cs typeface="Calibri"/>
              </a:rPr>
              <a:t>(</a:t>
            </a:r>
            <a:r>
              <a:rPr kumimoji="0" lang="en-GB" sz="2000" b="1" i="0" u="none" strike="noStrike" kern="1200" cap="none" spc="0" normalizeH="0" baseline="0" noProof="0">
                <a:ln>
                  <a:noFill/>
                </a:ln>
                <a:solidFill>
                  <a:srgbClr val="4472C4"/>
                </a:solidFill>
                <a:effectLst/>
                <a:uLnTx/>
                <a:uFillTx/>
                <a:latin typeface="Arial"/>
                <a:cs typeface="Calibri"/>
                <a:hlinkClick r:id="rId7">
                  <a:extLst>
                    <a:ext uri="{A12FA001-AC4F-418D-AE19-62706E023703}">
                      <ahyp:hlinkClr xmlns:ahyp="http://schemas.microsoft.com/office/drawing/2018/hyperlinkcolor" val="tx"/>
                    </a:ext>
                  </a:extLst>
                </a:hlinkClick>
              </a:rPr>
              <a:t>https://youtu.be/tgUWnOxeyvI</a:t>
            </a:r>
            <a:r>
              <a:rPr kumimoji="0" lang="en-GB" sz="2000" b="1" i="0" u="none" strike="noStrike" kern="1200" cap="none" spc="0" normalizeH="0" baseline="0" noProof="0">
                <a:ln>
                  <a:noFill/>
                </a:ln>
                <a:solidFill>
                  <a:srgbClr val="4472C4"/>
                </a:solidFill>
                <a:effectLst/>
                <a:uLnTx/>
                <a:uFillTx/>
                <a:latin typeface="Arial"/>
                <a:cs typeface="Calibri"/>
              </a:rPr>
              <a:t>) </a:t>
            </a:r>
            <a:endParaRPr lang="en-US" sz="1800" b="0" i="0" u="none" strike="noStrike" kern="1200" cap="none" spc="0" normalizeH="0" baseline="0" noProof="0">
              <a:ln>
                <a:noFill/>
              </a:ln>
              <a:solidFill>
                <a:srgbClr val="4472C4"/>
              </a:solidFill>
              <a:effectLst/>
              <a:uLnTx/>
              <a:uFillTx/>
              <a:latin typeface="Arial"/>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a:ln>
                  <a:noFill/>
                </a:ln>
                <a:solidFill>
                  <a:srgbClr val="44546A"/>
                </a:solidFill>
                <a:effectLst/>
                <a:uLnTx/>
                <a:uFillTx/>
                <a:latin typeface="Arial"/>
                <a:cs typeface="Calibri"/>
              </a:rPr>
              <a:t>where a currently practicing clinician raises the topic of ED with a simulated patient.</a:t>
            </a:r>
            <a:endParaRPr lang="en-GB" sz="1800" b="0" i="0" u="none" strike="noStrike" kern="1200" cap="none" spc="0" normalizeH="0" baseline="0" noProof="0">
              <a:ln>
                <a:noFill/>
              </a:ln>
              <a:solidFill>
                <a:srgbClr val="44546A"/>
              </a:solidFill>
              <a:effectLst/>
              <a:uLnTx/>
              <a:uFillTx/>
              <a:latin typeface="Arial"/>
              <a:cs typeface="Arial" panose="020B0604020202020204" pitchFamily="34" charset="0"/>
            </a:endParaRPr>
          </a:p>
        </p:txBody>
      </p:sp>
      <p:pic>
        <p:nvPicPr>
          <p:cNvPr id="6" name="Pres 2 slide 3">
            <a:hlinkClick r:id="" action="ppaction://media"/>
            <a:extLst>
              <a:ext uri="{FF2B5EF4-FFF2-40B4-BE49-F238E27FC236}">
                <a16:creationId xmlns:a16="http://schemas.microsoft.com/office/drawing/2014/main" id="{0EF8B6E9-242E-21C2-64DA-303D681A18E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183086" y="6237312"/>
            <a:ext cx="413657" cy="413657"/>
          </a:xfrm>
          <a:prstGeom prst="rect">
            <a:avLst/>
          </a:prstGeom>
        </p:spPr>
      </p:pic>
    </p:spTree>
    <p:extLst>
      <p:ext uri="{BB962C8B-B14F-4D97-AF65-F5344CB8AC3E}">
        <p14:creationId xmlns:p14="http://schemas.microsoft.com/office/powerpoint/2010/main" val="2348984536"/>
      </p:ext>
    </p:extLst>
  </p:cSld>
  <p:clrMapOvr>
    <a:masterClrMapping/>
  </p:clrMapOvr>
  <mc:AlternateContent xmlns:mc="http://schemas.openxmlformats.org/markup-compatibility/2006">
    <mc:Choice xmlns:p14="http://schemas.microsoft.com/office/powerpoint/2010/main" Requires="p14">
      <p:transition spd="slow" p14:dur="2000" advTm="57668"/>
    </mc:Choice>
    <mc:Fallback>
      <p:transition spd="slow" advTm="576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84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E42F1-27F1-7D25-67E3-29BBBD24D567}"/>
              </a:ext>
            </a:extLst>
          </p:cNvPr>
          <p:cNvSpPr>
            <a:spLocks noGrp="1"/>
          </p:cNvSpPr>
          <p:nvPr>
            <p:ph type="title"/>
          </p:nvPr>
        </p:nvSpPr>
        <p:spPr>
          <a:xfrm>
            <a:off x="633895" y="1005204"/>
            <a:ext cx="6545990" cy="1027584"/>
          </a:xfrm>
        </p:spPr>
        <p:txBody>
          <a:bodyPr>
            <a:normAutofit fontScale="90000"/>
          </a:bodyPr>
          <a:lstStyle/>
          <a:p>
            <a:r>
              <a:rPr lang="en-GB" sz="3200" b="1">
                <a:solidFill>
                  <a:schemeClr val="tx2"/>
                </a:solidFill>
                <a:latin typeface="Arial"/>
                <a:cs typeface="Calibri"/>
              </a:rPr>
              <a:t>What can help patients at this time? </a:t>
            </a:r>
            <a:br>
              <a:rPr lang="en-GB"/>
            </a:br>
            <a:endParaRPr lang="en-GB"/>
          </a:p>
        </p:txBody>
      </p:sp>
      <p:sp>
        <p:nvSpPr>
          <p:cNvPr id="3" name="Content Placeholder 2">
            <a:extLst>
              <a:ext uri="{FF2B5EF4-FFF2-40B4-BE49-F238E27FC236}">
                <a16:creationId xmlns:a16="http://schemas.microsoft.com/office/drawing/2014/main" id="{8DC699A1-5611-ABF3-0D97-DAD0653E2F8A}"/>
              </a:ext>
            </a:extLst>
          </p:cNvPr>
          <p:cNvSpPr>
            <a:spLocks noGrp="1"/>
          </p:cNvSpPr>
          <p:nvPr>
            <p:ph idx="1"/>
          </p:nvPr>
        </p:nvSpPr>
        <p:spPr>
          <a:xfrm>
            <a:off x="2342982" y="1628800"/>
            <a:ext cx="6550180" cy="5290120"/>
          </a:xfrm>
        </p:spPr>
        <p:txBody>
          <a:bodyPr vert="horz" lIns="91440" tIns="45720" rIns="91440" bIns="45720" rtlCol="0" anchor="t">
            <a:normAutofit/>
          </a:bodyPr>
          <a:lstStyle/>
          <a:p>
            <a:r>
              <a:rPr lang="en-GB" sz="2000" b="1">
                <a:solidFill>
                  <a:schemeClr val="tx2"/>
                </a:solidFill>
                <a:latin typeface="Arial"/>
                <a:cs typeface="Calibri"/>
              </a:rPr>
              <a:t>Be aware of what is required of the patient and family </a:t>
            </a:r>
            <a:r>
              <a:rPr lang="en-GB" sz="2000">
                <a:solidFill>
                  <a:schemeClr val="tx2"/>
                </a:solidFill>
                <a:latin typeface="Arial"/>
                <a:cs typeface="Calibri"/>
              </a:rPr>
              <a:t>in agreeing to ED. </a:t>
            </a:r>
          </a:p>
          <a:p>
            <a:r>
              <a:rPr lang="en-GB" sz="2000" b="1">
                <a:solidFill>
                  <a:schemeClr val="tx2"/>
                </a:solidFill>
                <a:latin typeface="Arial"/>
                <a:cs typeface="Calibri"/>
              </a:rPr>
              <a:t>Please encourage patients to share their decision </a:t>
            </a:r>
            <a:r>
              <a:rPr lang="en-GB" sz="2000">
                <a:solidFill>
                  <a:schemeClr val="tx2"/>
                </a:solidFill>
                <a:latin typeface="Arial"/>
                <a:cs typeface="Calibri"/>
              </a:rPr>
              <a:t>with their family as their family will be requested to agree for eye donation to go ahead after their death </a:t>
            </a:r>
          </a:p>
          <a:p>
            <a:r>
              <a:rPr lang="en-GB" sz="2000" b="1">
                <a:solidFill>
                  <a:schemeClr val="tx2"/>
                </a:solidFill>
                <a:latin typeface="Arial"/>
                <a:cs typeface="Calibri"/>
              </a:rPr>
              <a:t>Offer to talk to the patient’s family members </a:t>
            </a:r>
            <a:r>
              <a:rPr lang="en-GB" sz="2000">
                <a:solidFill>
                  <a:schemeClr val="tx2"/>
                </a:solidFill>
                <a:latin typeface="Arial"/>
                <a:cs typeface="Calibri"/>
              </a:rPr>
              <a:t>if they and the patient would like to have more information about eye donation. </a:t>
            </a:r>
          </a:p>
          <a:p>
            <a:pPr lvl="1"/>
            <a:r>
              <a:rPr lang="en-GB" sz="1600">
                <a:solidFill>
                  <a:schemeClr val="tx2"/>
                </a:solidFill>
                <a:latin typeface="Arial"/>
                <a:cs typeface="Calibri"/>
              </a:rPr>
              <a:t>Providing leaflets about ED is also good practice as this can stimulate discussions and answer questions. </a:t>
            </a:r>
          </a:p>
          <a:p>
            <a:pPr lvl="1"/>
            <a:r>
              <a:rPr lang="en-GB" sz="1600">
                <a:solidFill>
                  <a:schemeClr val="tx2"/>
                </a:solidFill>
                <a:latin typeface="Arial"/>
                <a:cs typeface="Calibri"/>
              </a:rPr>
              <a:t>The leaflets also include the contact details of NHSBT-OTDT </a:t>
            </a:r>
          </a:p>
          <a:p>
            <a:pPr lvl="1"/>
            <a:r>
              <a:rPr lang="en-GB" sz="1600">
                <a:solidFill>
                  <a:schemeClr val="tx2"/>
                </a:solidFill>
                <a:latin typeface="Arial"/>
                <a:cs typeface="Calibri"/>
              </a:rPr>
              <a:t>Leaflets and other helpful guidance can be gained by following this link (</a:t>
            </a:r>
            <a:r>
              <a:rPr lang="en-GB" sz="1600">
                <a:solidFill>
                  <a:schemeClr val="tx2"/>
                </a:solidFill>
                <a:latin typeface="Arial"/>
                <a:cs typeface="Calibri"/>
                <a:hlinkClick r:id="rId5">
                  <a:extLst>
                    <a:ext uri="{A12FA001-AC4F-418D-AE19-62706E023703}">
                      <ahyp:hlinkClr xmlns:ahyp="http://schemas.microsoft.com/office/drawing/2018/hyperlinkcolor" val="tx"/>
                    </a:ext>
                  </a:extLst>
                </a:hlinkClick>
              </a:rPr>
              <a:t>https://www.nhsbt.nhs.uk/how-you-can-help/get-involved/order-printed-materials/</a:t>
            </a:r>
            <a:r>
              <a:rPr lang="en-GB" sz="1600">
                <a:solidFill>
                  <a:schemeClr val="tx2"/>
                </a:solidFill>
                <a:latin typeface="Arial"/>
                <a:cs typeface="Calibri"/>
              </a:rPr>
              <a:t>)  </a:t>
            </a:r>
          </a:p>
          <a:p>
            <a:endParaRPr lang="en-GB"/>
          </a:p>
        </p:txBody>
      </p:sp>
      <p:pic>
        <p:nvPicPr>
          <p:cNvPr id="6" name="Picture 5">
            <a:extLst>
              <a:ext uri="{FF2B5EF4-FFF2-40B4-BE49-F238E27FC236}">
                <a16:creationId xmlns:a16="http://schemas.microsoft.com/office/drawing/2014/main" id="{90C33C79-6383-9BE1-1F21-C7699E5B5106}"/>
              </a:ext>
            </a:extLst>
          </p:cNvPr>
          <p:cNvPicPr>
            <a:picLocks noChangeAspect="1"/>
          </p:cNvPicPr>
          <p:nvPr/>
        </p:nvPicPr>
        <p:blipFill>
          <a:blip r:embed="rId6"/>
          <a:stretch>
            <a:fillRect/>
          </a:stretch>
        </p:blipFill>
        <p:spPr>
          <a:xfrm>
            <a:off x="115081" y="216387"/>
            <a:ext cx="1030313" cy="481626"/>
          </a:xfrm>
          <a:prstGeom prst="rect">
            <a:avLst/>
          </a:prstGeom>
        </p:spPr>
      </p:pic>
      <p:pic>
        <p:nvPicPr>
          <p:cNvPr id="1027" name="Picture 1">
            <a:extLst>
              <a:ext uri="{FF2B5EF4-FFF2-40B4-BE49-F238E27FC236}">
                <a16:creationId xmlns:a16="http://schemas.microsoft.com/office/drawing/2014/main" id="{058C414B-B019-8ECF-EE3D-288C61E2C1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556" y="1628800"/>
            <a:ext cx="1971675"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res 2 slide 4">
            <a:hlinkClick r:id="" action="ppaction://media"/>
            <a:extLst>
              <a:ext uri="{FF2B5EF4-FFF2-40B4-BE49-F238E27FC236}">
                <a16:creationId xmlns:a16="http://schemas.microsoft.com/office/drawing/2014/main" id="{B881386A-F87C-26DC-111E-8B7EF6005AE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193971" y="6281057"/>
            <a:ext cx="402771" cy="402771"/>
          </a:xfrm>
          <a:prstGeom prst="rect">
            <a:avLst/>
          </a:prstGeom>
        </p:spPr>
      </p:pic>
    </p:spTree>
    <p:extLst>
      <p:ext uri="{BB962C8B-B14F-4D97-AF65-F5344CB8AC3E}">
        <p14:creationId xmlns:p14="http://schemas.microsoft.com/office/powerpoint/2010/main" val="2074293765"/>
      </p:ext>
    </p:extLst>
  </p:cSld>
  <p:clrMapOvr>
    <a:masterClrMapping/>
  </p:clrMapOvr>
  <mc:AlternateContent xmlns:mc="http://schemas.openxmlformats.org/markup-compatibility/2006">
    <mc:Choice xmlns:p14="http://schemas.microsoft.com/office/powerpoint/2010/main" Requires="p14">
      <p:transition spd="slow" p14:dur="2000" advTm="102852"/>
    </mc:Choice>
    <mc:Fallback>
      <p:transition spd="slow" advTm="102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1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E5480-C8CB-40C7-A2FD-F9B3D8583488}"/>
              </a:ext>
            </a:extLst>
          </p:cNvPr>
          <p:cNvSpPr>
            <a:spLocks noGrp="1"/>
          </p:cNvSpPr>
          <p:nvPr>
            <p:ph type="title" idx="4294967295"/>
          </p:nvPr>
        </p:nvSpPr>
        <p:spPr>
          <a:xfrm>
            <a:off x="582935" y="721376"/>
            <a:ext cx="8010130" cy="1155700"/>
          </a:xfrm>
        </p:spPr>
        <p:txBody>
          <a:bodyPr tIns="45720" rIns="91440" bIns="45720">
            <a:normAutofit/>
          </a:bodyPr>
          <a:lstStyle/>
          <a:p>
            <a:pPr eaLnBrk="1" hangingPunct="1">
              <a:defRPr/>
            </a:pPr>
            <a:r>
              <a:rPr lang="en-GB" altLang="en-US" sz="2800" b="1">
                <a:solidFill>
                  <a:schemeClr val="tx2"/>
                </a:solidFill>
                <a:latin typeface="Arial"/>
                <a:cs typeface="Calibri"/>
              </a:rPr>
              <a:t>Next steps: Recording outcome of discussion </a:t>
            </a:r>
          </a:p>
        </p:txBody>
      </p:sp>
      <p:sp>
        <p:nvSpPr>
          <p:cNvPr id="38915" name="Rectangle 3">
            <a:extLst>
              <a:ext uri="{FF2B5EF4-FFF2-40B4-BE49-F238E27FC236}">
                <a16:creationId xmlns:a16="http://schemas.microsoft.com/office/drawing/2014/main" id="{FA84D7E7-A3CE-4D1C-B536-31670028C7B5}"/>
              </a:ext>
            </a:extLst>
          </p:cNvPr>
          <p:cNvSpPr>
            <a:spLocks noChangeArrowheads="1"/>
          </p:cNvSpPr>
          <p:nvPr/>
        </p:nvSpPr>
        <p:spPr bwMode="auto">
          <a:xfrm>
            <a:off x="323850" y="1724025"/>
            <a:ext cx="842486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prstClr val="black"/>
              </a:solidFill>
              <a:effectLst/>
              <a:uLnTx/>
              <a:uFillTx/>
              <a:latin typeface="Lucida Sans" panose="020B0602030504020204" pitchFamily="34" charset="0"/>
              <a:ea typeface="MS PGothic" panose="020B0600070205080204" pitchFamily="34"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44546A"/>
              </a:solidFill>
              <a:effectLst/>
              <a:uLnTx/>
              <a:uFillTx/>
              <a:latin typeface="Arial" panose="020B0604020202020204" pitchFamily="34" charset="0"/>
              <a:ea typeface="MS PGothic" panose="020B0600070205080204" pitchFamily="34"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44546A"/>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3" name="TextBox 2">
            <a:extLst>
              <a:ext uri="{FF2B5EF4-FFF2-40B4-BE49-F238E27FC236}">
                <a16:creationId xmlns:a16="http://schemas.microsoft.com/office/drawing/2014/main" id="{B4B56CBF-3CD6-4D6F-8CC1-7529D3F69CC8}"/>
              </a:ext>
            </a:extLst>
          </p:cNvPr>
          <p:cNvSpPr txBox="1"/>
          <p:nvPr/>
        </p:nvSpPr>
        <p:spPr>
          <a:xfrm>
            <a:off x="339724" y="1542892"/>
            <a:ext cx="5976342" cy="4678204"/>
          </a:xfrm>
          <a:prstGeom prst="rect">
            <a:avLst/>
          </a:prstGeom>
          <a:noFill/>
        </p:spPr>
        <p:txBody>
          <a:bodyPr wrap="square" lIns="91440" tIns="45720" rIns="91440" bIns="45720" rtlCol="0" anchor="t">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000" b="1" i="0" u="none" strike="noStrike" kern="1200" cap="none" spc="0" normalizeH="0" baseline="0" noProof="0">
                <a:ln>
                  <a:noFill/>
                </a:ln>
                <a:solidFill>
                  <a:srgbClr val="44546A"/>
                </a:solidFill>
                <a:effectLst/>
                <a:uLnTx/>
                <a:uFillTx/>
                <a:latin typeface="Arial"/>
                <a:cs typeface="Calibri"/>
              </a:rPr>
              <a:t>Please record the patient's decision about ED in their notes</a:t>
            </a:r>
            <a:r>
              <a:rPr kumimoji="0" lang="en-GB" sz="2000" b="0" i="0" u="none" strike="noStrike" kern="1200" cap="none" spc="0" normalizeH="0" baseline="0" noProof="0">
                <a:ln>
                  <a:noFill/>
                </a:ln>
                <a:solidFill>
                  <a:srgbClr val="44546A"/>
                </a:solidFill>
                <a:effectLst/>
                <a:uLnTx/>
                <a:uFillTx/>
                <a:latin typeface="Arial"/>
                <a:cs typeface="Calibri"/>
              </a:rPr>
              <a:t>.</a:t>
            </a:r>
            <a:endParaRPr lang="en-GB" sz="2000" b="0" i="0" u="none" strike="noStrike" kern="1200" cap="none" spc="0" normalizeH="0" baseline="0" noProof="0">
              <a:ln>
                <a:noFill/>
              </a:ln>
              <a:solidFill>
                <a:srgbClr val="44546A"/>
              </a:solidFill>
              <a:effectLst/>
              <a:uLnTx/>
              <a:uFillTx/>
              <a:latin typeface="Arial"/>
              <a:cs typeface="Calibri"/>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44546A"/>
                </a:solidFill>
                <a:effectLst/>
                <a:uLnTx/>
                <a:uFillTx/>
                <a:latin typeface="Arial"/>
                <a:cs typeface="Calibri"/>
              </a:rPr>
              <a:t>By recording the decision of the patient, you are complying with the </a:t>
            </a:r>
            <a:r>
              <a:rPr kumimoji="0" lang="en-GB" sz="2000" b="1" i="0" u="none" strike="noStrike" kern="1200" cap="none" spc="0" normalizeH="0" baseline="0" noProof="0">
                <a:ln>
                  <a:noFill/>
                </a:ln>
                <a:solidFill>
                  <a:srgbClr val="44546A"/>
                </a:solidFill>
                <a:effectLst/>
                <a:uLnTx/>
                <a:uFillTx/>
                <a:latin typeface="Arial"/>
                <a:cs typeface="Calibri"/>
              </a:rPr>
              <a:t>Deemed Consent Legislation</a:t>
            </a:r>
            <a:r>
              <a:rPr lang="en-GB" sz="2000" b="1">
                <a:solidFill>
                  <a:srgbClr val="44546A"/>
                </a:solidFill>
                <a:latin typeface="Arial"/>
                <a:cs typeface="Calibri"/>
              </a:rPr>
              <a:t>.</a:t>
            </a:r>
            <a:endParaRPr lang="en-GB" sz="2000" b="0" i="0" u="none" strike="noStrike" kern="1200" cap="none" spc="0" normalizeH="0" baseline="0" noProof="0">
              <a:ln>
                <a:noFill/>
              </a:ln>
              <a:solidFill>
                <a:srgbClr val="44546A"/>
              </a:solidFill>
              <a:effectLst/>
              <a:uLnTx/>
              <a:uFillTx/>
              <a:latin typeface="Arial"/>
              <a:cs typeface="Calibri"/>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000" b="1" i="0" u="none" strike="noStrike" kern="1200" cap="none" spc="0" normalizeH="0" baseline="0" noProof="0">
                <a:ln>
                  <a:noFill/>
                </a:ln>
                <a:solidFill>
                  <a:srgbClr val="44546A"/>
                </a:solidFill>
                <a:effectLst/>
                <a:uLnTx/>
                <a:uFillTx/>
                <a:latin typeface="Arial"/>
                <a:cs typeface="Calibri"/>
              </a:rPr>
              <a:t>If the patient will be returning home </a:t>
            </a:r>
            <a:r>
              <a:rPr kumimoji="0" lang="en-GB" sz="2000" b="0" i="0" u="none" strike="noStrike" kern="1200" cap="none" spc="0" normalizeH="0" baseline="0" noProof="0">
                <a:ln>
                  <a:noFill/>
                </a:ln>
                <a:solidFill>
                  <a:srgbClr val="44546A"/>
                </a:solidFill>
                <a:effectLst/>
                <a:uLnTx/>
                <a:uFillTx/>
                <a:latin typeface="Arial"/>
                <a:cs typeface="Calibri"/>
              </a:rPr>
              <a:t>please provide them with the contact details of the National Referral Centre and request that this is included with other documentation outlining the patient's wishes about their end-of-life care. </a:t>
            </a:r>
            <a:endParaRPr lang="en-GB" sz="2000" b="0" i="0" u="none" strike="noStrike" kern="1200" cap="none" spc="0" normalizeH="0" baseline="0" noProof="0">
              <a:ln>
                <a:noFill/>
              </a:ln>
              <a:solidFill>
                <a:srgbClr val="44546A"/>
              </a:solidFill>
              <a:effectLst/>
              <a:uLnTx/>
              <a:uFillTx/>
              <a:latin typeface="Arial"/>
              <a:cs typeface="Calibri"/>
            </a:endParaRPr>
          </a:p>
          <a:p>
            <a:pPr marL="285750" indent="-285750">
              <a:buFont typeface="Arial" panose="020B0604020202020204" pitchFamily="34" charset="0"/>
              <a:buChar char="•"/>
              <a:defRPr/>
            </a:pPr>
            <a:r>
              <a:rPr kumimoji="0" lang="en-GB" sz="2000" b="1" i="0" u="none" strike="noStrike" kern="1200" cap="none" spc="0" normalizeH="0" baseline="0" noProof="0">
                <a:ln>
                  <a:noFill/>
                </a:ln>
                <a:solidFill>
                  <a:srgbClr val="44546A"/>
                </a:solidFill>
                <a:effectLst/>
                <a:uLnTx/>
                <a:uFillTx/>
                <a:latin typeface="Arial"/>
                <a:cs typeface="Calibri"/>
              </a:rPr>
              <a:t>If the patient is expected to die in the hospice, </a:t>
            </a:r>
            <a:r>
              <a:rPr kumimoji="0" lang="en-GB" sz="2000" b="0" i="0" u="none" strike="noStrike" kern="1200" cap="none" spc="0" normalizeH="0" baseline="0" noProof="0">
                <a:ln>
                  <a:noFill/>
                </a:ln>
                <a:solidFill>
                  <a:srgbClr val="44546A"/>
                </a:solidFill>
                <a:effectLst/>
                <a:uLnTx/>
                <a:uFillTx/>
                <a:latin typeface="Arial"/>
                <a:cs typeface="Calibri"/>
              </a:rPr>
              <a:t>please follow the process outlined </a:t>
            </a:r>
            <a:r>
              <a:rPr lang="en-GB" sz="2000">
                <a:solidFill>
                  <a:srgbClr val="44546A"/>
                </a:solidFill>
                <a:latin typeface="Arial"/>
                <a:cs typeface="Calibri"/>
              </a:rPr>
              <a:t>over the next slides</a:t>
            </a:r>
            <a:endParaRPr lang="en-GB" sz="2000" b="0" i="0" u="none" strike="noStrike" kern="1200" cap="none" spc="0" normalizeH="0" baseline="0" noProof="0">
              <a:ln>
                <a:noFill/>
              </a:ln>
              <a:solidFill>
                <a:srgbClr val="44546A"/>
              </a:solidFill>
              <a:effectLst/>
              <a:uLnTx/>
              <a:uFillTx/>
              <a:latin typeface="Arial"/>
              <a:cs typeface="Calibri"/>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GB" sz="2000" b="0" i="0" u="none" strike="noStrike" kern="1200" cap="none" spc="0" normalizeH="0" baseline="0" noProof="0">
              <a:ln>
                <a:noFill/>
              </a:ln>
              <a:solidFill>
                <a:srgbClr val="44546A"/>
              </a:solidFill>
              <a:effectLst/>
              <a:uLnTx/>
              <a:uFillTx/>
              <a:latin typeface="Arial"/>
              <a:cs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GB"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pic>
        <p:nvPicPr>
          <p:cNvPr id="6" name="Picture 5" descr="A screenshot of a computer&#10;&#10;Description automatically generated">
            <a:extLst>
              <a:ext uri="{FF2B5EF4-FFF2-40B4-BE49-F238E27FC236}">
                <a16:creationId xmlns:a16="http://schemas.microsoft.com/office/drawing/2014/main" id="{6C18FF23-CE36-99F9-64FA-EFD5E9F59F60}"/>
              </a:ext>
            </a:extLst>
          </p:cNvPr>
          <p:cNvPicPr>
            <a:picLocks noChangeAspect="1"/>
          </p:cNvPicPr>
          <p:nvPr/>
        </p:nvPicPr>
        <p:blipFill rotWithShape="1">
          <a:blip r:embed="rId5">
            <a:extLst>
              <a:ext uri="{28A0092B-C50C-407E-A947-70E740481C1C}">
                <a14:useLocalDpi xmlns:a14="http://schemas.microsoft.com/office/drawing/2010/main" val="0"/>
              </a:ext>
            </a:extLst>
          </a:blip>
          <a:srcRect l="19168" t="43059" r="51162" b="29426"/>
          <a:stretch/>
        </p:blipFill>
        <p:spPr bwMode="auto">
          <a:xfrm>
            <a:off x="6342989" y="2030127"/>
            <a:ext cx="2638425" cy="1628775"/>
          </a:xfrm>
          <a:prstGeom prst="rect">
            <a:avLst/>
          </a:prstGeom>
          <a:noFill/>
          <a:ln>
            <a:noFill/>
          </a:ln>
          <a:extLst>
            <a:ext uri="{53640926-AAD7-44D8-BBD7-CCE9431645EC}">
              <a14:shadowObscured xmlns:a14="http://schemas.microsoft.com/office/drawing/2010/main"/>
            </a:ext>
          </a:extLst>
        </p:spPr>
      </p:pic>
      <p:pic>
        <p:nvPicPr>
          <p:cNvPr id="7" name="Picture 6" descr="A screenshot of a computer&#10;&#10;Description automatically generated">
            <a:extLst>
              <a:ext uri="{FF2B5EF4-FFF2-40B4-BE49-F238E27FC236}">
                <a16:creationId xmlns:a16="http://schemas.microsoft.com/office/drawing/2014/main" id="{0056F00C-C2D2-24BC-0ADF-9C04D36E6F90}"/>
              </a:ext>
            </a:extLst>
          </p:cNvPr>
          <p:cNvPicPr>
            <a:picLocks noChangeAspect="1"/>
          </p:cNvPicPr>
          <p:nvPr/>
        </p:nvPicPr>
        <p:blipFill rotWithShape="1">
          <a:blip r:embed="rId5">
            <a:extLst>
              <a:ext uri="{28A0092B-C50C-407E-A947-70E740481C1C}">
                <a14:useLocalDpi xmlns:a14="http://schemas.microsoft.com/office/drawing/2010/main" val="0"/>
              </a:ext>
            </a:extLst>
          </a:blip>
          <a:srcRect l="49695" t="42415" r="20956" b="28621"/>
          <a:stretch/>
        </p:blipFill>
        <p:spPr bwMode="auto">
          <a:xfrm>
            <a:off x="6371564" y="3965004"/>
            <a:ext cx="2609850" cy="1714500"/>
          </a:xfrm>
          <a:prstGeom prst="rect">
            <a:avLst/>
          </a:prstGeom>
          <a:noFill/>
          <a:ln>
            <a:noFill/>
          </a:ln>
          <a:extLst>
            <a:ext uri="{53640926-AAD7-44D8-BBD7-CCE9431645EC}">
              <a14:shadowObscured xmlns:a14="http://schemas.microsoft.com/office/drawing/2010/main"/>
            </a:ext>
          </a:extLst>
        </p:spPr>
      </p:pic>
      <p:pic>
        <p:nvPicPr>
          <p:cNvPr id="8" name="Picture 7" descr="A logo with blue and green circles&#10;&#10;Description automatically generated">
            <a:extLst>
              <a:ext uri="{FF2B5EF4-FFF2-40B4-BE49-F238E27FC236}">
                <a16:creationId xmlns:a16="http://schemas.microsoft.com/office/drawing/2014/main" id="{4C225538-8650-E54D-5671-A4253F1E02F3}"/>
              </a:ext>
            </a:extLst>
          </p:cNvPr>
          <p:cNvPicPr>
            <a:picLocks noChangeAspect="1"/>
          </p:cNvPicPr>
          <p:nvPr/>
        </p:nvPicPr>
        <p:blipFill>
          <a:blip r:embed="rId6"/>
          <a:stretch>
            <a:fillRect/>
          </a:stretch>
        </p:blipFill>
        <p:spPr>
          <a:xfrm>
            <a:off x="295014" y="391091"/>
            <a:ext cx="1030313" cy="481626"/>
          </a:xfrm>
          <a:prstGeom prst="rect">
            <a:avLst/>
          </a:prstGeom>
        </p:spPr>
      </p:pic>
      <p:pic>
        <p:nvPicPr>
          <p:cNvPr id="4" name="Pres 2 slide 5">
            <a:hlinkClick r:id="" action="ppaction://media"/>
            <a:extLst>
              <a:ext uri="{FF2B5EF4-FFF2-40B4-BE49-F238E27FC236}">
                <a16:creationId xmlns:a16="http://schemas.microsoft.com/office/drawing/2014/main" id="{C21E38E5-4AEF-1B40-38D2-09D91D14F77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81064" y="6253536"/>
            <a:ext cx="381000" cy="381000"/>
          </a:xfrm>
          <a:prstGeom prst="rect">
            <a:avLst/>
          </a:prstGeom>
        </p:spPr>
      </p:pic>
    </p:spTree>
    <p:extLst>
      <p:ext uri="{BB962C8B-B14F-4D97-AF65-F5344CB8AC3E}">
        <p14:creationId xmlns:p14="http://schemas.microsoft.com/office/powerpoint/2010/main" val="2801420654"/>
      </p:ext>
    </p:extLst>
  </p:cSld>
  <p:clrMapOvr>
    <a:masterClrMapping/>
  </p:clrMapOvr>
  <mc:AlternateContent xmlns:mc="http://schemas.openxmlformats.org/markup-compatibility/2006">
    <mc:Choice xmlns:p14="http://schemas.microsoft.com/office/powerpoint/2010/main" Requires="p14">
      <p:transition spd="slow" p14:dur="2000" advTm="91242"/>
    </mc:Choice>
    <mc:Fallback>
      <p:transition spd="slow" advTm="912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8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DD24-0425-400D-804D-E89CF766B6A5}"/>
              </a:ext>
            </a:extLst>
          </p:cNvPr>
          <p:cNvSpPr>
            <a:spLocks noGrp="1"/>
          </p:cNvSpPr>
          <p:nvPr>
            <p:ph type="title"/>
          </p:nvPr>
        </p:nvSpPr>
        <p:spPr>
          <a:xfrm>
            <a:off x="863080" y="750888"/>
            <a:ext cx="8280920" cy="1325563"/>
          </a:xfrm>
        </p:spPr>
        <p:txBody>
          <a:bodyPr>
            <a:normAutofit/>
          </a:bodyPr>
          <a:lstStyle/>
          <a:p>
            <a:pPr>
              <a:defRPr/>
            </a:pPr>
            <a:r>
              <a:rPr lang="en-GB" sz="3200" b="1">
                <a:solidFill>
                  <a:schemeClr val="tx1">
                    <a:lumMod val="65000"/>
                    <a:lumOff val="35000"/>
                  </a:schemeClr>
                </a:solidFill>
                <a:latin typeface="Arial"/>
                <a:cs typeface="Calibri"/>
              </a:rPr>
              <a:t>Contacting NHSBT–OTDT and referring the patient.</a:t>
            </a:r>
          </a:p>
        </p:txBody>
      </p:sp>
      <p:sp>
        <p:nvSpPr>
          <p:cNvPr id="3" name="Content Placeholder 2">
            <a:extLst>
              <a:ext uri="{FF2B5EF4-FFF2-40B4-BE49-F238E27FC236}">
                <a16:creationId xmlns:a16="http://schemas.microsoft.com/office/drawing/2014/main" id="{C8D7E448-01DC-47C1-8C16-7949863D4FA4}"/>
              </a:ext>
            </a:extLst>
          </p:cNvPr>
          <p:cNvSpPr>
            <a:spLocks noGrp="1"/>
          </p:cNvSpPr>
          <p:nvPr>
            <p:ph idx="1"/>
          </p:nvPr>
        </p:nvSpPr>
        <p:spPr>
          <a:xfrm>
            <a:off x="253479" y="2235395"/>
            <a:ext cx="8598993" cy="4186583"/>
          </a:xfrm>
        </p:spPr>
        <p:txBody>
          <a:bodyPr vert="horz" lIns="91440" tIns="45720" rIns="91440" bIns="45720" rtlCol="0" anchor="t">
            <a:normAutofit/>
          </a:bodyPr>
          <a:lstStyle/>
          <a:p>
            <a:pPr marL="717550" lvl="1" indent="-342900">
              <a:buClr>
                <a:schemeClr val="tx1">
                  <a:lumMod val="65000"/>
                  <a:lumOff val="35000"/>
                </a:schemeClr>
              </a:buClr>
              <a:buSzPct val="125000"/>
              <a:buFont typeface="Arial" panose="020B0604020202020204" pitchFamily="34" charset="0"/>
              <a:buChar char="•"/>
              <a:defRPr/>
            </a:pPr>
            <a:r>
              <a:rPr lang="en-GB" altLang="en-US" sz="2000">
                <a:solidFill>
                  <a:schemeClr val="tx1">
                    <a:lumMod val="65000"/>
                    <a:lumOff val="35000"/>
                  </a:schemeClr>
                </a:solidFill>
                <a:latin typeface="Arial"/>
                <a:cs typeface="Calibri"/>
              </a:rPr>
              <a:t>Please refer the </a:t>
            </a:r>
            <a:r>
              <a:rPr lang="en-GB" altLang="en-US" sz="2000" b="1">
                <a:solidFill>
                  <a:schemeClr val="tx1">
                    <a:lumMod val="65000"/>
                    <a:lumOff val="35000"/>
                  </a:schemeClr>
                </a:solidFill>
                <a:latin typeface="Arial"/>
                <a:cs typeface="Calibri"/>
              </a:rPr>
              <a:t>patient as soon as possible after death </a:t>
            </a:r>
          </a:p>
          <a:p>
            <a:pPr marL="717550" lvl="1" indent="-342900">
              <a:buClr>
                <a:schemeClr val="tx1">
                  <a:lumMod val="65000"/>
                  <a:lumOff val="35000"/>
                </a:schemeClr>
              </a:buClr>
              <a:buSzPct val="125000"/>
              <a:buFont typeface="Arial" panose="020B0604020202020204" pitchFamily="34" charset="0"/>
              <a:buChar char="•"/>
              <a:defRPr/>
            </a:pPr>
            <a:r>
              <a:rPr lang="en-GB" altLang="en-US" sz="2000">
                <a:solidFill>
                  <a:schemeClr val="tx1">
                    <a:lumMod val="65000"/>
                    <a:lumOff val="35000"/>
                  </a:schemeClr>
                </a:solidFill>
                <a:latin typeface="Arial"/>
                <a:cs typeface="Calibri"/>
              </a:rPr>
              <a:t>To refer a potential eye donor, or to gain advice regarding whether a patient is a potential eye donor,  call the  National Referral Centre on </a:t>
            </a:r>
            <a:r>
              <a:rPr lang="en-GB" altLang="en-US" sz="2400">
                <a:latin typeface="Arial"/>
                <a:cs typeface="Calibri"/>
              </a:rPr>
              <a:t>0800 4320559.</a:t>
            </a:r>
          </a:p>
          <a:p>
            <a:pPr marL="717550" lvl="1" indent="-342900">
              <a:buClr>
                <a:schemeClr val="tx1">
                  <a:lumMod val="65000"/>
                  <a:lumOff val="35000"/>
                </a:schemeClr>
              </a:buClr>
              <a:buSzPct val="125000"/>
              <a:buFont typeface="Arial" panose="020B0604020202020204" pitchFamily="34" charset="0"/>
              <a:buChar char="•"/>
              <a:defRPr/>
            </a:pPr>
            <a:r>
              <a:rPr lang="en-GB" altLang="en-US" sz="2000">
                <a:solidFill>
                  <a:schemeClr val="tx1">
                    <a:lumMod val="65000"/>
                    <a:lumOff val="35000"/>
                  </a:schemeClr>
                </a:solidFill>
                <a:latin typeface="Arial"/>
                <a:cs typeface="Calibri"/>
              </a:rPr>
              <a:t>You will get a voicemail.</a:t>
            </a:r>
          </a:p>
          <a:p>
            <a:pPr marL="374650" lvl="1" indent="0">
              <a:buClr>
                <a:srgbClr val="595959"/>
              </a:buClr>
              <a:buSzPct val="125000"/>
              <a:buNone/>
              <a:defRPr/>
            </a:pPr>
            <a:r>
              <a:rPr lang="en-GB" altLang="en-US" sz="2000">
                <a:solidFill>
                  <a:schemeClr val="tx1">
                    <a:lumMod val="65000"/>
                    <a:lumOff val="35000"/>
                  </a:schemeClr>
                </a:solidFill>
                <a:latin typeface="Arial"/>
                <a:cs typeface="Calibri"/>
              </a:rPr>
              <a:t>  Leave </a:t>
            </a:r>
            <a:r>
              <a:rPr lang="en-GB" altLang="en-US" sz="2000" b="1" u="sng">
                <a:solidFill>
                  <a:schemeClr val="tx1">
                    <a:lumMod val="65000"/>
                    <a:lumOff val="35000"/>
                  </a:schemeClr>
                </a:solidFill>
                <a:latin typeface="Arial"/>
                <a:cs typeface="Calibri"/>
              </a:rPr>
              <a:t>your</a:t>
            </a:r>
            <a:r>
              <a:rPr lang="en-GB" altLang="en-US" sz="2000">
                <a:solidFill>
                  <a:schemeClr val="tx1">
                    <a:lumMod val="65000"/>
                    <a:lumOff val="35000"/>
                  </a:schemeClr>
                </a:solidFill>
                <a:latin typeface="Arial"/>
                <a:cs typeface="Calibri"/>
              </a:rPr>
              <a:t> name, </a:t>
            </a:r>
            <a:r>
              <a:rPr lang="en-GB" altLang="en-US" sz="2000" b="1" u="sng">
                <a:solidFill>
                  <a:schemeClr val="tx1">
                    <a:lumMod val="65000"/>
                    <a:lumOff val="35000"/>
                  </a:schemeClr>
                </a:solidFill>
                <a:latin typeface="Arial"/>
                <a:cs typeface="Calibri"/>
              </a:rPr>
              <a:t>hospice</a:t>
            </a:r>
            <a:r>
              <a:rPr lang="en-GB" altLang="en-US" sz="2000">
                <a:solidFill>
                  <a:schemeClr val="tx1">
                    <a:lumMod val="65000"/>
                    <a:lumOff val="35000"/>
                  </a:schemeClr>
                </a:solidFill>
                <a:latin typeface="Arial"/>
                <a:cs typeface="Calibri"/>
              </a:rPr>
              <a:t> name, and a </a:t>
            </a:r>
            <a:r>
              <a:rPr lang="en-GB" altLang="en-US" sz="2000" b="1" u="sng">
                <a:solidFill>
                  <a:schemeClr val="tx1">
                    <a:lumMod val="65000"/>
                    <a:lumOff val="35000"/>
                  </a:schemeClr>
                </a:solidFill>
                <a:latin typeface="Arial"/>
                <a:cs typeface="Calibri"/>
              </a:rPr>
              <a:t>telephone number </a:t>
            </a:r>
            <a:r>
              <a:rPr lang="en-GB" altLang="en-US" sz="2000">
                <a:solidFill>
                  <a:schemeClr val="tx1">
                    <a:lumMod val="65000"/>
                    <a:lumOff val="35000"/>
                  </a:schemeClr>
                </a:solidFill>
                <a:latin typeface="Arial"/>
                <a:cs typeface="Calibri"/>
              </a:rPr>
              <a:t>on   which someone is available who can answer questions about the   deceased patient, and who has access to the patients notes. </a:t>
            </a:r>
            <a:endParaRPr lang="en-GB">
              <a:solidFill>
                <a:schemeClr val="tx1">
                  <a:lumMod val="65000"/>
                  <a:lumOff val="35000"/>
                </a:schemeClr>
              </a:solidFill>
            </a:endParaRPr>
          </a:p>
          <a:p>
            <a:pPr marL="685800" indent="-342900">
              <a:buClr>
                <a:schemeClr val="tx1">
                  <a:lumMod val="65000"/>
                  <a:lumOff val="35000"/>
                </a:schemeClr>
              </a:buClr>
              <a:buSzPct val="125000"/>
              <a:buFont typeface="Arial" panose="020B0604020202020204" pitchFamily="34" charset="0"/>
              <a:buChar char="•"/>
              <a:defRPr/>
            </a:pPr>
            <a:r>
              <a:rPr lang="en-GB" altLang="en-US" sz="2000">
                <a:solidFill>
                  <a:schemeClr val="tx1">
                    <a:lumMod val="65000"/>
                    <a:lumOff val="35000"/>
                  </a:schemeClr>
                </a:solidFill>
                <a:latin typeface="Arial"/>
                <a:cs typeface="Calibri"/>
              </a:rPr>
              <a:t>If you refer a patient between the hours of </a:t>
            </a:r>
            <a:r>
              <a:rPr lang="en-GB" altLang="en-US" sz="2000" b="1">
                <a:solidFill>
                  <a:schemeClr val="tx1">
                    <a:lumMod val="65000"/>
                    <a:lumOff val="35000"/>
                  </a:schemeClr>
                </a:solidFill>
                <a:latin typeface="Arial"/>
                <a:cs typeface="Calibri"/>
              </a:rPr>
              <a:t>8am - 8pm </a:t>
            </a:r>
            <a:r>
              <a:rPr lang="en-GB" altLang="en-US" sz="2000">
                <a:solidFill>
                  <a:schemeClr val="tx1">
                    <a:lumMod val="65000"/>
                    <a:lumOff val="35000"/>
                  </a:schemeClr>
                </a:solidFill>
                <a:latin typeface="Arial"/>
                <a:cs typeface="Calibri"/>
              </a:rPr>
              <a:t>a Specialist Nurse will call you back within 20 minutes.</a:t>
            </a:r>
          </a:p>
          <a:p>
            <a:pPr marL="685800" indent="-342900">
              <a:buClr>
                <a:schemeClr val="tx1">
                  <a:lumMod val="65000"/>
                  <a:lumOff val="35000"/>
                </a:schemeClr>
              </a:buClr>
              <a:buSzPct val="125000"/>
              <a:buFont typeface="Arial" panose="020B0604020202020204" pitchFamily="34" charset="0"/>
              <a:buChar char="•"/>
              <a:defRPr/>
            </a:pPr>
            <a:r>
              <a:rPr lang="en-GB" altLang="en-US" sz="2000">
                <a:solidFill>
                  <a:schemeClr val="tx1">
                    <a:lumMod val="65000"/>
                    <a:lumOff val="35000"/>
                  </a:schemeClr>
                </a:solidFill>
                <a:latin typeface="Arial"/>
                <a:cs typeface="Calibri"/>
              </a:rPr>
              <a:t>If you refer a patient between </a:t>
            </a:r>
            <a:r>
              <a:rPr lang="en-GB" altLang="en-US" sz="2000" b="1">
                <a:solidFill>
                  <a:schemeClr val="tx1">
                    <a:lumMod val="65000"/>
                    <a:lumOff val="35000"/>
                  </a:schemeClr>
                </a:solidFill>
                <a:latin typeface="Arial"/>
                <a:cs typeface="Calibri"/>
              </a:rPr>
              <a:t>8pm - 8am </a:t>
            </a:r>
            <a:r>
              <a:rPr lang="en-GB" altLang="en-US" sz="2000">
                <a:solidFill>
                  <a:schemeClr val="tx1">
                    <a:lumMod val="65000"/>
                    <a:lumOff val="35000"/>
                  </a:schemeClr>
                </a:solidFill>
                <a:latin typeface="Arial"/>
                <a:cs typeface="Calibri"/>
              </a:rPr>
              <a:t>details will be</a:t>
            </a:r>
            <a:r>
              <a:rPr lang="en-GB" altLang="en-US" sz="2000" b="1">
                <a:solidFill>
                  <a:schemeClr val="tx1">
                    <a:lumMod val="65000"/>
                    <a:lumOff val="35000"/>
                  </a:schemeClr>
                </a:solidFill>
                <a:latin typeface="Arial"/>
                <a:cs typeface="Calibri"/>
              </a:rPr>
              <a:t> </a:t>
            </a:r>
            <a:r>
              <a:rPr lang="en-GB" altLang="en-US" sz="2000">
                <a:solidFill>
                  <a:schemeClr val="tx1">
                    <a:lumMod val="65000"/>
                    <a:lumOff val="35000"/>
                  </a:schemeClr>
                </a:solidFill>
                <a:latin typeface="Arial"/>
                <a:cs typeface="Calibri"/>
              </a:rPr>
              <a:t>taken</a:t>
            </a:r>
            <a:r>
              <a:rPr lang="en-GB" altLang="en-US" sz="2000" b="1">
                <a:solidFill>
                  <a:schemeClr val="tx1">
                    <a:lumMod val="65000"/>
                    <a:lumOff val="35000"/>
                  </a:schemeClr>
                </a:solidFill>
                <a:latin typeface="Arial"/>
                <a:cs typeface="Calibri"/>
              </a:rPr>
              <a:t> </a:t>
            </a:r>
            <a:r>
              <a:rPr lang="en-GB" altLang="en-US" sz="2000">
                <a:solidFill>
                  <a:schemeClr val="tx1">
                    <a:lumMod val="65000"/>
                    <a:lumOff val="35000"/>
                  </a:schemeClr>
                </a:solidFill>
                <a:latin typeface="Arial"/>
                <a:cs typeface="Calibri"/>
              </a:rPr>
              <a:t>and</a:t>
            </a:r>
            <a:r>
              <a:rPr lang="en-GB" altLang="en-US" sz="2000" b="1">
                <a:solidFill>
                  <a:schemeClr val="tx1">
                    <a:lumMod val="65000"/>
                    <a:lumOff val="35000"/>
                  </a:schemeClr>
                </a:solidFill>
                <a:latin typeface="Arial"/>
                <a:cs typeface="Calibri"/>
              </a:rPr>
              <a:t> </a:t>
            </a:r>
            <a:r>
              <a:rPr lang="en-GB" altLang="en-US" sz="2000">
                <a:solidFill>
                  <a:schemeClr val="tx1">
                    <a:lumMod val="65000"/>
                    <a:lumOff val="35000"/>
                  </a:schemeClr>
                </a:solidFill>
                <a:latin typeface="Arial"/>
                <a:cs typeface="Calibri"/>
              </a:rPr>
              <a:t>a Specialist Nurse will call you back after 8 am. </a:t>
            </a:r>
          </a:p>
          <a:p>
            <a:pPr>
              <a:defRPr/>
            </a:pPr>
            <a:endParaRPr lang="en-GB"/>
          </a:p>
        </p:txBody>
      </p:sp>
      <p:pic>
        <p:nvPicPr>
          <p:cNvPr id="6" name="Picture 5">
            <a:extLst>
              <a:ext uri="{FF2B5EF4-FFF2-40B4-BE49-F238E27FC236}">
                <a16:creationId xmlns:a16="http://schemas.microsoft.com/office/drawing/2014/main" id="{C07B0D6A-6CB9-CF30-7C7A-26C994A67F6F}"/>
              </a:ext>
            </a:extLst>
          </p:cNvPr>
          <p:cNvPicPr>
            <a:picLocks noChangeAspect="1"/>
          </p:cNvPicPr>
          <p:nvPr/>
        </p:nvPicPr>
        <p:blipFill>
          <a:blip r:embed="rId6"/>
          <a:stretch>
            <a:fillRect/>
          </a:stretch>
        </p:blipFill>
        <p:spPr>
          <a:xfrm>
            <a:off x="253480" y="427054"/>
            <a:ext cx="1030313" cy="481626"/>
          </a:xfrm>
          <a:prstGeom prst="rect">
            <a:avLst/>
          </a:prstGeom>
        </p:spPr>
      </p:pic>
      <p:pic>
        <p:nvPicPr>
          <p:cNvPr id="4" name="Pres 2 slide 6">
            <a:hlinkClick r:id="" action="ppaction://media"/>
            <a:extLst>
              <a:ext uri="{FF2B5EF4-FFF2-40B4-BE49-F238E27FC236}">
                <a16:creationId xmlns:a16="http://schemas.microsoft.com/office/drawing/2014/main" id="{34874D2B-BC93-9C05-2483-A42812BC0BF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6183086" y="6256661"/>
            <a:ext cx="330634" cy="330634"/>
          </a:xfrm>
          <a:prstGeom prst="rect">
            <a:avLst/>
          </a:prstGeom>
        </p:spPr>
      </p:pic>
    </p:spTree>
    <p:custDataLst>
      <p:tags r:id="rId1"/>
    </p:custDataLst>
    <p:extLst>
      <p:ext uri="{BB962C8B-B14F-4D97-AF65-F5344CB8AC3E}">
        <p14:creationId xmlns:p14="http://schemas.microsoft.com/office/powerpoint/2010/main" val="11468227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10000">
        <p159:morph option="byObject"/>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par>
                          <p:cTn id="17" fill="hold">
                            <p:stCondLst>
                              <p:cond delay="0"/>
                            </p:stCondLst>
                            <p:childTnLst>
                              <p:par>
                                <p:cTn id="18" presetID="1" presetClass="mediacall" presetSubtype="0" fill="hold" nodeType="afterEffect">
                                  <p:stCondLst>
                                    <p:cond delay="0"/>
                                  </p:stCondLst>
                                  <p:childTnLst>
                                    <p:cmd type="call" cmd="playFrom(0.0)">
                                      <p:cBhvr>
                                        <p:cTn id="19" dur="1372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C2FBE-FB23-4560-8123-25D7F7063671}"/>
              </a:ext>
            </a:extLst>
          </p:cNvPr>
          <p:cNvSpPr>
            <a:spLocks noGrp="1"/>
          </p:cNvSpPr>
          <p:nvPr>
            <p:ph type="title" idx="4294967295"/>
          </p:nvPr>
        </p:nvSpPr>
        <p:spPr>
          <a:xfrm>
            <a:off x="1074809" y="845686"/>
            <a:ext cx="6978650" cy="1155700"/>
          </a:xfrm>
        </p:spPr>
        <p:txBody>
          <a:bodyPr>
            <a:normAutofit/>
          </a:bodyPr>
          <a:lstStyle/>
          <a:p>
            <a:pPr>
              <a:defRPr/>
            </a:pPr>
            <a:r>
              <a:rPr lang="en-GB" sz="3200" b="1">
                <a:solidFill>
                  <a:schemeClr val="tx2"/>
                </a:solidFill>
                <a:latin typeface="Calibri"/>
                <a:ea typeface="Calibri"/>
                <a:cs typeface="Calibri"/>
              </a:rPr>
              <a:t>Referring a patient:  What information you need to have ready. </a:t>
            </a:r>
          </a:p>
        </p:txBody>
      </p:sp>
      <p:graphicFrame>
        <p:nvGraphicFramePr>
          <p:cNvPr id="3" name="Diagram 2">
            <a:extLst>
              <a:ext uri="{FF2B5EF4-FFF2-40B4-BE49-F238E27FC236}">
                <a16:creationId xmlns:a16="http://schemas.microsoft.com/office/drawing/2014/main" id="{28C697CC-3F78-470A-8B4B-52106E45427E}"/>
              </a:ext>
            </a:extLst>
          </p:cNvPr>
          <p:cNvGraphicFramePr/>
          <p:nvPr/>
        </p:nvGraphicFramePr>
        <p:xfrm>
          <a:off x="431540" y="1990436"/>
          <a:ext cx="8280920" cy="3934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Picture 5">
            <a:extLst>
              <a:ext uri="{FF2B5EF4-FFF2-40B4-BE49-F238E27FC236}">
                <a16:creationId xmlns:a16="http://schemas.microsoft.com/office/drawing/2014/main" id="{5F5482EA-5AA0-F4DC-0B54-64DFB45E76D7}"/>
              </a:ext>
            </a:extLst>
          </p:cNvPr>
          <p:cNvPicPr>
            <a:picLocks noChangeAspect="1"/>
          </p:cNvPicPr>
          <p:nvPr/>
        </p:nvPicPr>
        <p:blipFill>
          <a:blip r:embed="rId10"/>
          <a:stretch>
            <a:fillRect/>
          </a:stretch>
        </p:blipFill>
        <p:spPr>
          <a:xfrm>
            <a:off x="323528" y="364060"/>
            <a:ext cx="1030313" cy="481626"/>
          </a:xfrm>
          <a:prstGeom prst="rect">
            <a:avLst/>
          </a:prstGeom>
        </p:spPr>
      </p:pic>
      <p:pic>
        <p:nvPicPr>
          <p:cNvPr id="4" name="Pres 2 slide 7">
            <a:hlinkClick r:id="" action="ppaction://media"/>
            <a:extLst>
              <a:ext uri="{FF2B5EF4-FFF2-40B4-BE49-F238E27FC236}">
                <a16:creationId xmlns:a16="http://schemas.microsoft.com/office/drawing/2014/main" id="{F3A122B9-6496-B8D7-42EE-F440DE853B8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6172200" y="6270171"/>
            <a:ext cx="402771" cy="402771"/>
          </a:xfrm>
          <a:prstGeom prst="rect">
            <a:avLst/>
          </a:prstGeom>
        </p:spPr>
      </p:pic>
    </p:spTree>
    <p:extLst>
      <p:ext uri="{BB962C8B-B14F-4D97-AF65-F5344CB8AC3E}">
        <p14:creationId xmlns:p14="http://schemas.microsoft.com/office/powerpoint/2010/main" val="2912677458"/>
      </p:ext>
    </p:extLst>
  </p:cSld>
  <p:clrMapOvr>
    <a:masterClrMapping/>
  </p:clrMapOvr>
  <mc:AlternateContent xmlns:mc="http://schemas.openxmlformats.org/markup-compatibility/2006" xmlns:p14="http://schemas.microsoft.com/office/powerpoint/2010/main">
    <mc:Choice Requires="p14">
      <p:transition spd="slow" p14:dur="2000" advTm="33004"/>
    </mc:Choice>
    <mc:Fallback xmlns="">
      <p:transition spd="slow" advTm="330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C2FBE-FB23-4560-8123-25D7F7063671}"/>
              </a:ext>
            </a:extLst>
          </p:cNvPr>
          <p:cNvSpPr>
            <a:spLocks noGrp="1"/>
          </p:cNvSpPr>
          <p:nvPr>
            <p:ph type="title" idx="4294967295"/>
          </p:nvPr>
        </p:nvSpPr>
        <p:spPr>
          <a:xfrm>
            <a:off x="1074809" y="845686"/>
            <a:ext cx="6978650" cy="1155700"/>
          </a:xfrm>
        </p:spPr>
        <p:txBody>
          <a:bodyPr>
            <a:normAutofit/>
          </a:bodyPr>
          <a:lstStyle/>
          <a:p>
            <a:pPr>
              <a:defRPr/>
            </a:pPr>
            <a:r>
              <a:rPr lang="en-GB" sz="3200" b="1" dirty="0">
                <a:solidFill>
                  <a:schemeClr val="tx2"/>
                </a:solidFill>
                <a:latin typeface="Calibri"/>
                <a:ea typeface="Calibri"/>
                <a:cs typeface="Calibri"/>
              </a:rPr>
              <a:t>Referring a patient:  Judicial Process</a:t>
            </a:r>
          </a:p>
        </p:txBody>
      </p:sp>
      <p:pic>
        <p:nvPicPr>
          <p:cNvPr id="6" name="Picture 5">
            <a:extLst>
              <a:ext uri="{FF2B5EF4-FFF2-40B4-BE49-F238E27FC236}">
                <a16:creationId xmlns:a16="http://schemas.microsoft.com/office/drawing/2014/main" id="{5F5482EA-5AA0-F4DC-0B54-64DFB45E76D7}"/>
              </a:ext>
            </a:extLst>
          </p:cNvPr>
          <p:cNvPicPr>
            <a:picLocks noChangeAspect="1"/>
          </p:cNvPicPr>
          <p:nvPr/>
        </p:nvPicPr>
        <p:blipFill>
          <a:blip r:embed="rId5"/>
          <a:stretch>
            <a:fillRect/>
          </a:stretch>
        </p:blipFill>
        <p:spPr>
          <a:xfrm>
            <a:off x="323528" y="364060"/>
            <a:ext cx="1030313" cy="481626"/>
          </a:xfrm>
          <a:prstGeom prst="rect">
            <a:avLst/>
          </a:prstGeom>
        </p:spPr>
      </p:pic>
      <p:sp>
        <p:nvSpPr>
          <p:cNvPr id="5" name="Content Placeholder 2">
            <a:extLst>
              <a:ext uri="{FF2B5EF4-FFF2-40B4-BE49-F238E27FC236}">
                <a16:creationId xmlns:a16="http://schemas.microsoft.com/office/drawing/2014/main" id="{B21A769A-EEA1-DEB7-FAD7-D5CC907F00B2}"/>
              </a:ext>
            </a:extLst>
          </p:cNvPr>
          <p:cNvSpPr txBox="1">
            <a:spLocks/>
          </p:cNvSpPr>
          <p:nvPr/>
        </p:nvSpPr>
        <p:spPr>
          <a:xfrm>
            <a:off x="272503" y="1784733"/>
            <a:ext cx="8598993" cy="1531343"/>
          </a:xfrm>
          <a:prstGeom prst="rect">
            <a:avLst/>
          </a:prstGeom>
        </p:spPr>
        <p:txBody>
          <a:bodyPr vert="horz" lIns="91440" tIns="45720" rIns="91440" bIns="45720" rtlCol="0" anchor="t">
            <a:normAutofit fontScale="85000" lnSpcReduction="20000"/>
          </a:bodyPr>
          <a:lstStyle>
            <a:lvl1pPr marL="0" indent="0" algn="l" defTabSz="685800" rtl="0" eaLnBrk="1" latinLnBrk="0" hangingPunct="1">
              <a:lnSpc>
                <a:spcPct val="90000"/>
              </a:lnSpc>
              <a:spcBef>
                <a:spcPts val="750"/>
              </a:spcBef>
              <a:buClr>
                <a:srgbClr val="005EA4"/>
              </a:buClr>
              <a:buSzPct val="50000"/>
              <a:buFont typeface="Wingdings" panose="05000000000000000000" pitchFamily="2" charset="2"/>
              <a:buNone/>
              <a:defRPr sz="2700" kern="1200">
                <a:solidFill>
                  <a:schemeClr val="accent1">
                    <a:lumMod val="75000"/>
                  </a:schemeClr>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2pPr>
            <a:lvl3pPr marL="857250" indent="-171450" algn="l" defTabSz="685800" rtl="0" eaLnBrk="1" latinLnBrk="0" hangingPunct="1">
              <a:lnSpc>
                <a:spcPct val="90000"/>
              </a:lnSpc>
              <a:spcBef>
                <a:spcPts val="375"/>
              </a:spcBef>
              <a:buClr>
                <a:srgbClr val="005EA4"/>
              </a:buClr>
              <a:buSzPct val="50000"/>
              <a:buFont typeface="Wingdings" panose="05000000000000000000" pitchFamily="2" charset="2"/>
              <a:buChar char=""/>
              <a:defRPr sz="1500" kern="1200">
                <a:solidFill>
                  <a:schemeClr val="accent1">
                    <a:lumMod val="75000"/>
                  </a:schemeClr>
                </a:solidFill>
                <a:latin typeface="+mn-lt"/>
                <a:ea typeface="+mn-ea"/>
                <a:cs typeface="+mn-cs"/>
              </a:defRPr>
            </a:lvl3pPr>
            <a:lvl4pPr marL="1200150" indent="-171450" algn="l" defTabSz="685800" rtl="0" eaLnBrk="1" latinLnBrk="0" hangingPunct="1">
              <a:lnSpc>
                <a:spcPct val="90000"/>
              </a:lnSpc>
              <a:spcBef>
                <a:spcPts val="375"/>
              </a:spcBef>
              <a:buClr>
                <a:srgbClr val="005EA4"/>
              </a:buClr>
              <a:buSzPct val="50000"/>
              <a:buFont typeface="Wingdings" panose="05000000000000000000" pitchFamily="2" charset="2"/>
              <a:buChar char=""/>
              <a:defRPr sz="1350" kern="1200">
                <a:solidFill>
                  <a:schemeClr val="accent1">
                    <a:lumMod val="75000"/>
                  </a:schemeClr>
                </a:solidFill>
                <a:latin typeface="+mn-lt"/>
                <a:ea typeface="+mn-ea"/>
                <a:cs typeface="+mn-cs"/>
              </a:defRPr>
            </a:lvl4pPr>
            <a:lvl5pPr marL="1543050" indent="-171450" algn="l" defTabSz="685800" rtl="0" eaLnBrk="1" latinLnBrk="0" hangingPunct="1">
              <a:lnSpc>
                <a:spcPct val="90000"/>
              </a:lnSpc>
              <a:spcBef>
                <a:spcPts val="375"/>
              </a:spcBef>
              <a:buClr>
                <a:srgbClr val="005EA4"/>
              </a:buClr>
              <a:buSzPct val="50000"/>
              <a:buFont typeface="Wingdings" panose="05000000000000000000" pitchFamily="2" charset="2"/>
              <a:buChar char=""/>
              <a:defRPr sz="1350" kern="1200">
                <a:solidFill>
                  <a:schemeClr val="accent1">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74650" lvl="1" indent="0" fontAlgn="auto">
              <a:spcAft>
                <a:spcPts val="0"/>
              </a:spcAft>
              <a:buClr>
                <a:schemeClr val="tx1">
                  <a:lumMod val="65000"/>
                  <a:lumOff val="35000"/>
                </a:schemeClr>
              </a:buClr>
              <a:buSzPct val="125000"/>
              <a:buNone/>
              <a:defRPr/>
            </a:pPr>
            <a:r>
              <a:rPr lang="en-GB" altLang="en-US" sz="2000" dirty="0">
                <a:solidFill>
                  <a:schemeClr val="tx1">
                    <a:lumMod val="65000"/>
                    <a:lumOff val="35000"/>
                  </a:schemeClr>
                </a:solidFill>
                <a:latin typeface="Arial"/>
                <a:cs typeface="Calibri"/>
              </a:rPr>
              <a:t>Every referral will be assessed against the need to obtain a lack of objection for donation from the Coroner’s Office. In most cases, this will mean a discussion with the local Medical Examiner to determine if the Coroner’s Office should be informed of the death.</a:t>
            </a:r>
          </a:p>
          <a:p>
            <a:pPr marL="374650" lvl="1" indent="0" fontAlgn="auto">
              <a:spcAft>
                <a:spcPts val="0"/>
              </a:spcAft>
              <a:buClr>
                <a:schemeClr val="tx1">
                  <a:lumMod val="65000"/>
                  <a:lumOff val="35000"/>
                </a:schemeClr>
              </a:buClr>
              <a:buSzPct val="125000"/>
              <a:buNone/>
              <a:defRPr/>
            </a:pPr>
            <a:endParaRPr lang="en-GB" altLang="en-US" sz="2000" dirty="0">
              <a:solidFill>
                <a:schemeClr val="tx1">
                  <a:lumMod val="65000"/>
                  <a:lumOff val="35000"/>
                </a:schemeClr>
              </a:solidFill>
              <a:latin typeface="Arial"/>
              <a:cs typeface="Calibri"/>
            </a:endParaRPr>
          </a:p>
          <a:p>
            <a:pPr marL="374650" lvl="1" indent="0" fontAlgn="auto">
              <a:spcAft>
                <a:spcPts val="0"/>
              </a:spcAft>
              <a:buClr>
                <a:schemeClr val="tx1">
                  <a:lumMod val="65000"/>
                  <a:lumOff val="35000"/>
                </a:schemeClr>
              </a:buClr>
              <a:buSzPct val="125000"/>
              <a:buNone/>
              <a:defRPr/>
            </a:pPr>
            <a:r>
              <a:rPr lang="en-GB" altLang="en-US" sz="2000" dirty="0">
                <a:solidFill>
                  <a:schemeClr val="tx1">
                    <a:lumMod val="65000"/>
                    <a:lumOff val="35000"/>
                  </a:schemeClr>
                </a:solidFill>
                <a:latin typeface="Arial"/>
                <a:cs typeface="Calibri"/>
              </a:rPr>
              <a:t>In cases where the Medical Examiner cannot be contacted, you may be asked, to the best of your knowledge and belief:</a:t>
            </a:r>
          </a:p>
        </p:txBody>
      </p:sp>
      <p:graphicFrame>
        <p:nvGraphicFramePr>
          <p:cNvPr id="7" name="Diagram 6">
            <a:extLst>
              <a:ext uri="{FF2B5EF4-FFF2-40B4-BE49-F238E27FC236}">
                <a16:creationId xmlns:a16="http://schemas.microsoft.com/office/drawing/2014/main" id="{A2D5001E-C541-D556-1AFF-B595933FBAB7}"/>
              </a:ext>
            </a:extLst>
          </p:cNvPr>
          <p:cNvGraphicFramePr/>
          <p:nvPr>
            <p:extLst>
              <p:ext uri="{D42A27DB-BD31-4B8C-83A1-F6EECF244321}">
                <p14:modId xmlns:p14="http://schemas.microsoft.com/office/powerpoint/2010/main" val="1528919903"/>
              </p:ext>
            </p:extLst>
          </p:nvPr>
        </p:nvGraphicFramePr>
        <p:xfrm>
          <a:off x="431539" y="3316076"/>
          <a:ext cx="8280920" cy="249547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8" name="Pres 2 Slide 9">
            <a:hlinkClick r:id="" action="ppaction://media"/>
            <a:extLst>
              <a:ext uri="{FF2B5EF4-FFF2-40B4-BE49-F238E27FC236}">
                <a16:creationId xmlns:a16="http://schemas.microsoft.com/office/drawing/2014/main" id="{7BC790A2-3BC2-5DBF-FB2F-A86DD34C217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941763" y="6153839"/>
            <a:ext cx="609600" cy="609600"/>
          </a:xfrm>
          <a:prstGeom prst="rect">
            <a:avLst/>
          </a:prstGeom>
        </p:spPr>
      </p:pic>
    </p:spTree>
    <p:extLst>
      <p:ext uri="{BB962C8B-B14F-4D97-AF65-F5344CB8AC3E}">
        <p14:creationId xmlns:p14="http://schemas.microsoft.com/office/powerpoint/2010/main" val="1557756829"/>
      </p:ext>
    </p:extLst>
  </p:cSld>
  <p:clrMapOvr>
    <a:masterClrMapping/>
  </p:clrMapOvr>
  <mc:AlternateContent xmlns:mc="http://schemas.openxmlformats.org/markup-compatibility/2006" xmlns:p14="http://schemas.microsoft.com/office/powerpoint/2010/main">
    <mc:Choice Requires="p14">
      <p:transition spd="slow" p14:dur="2000" advTm="33004"/>
    </mc:Choice>
    <mc:Fallback xmlns="">
      <p:transition spd="slow" advTm="330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childTnLst>
                                </p:cTn>
                              </p:par>
                            </p:childTnLst>
                          </p:cTn>
                        </p:par>
                        <p:par>
                          <p:cTn id="10" fill="hold">
                            <p:stCondLst>
                              <p:cond delay="0"/>
                            </p:stCondLst>
                            <p:childTnLst>
                              <p:par>
                                <p:cTn id="11" presetID="1" presetClass="mediacall" presetSubtype="0" fill="hold" nodeType="afterEffect">
                                  <p:stCondLst>
                                    <p:cond delay="0"/>
                                  </p:stCondLst>
                                  <p:childTnLst>
                                    <p:cmd type="call" cmd="playFrom(0.0)">
                                      <p:cBhvr>
                                        <p:cTn id="12" dur="10292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5E7491-ECBB-4D36-8BD7-936E93DB520C}"/>
              </a:ext>
            </a:extLst>
          </p:cNvPr>
          <p:cNvSpPr txBox="1"/>
          <p:nvPr/>
        </p:nvSpPr>
        <p:spPr>
          <a:xfrm>
            <a:off x="397859" y="887137"/>
            <a:ext cx="7603414" cy="584775"/>
          </a:xfrm>
          <a:prstGeom prst="rect">
            <a:avLst/>
          </a:prstGeom>
          <a:noFill/>
        </p:spPr>
        <p:txBody>
          <a:bodyPr wrap="square" lIns="91440" tIns="45720" rIns="91440" bIns="45720"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3200" b="1" i="0" u="none" strike="noStrike" kern="1200" cap="none" spc="0" normalizeH="0" baseline="0" noProof="0">
                <a:ln>
                  <a:noFill/>
                </a:ln>
                <a:solidFill>
                  <a:srgbClr val="44546A"/>
                </a:solidFill>
                <a:effectLst/>
                <a:uLnTx/>
                <a:uFillTx/>
                <a:latin typeface="Arial"/>
                <a:cs typeface="Calibri"/>
              </a:rPr>
              <a:t>Eye Donation: Important information! </a:t>
            </a:r>
            <a:endParaRPr lang="en-GB" sz="3200" b="1" i="0" u="none" strike="noStrike" kern="1200" cap="none" spc="0" normalizeH="0" baseline="0" noProof="0">
              <a:ln>
                <a:noFill/>
              </a:ln>
              <a:solidFill>
                <a:srgbClr val="44546A"/>
              </a:solidFill>
              <a:effectLst/>
              <a:uLnTx/>
              <a:uFillTx/>
              <a:latin typeface="Arial"/>
              <a:cs typeface="Calibri"/>
            </a:endParaRPr>
          </a:p>
        </p:txBody>
      </p:sp>
      <p:pic>
        <p:nvPicPr>
          <p:cNvPr id="6" name="Picture 5" descr="A person holding a child&#10;&#10;Description automatically generated">
            <a:extLst>
              <a:ext uri="{FF2B5EF4-FFF2-40B4-BE49-F238E27FC236}">
                <a16:creationId xmlns:a16="http://schemas.microsoft.com/office/drawing/2014/main" id="{058C414B-B019-8ECF-EE3D-288C61E2C18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9552" y="1628800"/>
            <a:ext cx="1971675" cy="4200525"/>
          </a:xfrm>
          <a:prstGeom prst="rect">
            <a:avLst/>
          </a:prstGeom>
          <a:noFill/>
          <a:ln>
            <a:noFill/>
          </a:ln>
        </p:spPr>
      </p:pic>
      <p:graphicFrame>
        <p:nvGraphicFramePr>
          <p:cNvPr id="26628" name="Rectangle 2">
            <a:extLst>
              <a:ext uri="{FF2B5EF4-FFF2-40B4-BE49-F238E27FC236}">
                <a16:creationId xmlns:a16="http://schemas.microsoft.com/office/drawing/2014/main" id="{EE88A3EF-3339-3A6F-EB98-63D5C9E4096C}"/>
              </a:ext>
            </a:extLst>
          </p:cNvPr>
          <p:cNvGraphicFramePr/>
          <p:nvPr/>
        </p:nvGraphicFramePr>
        <p:xfrm>
          <a:off x="2991952" y="1475748"/>
          <a:ext cx="5497942" cy="502245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7" name="Picture 6">
            <a:extLst>
              <a:ext uri="{FF2B5EF4-FFF2-40B4-BE49-F238E27FC236}">
                <a16:creationId xmlns:a16="http://schemas.microsoft.com/office/drawing/2014/main" id="{C73E07DA-0B62-E5B3-DB2E-17BF26277C40}"/>
              </a:ext>
            </a:extLst>
          </p:cNvPr>
          <p:cNvPicPr>
            <a:picLocks noChangeAspect="1"/>
          </p:cNvPicPr>
          <p:nvPr/>
        </p:nvPicPr>
        <p:blipFill>
          <a:blip r:embed="rId11"/>
          <a:stretch>
            <a:fillRect/>
          </a:stretch>
        </p:blipFill>
        <p:spPr>
          <a:xfrm>
            <a:off x="251520" y="306874"/>
            <a:ext cx="1030313" cy="481626"/>
          </a:xfrm>
          <a:prstGeom prst="rect">
            <a:avLst/>
          </a:prstGeom>
        </p:spPr>
      </p:pic>
      <p:pic>
        <p:nvPicPr>
          <p:cNvPr id="2" name="Pres 2 slide 8">
            <a:hlinkClick r:id="" action="ppaction://media"/>
            <a:extLst>
              <a:ext uri="{FF2B5EF4-FFF2-40B4-BE49-F238E27FC236}">
                <a16:creationId xmlns:a16="http://schemas.microsoft.com/office/drawing/2014/main" id="{C3F84E66-8AC4-38CB-9F6E-CB250E928B55}"/>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139542" y="6275044"/>
            <a:ext cx="446314" cy="446314"/>
          </a:xfrm>
          <a:prstGeom prst="rect">
            <a:avLst/>
          </a:prstGeom>
        </p:spPr>
      </p:pic>
    </p:spTree>
    <p:extLst>
      <p:ext uri="{BB962C8B-B14F-4D97-AF65-F5344CB8AC3E}">
        <p14:creationId xmlns:p14="http://schemas.microsoft.com/office/powerpoint/2010/main" val="1014116893"/>
      </p:ext>
    </p:extLst>
  </p:cSld>
  <p:clrMapOvr>
    <a:masterClrMapping/>
  </p:clrMapOvr>
  <mc:AlternateContent xmlns:mc="http://schemas.openxmlformats.org/markup-compatibility/2006">
    <mc:Choice xmlns:p14="http://schemas.microsoft.com/office/powerpoint/2010/main" Requires="p14">
      <p:transition spd="slow" p14:dur="2000" advTm="42599"/>
    </mc:Choice>
    <mc:Fallback>
      <p:transition spd="slow" advTm="425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3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3">
            <a:extLst>
              <a:ext uri="{FF2B5EF4-FFF2-40B4-BE49-F238E27FC236}">
                <a16:creationId xmlns:a16="http://schemas.microsoft.com/office/drawing/2014/main" id="{D93A3BC3-7CEA-6C1B-C0DB-60B3E6695E03}"/>
              </a:ext>
            </a:extLst>
          </p:cNvPr>
          <p:cNvGraphicFramePr>
            <a:graphicFrameLocks noGrp="1"/>
          </p:cNvGraphicFramePr>
          <p:nvPr>
            <p:ph idx="1"/>
          </p:nvPr>
        </p:nvGraphicFramePr>
        <p:xfrm>
          <a:off x="861120" y="1253331"/>
          <a:ext cx="78867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Picture 8">
            <a:extLst>
              <a:ext uri="{FF2B5EF4-FFF2-40B4-BE49-F238E27FC236}">
                <a16:creationId xmlns:a16="http://schemas.microsoft.com/office/drawing/2014/main" id="{E3C4D33A-89D6-DE1D-64E1-E02D57AD6EA9}"/>
              </a:ext>
            </a:extLst>
          </p:cNvPr>
          <p:cNvPicPr>
            <a:picLocks noChangeAspect="1"/>
          </p:cNvPicPr>
          <p:nvPr/>
        </p:nvPicPr>
        <p:blipFill>
          <a:blip r:embed="rId10"/>
          <a:stretch>
            <a:fillRect/>
          </a:stretch>
        </p:blipFill>
        <p:spPr>
          <a:xfrm>
            <a:off x="401524" y="548105"/>
            <a:ext cx="1030313" cy="481626"/>
          </a:xfrm>
          <a:prstGeom prst="rect">
            <a:avLst/>
          </a:prstGeom>
        </p:spPr>
      </p:pic>
      <p:pic>
        <p:nvPicPr>
          <p:cNvPr id="2" name="Pres 2 slide 9">
            <a:hlinkClick r:id="" action="ppaction://media"/>
            <a:extLst>
              <a:ext uri="{FF2B5EF4-FFF2-40B4-BE49-F238E27FC236}">
                <a16:creationId xmlns:a16="http://schemas.microsoft.com/office/drawing/2014/main" id="{1FDFFE97-9783-CCEC-A75F-7B0733582D2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6281058" y="6335485"/>
            <a:ext cx="304800" cy="304800"/>
          </a:xfrm>
          <a:prstGeom prst="rect">
            <a:avLst/>
          </a:prstGeom>
        </p:spPr>
      </p:pic>
    </p:spTree>
    <p:extLst>
      <p:ext uri="{BB962C8B-B14F-4D97-AF65-F5344CB8AC3E}">
        <p14:creationId xmlns:p14="http://schemas.microsoft.com/office/powerpoint/2010/main" val="1412931142"/>
      </p:ext>
    </p:extLst>
  </p:cSld>
  <p:clrMapOvr>
    <a:masterClrMapping/>
  </p:clrMapOvr>
  <mc:AlternateContent xmlns:mc="http://schemas.openxmlformats.org/markup-compatibility/2006">
    <mc:Choice xmlns:p14="http://schemas.microsoft.com/office/powerpoint/2010/main" Requires="p14">
      <p:transition spd="slow" p14:dur="2000" advTm="24103"/>
    </mc:Choice>
    <mc:Fallback>
      <p:transition spd="slow" advTm="241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3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3.4|1.4|1.6|1.6"/>
</p:tagLst>
</file>

<file path=ppt/theme/theme1.xml><?xml version="1.0" encoding="utf-8"?>
<a:theme xmlns:a="http://schemas.openxmlformats.org/drawingml/2006/main" name="1_NHSBT_presentation_style_v2">
  <a:themeElements>
    <a:clrScheme name="1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1_NHSBT_presentation_style_v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6_NHSBT_presentation_style_v2">
  <a:themeElements>
    <a:clrScheme name="NHSBT">
      <a:dk1>
        <a:sysClr val="windowText" lastClr="000000"/>
      </a:dk1>
      <a:lt1>
        <a:sysClr val="window" lastClr="FFFFFF"/>
      </a:lt1>
      <a:dk2>
        <a:srgbClr val="1F497D"/>
      </a:dk2>
      <a:lt2>
        <a:srgbClr val="EEECE1"/>
      </a:lt2>
      <a:accent1>
        <a:srgbClr val="0072C6"/>
      </a:accent1>
      <a:accent2>
        <a:srgbClr val="0091C9"/>
      </a:accent2>
      <a:accent3>
        <a:srgbClr val="003893"/>
      </a:accent3>
      <a:accent4>
        <a:srgbClr val="56008C"/>
      </a:accent4>
      <a:accent5>
        <a:srgbClr val="009E49"/>
      </a:accent5>
      <a:accent6>
        <a:srgbClr val="D81E05"/>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6399954d-11aa-4a49-afbc-2dc6b659a803">
      <UserInfo>
        <DisplayName>Kam Rai</DisplayName>
        <AccountId>60</AccountId>
        <AccountType/>
      </UserInfo>
      <UserInfo>
        <DisplayName>Ian Triggs</DisplayName>
        <AccountId>80</AccountId>
        <AccountType/>
      </UserInfo>
      <UserInfo>
        <DisplayName>Alun Hamnett</DisplayName>
        <AccountId>100</AccountId>
        <AccountType/>
      </UserInfo>
      <UserInfo>
        <DisplayName>Neil Simms</DisplayName>
        <AccountId>61</AccountId>
        <AccountType/>
      </UserInfo>
      <UserInfo>
        <DisplayName>Emma-Louise Leahy</DisplayName>
        <AccountId>79</AccountId>
        <AccountType/>
      </UserInfo>
    </SharedWithUsers>
    <Phase xmlns="9ffd7f71-c03e-45ff-82e6-21def08166be" xsi:nil="true"/>
    <TaxCatchAll xmlns="6399954d-11aa-4a49-afbc-2dc6b659a803" xsi:nil="true"/>
    <lcf76f155ced4ddcb4097134ff3c332f xmlns="9ffd7f71-c03e-45ff-82e6-21def08166b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FE10BD0CE42214A844FE521CE42544D" ma:contentTypeVersion="15" ma:contentTypeDescription="Create a new document." ma:contentTypeScope="" ma:versionID="3483023dc0a22d019d734dc797a883f9">
  <xsd:schema xmlns:xsd="http://www.w3.org/2001/XMLSchema" xmlns:xs="http://www.w3.org/2001/XMLSchema" xmlns:p="http://schemas.microsoft.com/office/2006/metadata/properties" xmlns:ns2="9ffd7f71-c03e-45ff-82e6-21def08166be" xmlns:ns3="6399954d-11aa-4a49-afbc-2dc6b659a803" targetNamespace="http://schemas.microsoft.com/office/2006/metadata/properties" ma:root="true" ma:fieldsID="2ec6b0d2fa5d1693d9e3cd3d958266ec" ns2:_="" ns3:_="">
    <xsd:import namespace="9ffd7f71-c03e-45ff-82e6-21def08166be"/>
    <xsd:import namespace="6399954d-11aa-4a49-afbc-2dc6b659a80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Phas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fd7f71-c03e-45ff-82e6-21def08166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Phase" ma:index="18" nillable="true" ma:displayName="Phase" ma:format="Dropdown" ma:internalName="Phase" ma:percentage="FALSE">
      <xsd:simpleType>
        <xsd:restriction base="dms:Number">
          <xsd:maxInclusive value="10"/>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399954d-11aa-4a49-afbc-2dc6b659a80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afc1040-3541-4fef-8a54-b06971660baf}" ma:internalName="TaxCatchAll" ma:showField="CatchAllData" ma:web="6399954d-11aa-4a49-afbc-2dc6b659a80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5E6797-91B8-43AE-9761-0449EE1079C2}">
  <ds:schemaRefs>
    <ds:schemaRef ds:uri="http://www.w3.org/XML/1998/namespace"/>
    <ds:schemaRef ds:uri="http://schemas.microsoft.com/office/2006/documentManagement/types"/>
    <ds:schemaRef ds:uri="http://purl.org/dc/dcmitype/"/>
    <ds:schemaRef ds:uri="http://schemas.microsoft.com/office/infopath/2007/PartnerControls"/>
    <ds:schemaRef ds:uri="http://purl.org/dc/terms/"/>
    <ds:schemaRef ds:uri="http://schemas.openxmlformats.org/package/2006/metadata/core-properties"/>
    <ds:schemaRef ds:uri="http://schemas.microsoft.com/office/2006/metadata/properties"/>
    <ds:schemaRef ds:uri="6399954d-11aa-4a49-afbc-2dc6b659a803"/>
    <ds:schemaRef ds:uri="9ffd7f71-c03e-45ff-82e6-21def08166be"/>
    <ds:schemaRef ds:uri="http://purl.org/dc/elements/1.1/"/>
  </ds:schemaRefs>
</ds:datastoreItem>
</file>

<file path=customXml/itemProps2.xml><?xml version="1.0" encoding="utf-8"?>
<ds:datastoreItem xmlns:ds="http://schemas.openxmlformats.org/officeDocument/2006/customXml" ds:itemID="{79CF7341-F5F1-41D5-BA3C-C3E75CDFE48A}">
  <ds:schemaRefs>
    <ds:schemaRef ds:uri="http://schemas.microsoft.com/sharepoint/v3/contenttype/forms"/>
  </ds:schemaRefs>
</ds:datastoreItem>
</file>

<file path=customXml/itemProps3.xml><?xml version="1.0" encoding="utf-8"?>
<ds:datastoreItem xmlns:ds="http://schemas.openxmlformats.org/officeDocument/2006/customXml" ds:itemID="{4EA1E4F7-FBB6-4510-842F-13383D22A2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fd7f71-c03e-45ff-82e6-21def08166be"/>
    <ds:schemaRef ds:uri="6399954d-11aa-4a49-afbc-2dc6b659a8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nhsbt_presentation</Template>
  <TotalTime>2</TotalTime>
  <Words>2170</Words>
  <Application>Microsoft Office PowerPoint</Application>
  <PresentationFormat>On-screen Show (4:3)</PresentationFormat>
  <Paragraphs>120</Paragraphs>
  <Slides>10</Slides>
  <Notes>10</Notes>
  <HiddenSlides>0</HiddenSlides>
  <MMClips>10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10</vt:i4>
      </vt:variant>
    </vt:vector>
  </HeadingPairs>
  <TitlesOfParts>
    <vt:vector size="19" baseType="lpstr">
      <vt:lpstr>Arial</vt:lpstr>
      <vt:lpstr>Calibri</vt:lpstr>
      <vt:lpstr>Calibri Light</vt:lpstr>
      <vt:lpstr>Lucida Grande</vt:lpstr>
      <vt:lpstr>Lucida Sans</vt:lpstr>
      <vt:lpstr>Wingdings</vt:lpstr>
      <vt:lpstr>1_NHSBT_presentation_style_v2</vt:lpstr>
      <vt:lpstr>16_NHSBT_presentation_style_v2</vt:lpstr>
      <vt:lpstr>1_Office Theme</vt:lpstr>
      <vt:lpstr>Presentation 2: What knowledge, skills and processes are needed to facilitate eye donation (ED) in your Hospice?</vt:lpstr>
      <vt:lpstr>Identifying potential donors   </vt:lpstr>
      <vt:lpstr>Speaking to patients about eye donation: best practice. </vt:lpstr>
      <vt:lpstr>What can help patients at this time?  </vt:lpstr>
      <vt:lpstr>Next steps: Recording outcome of discussion </vt:lpstr>
      <vt:lpstr>Contacting NHSBT–OTDT and referring the patient.</vt:lpstr>
      <vt:lpstr>Referring a patient:  What information you need to have ready. </vt:lpstr>
      <vt:lpstr>Referring a patient:  Judicial Process</vt:lpstr>
      <vt:lpstr>PowerPoint Presentation</vt:lpstr>
      <vt:lpstr>PowerPoint Presentation</vt:lpstr>
    </vt:vector>
  </TitlesOfParts>
  <Company>NHSBT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Considering Tissue Donation</dc:title>
  <dc:creator>Administrator</dc:creator>
  <cp:lastModifiedBy>Chris Greaves-Thomas</cp:lastModifiedBy>
  <cp:revision>2</cp:revision>
  <cp:lastPrinted>2019-05-16T12:41:46Z</cp:lastPrinted>
  <dcterms:created xsi:type="dcterms:W3CDTF">2017-03-20T11:16:23Z</dcterms:created>
  <dcterms:modified xsi:type="dcterms:W3CDTF">2025-10-30T10:58:37Z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0x0101005FE10BD0CE42214A844FE521CE42544D</vt:lpwstr>
  </property>
  <property fmtid="{D5CDD505-2E9C-101B-9397-08002B2CF9AE}" pid="3" name="MediaServiceImageTags">
    <vt:lpwstr/>
  </property>
</Properties>
</file>