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905A2-9E61-BECE-7283-E268EA5F0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8C091B-E177-03D9-653D-EC6BB3755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33A9-7829-4884-8A68-EBEAF10DFBDC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E465A-B63B-F17F-CA3E-D7040B8D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EAACC-21C0-EAF6-9CEC-59D8F0821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0B55-E5D7-4DF2-934C-8C33FC223E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45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E59345-A311-409E-6C9A-235BB897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4F9BE-C981-A9A8-0BC5-1BEEC3DFB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7E515-DF7C-3977-4ECA-06C339A47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B233A9-7829-4884-8A68-EBEAF10DFBDC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2A20F-707D-C86C-2176-F4635CD55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09C39-AEE5-7D57-CCED-CBD671D77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850B55-E5D7-4DF2-934C-8C33FC223E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958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FDDE7D-19A9-6665-D3E7-FA278BE09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Living Donor Kidney Transplantation 2024/25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6943E-7A49-A530-C041-F61A1D374F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9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F46ED2-BD5C-8168-68AD-4E1AA471A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7BC066-8C0A-9343-53DD-0DD9CE7452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9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45F567-EE9E-6E6C-E3DE-579560B0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DA934C-17D6-C7BC-79CF-CB9430B38C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B34A61-A21E-F9B7-B407-4992EE9FC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31E5A9-1DE2-2ACB-F16D-533641AFEC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4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2BCCD4-B621-B75E-1619-185BF0D07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43F1E-A0D1-6F8F-FDA2-FCA181AED3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2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7326BE-EFC9-C1B9-3F8D-B5BB473B0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37D45-B583-755F-3627-659F2DF7D3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749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03CD16-74BE-89C0-F89E-34380E8BA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050353-7BDB-E372-6085-1889D59D4C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81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5F7A21-9311-4F8C-5C91-947BB8CCC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263533-5D32-C858-D930-1A96C420B2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59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6DDB80-187D-AFAE-20D7-44CD46F5A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DCFAE1-5D6D-70EC-2AE7-526627FDEE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75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894505-BD11-274D-315D-9D126AC91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404752-57F1-89B9-2EEC-783981CABB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2A4FE3-2E13-77CE-A7FC-F4BDEA8EC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2C2709-C4E2-D46F-2953-C9F0104311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86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587055-34F2-9512-1F66-2C49BBFBD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Demographic Characteristics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E13CA0-EF73-CEE8-4F2C-39234B5F35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95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4275A6-712D-898E-A4AB-B2F453E4D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02387C-EF0F-A956-65F3-78B242F158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32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6953BF-F7BF-4DDF-372E-D68EEBF86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4E1612-9623-9220-0A25-DBC81ED9C2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0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94AFBA-6853-9D0B-4D68-AE483EACC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0539B-56E2-6A91-CC48-D5FEF7549B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66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D36708-132C-9AF4-0774-C3B23A5AF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C56E53-A957-D662-22D6-78C6241D63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71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F9E669-C9ED-0DED-D671-7BE51ABF4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FAFD9C-C9E8-DE73-E0F2-8C72A83B30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20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9C5202-5C8B-8702-A537-2F47E1201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3DE7AB-581C-8D35-752A-D18B5A81D6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35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2BA1FE-F32A-6E57-C7D7-BA2401CC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ACE0D-6A4E-7FD3-AC70-C87FB146F6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63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C65025-F3FE-D9CE-AEDC-A4CA34F7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1C8D3-893C-2CEA-9335-AAAEEDBF82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57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98E6AA-30F2-9768-F2D2-CDE95432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3E93B1-5D84-0208-2124-8913F57932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90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D2E828-A80B-2ECD-718C-6BD62A175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4B333-786E-71F4-2A0B-4977B74DC3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92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4E5917-4AC8-80A6-8524-DDB156D5B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13D99-3194-15F4-060A-F4EE316E68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16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362092-26FB-40FB-AE33-D0C76B83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18098A-1135-F1FB-5EB5-777B028DD1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95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E0B291-3ABB-4B0C-D688-9E6681751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5A3C67-B8AB-F90B-62A0-4FC0B7DE38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69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030828-AB2B-3920-A89E-A307C8DA2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BDDA74-9468-CA38-6B63-02BFBF662B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15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374BA1-10C9-E2B6-05AE-BED6A7331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F208CA-2D18-365F-EAB4-6D155EAB60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01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4EDBDC-E40F-7E2A-DAA1-35553973F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76CE95-1555-4F3B-7E89-D268714939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04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FA1A75-3526-1A7A-AB1F-28F457F54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UK Living Kidney Sharing Schemes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B1862B-7ED5-8448-BDA3-A7DDB04F27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94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A26784-A4D2-4324-25CF-4AE6AB8F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5EA445-E3B0-C960-2DCC-F7DC6644D9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97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164FE4-9B38-5C27-BCCC-76BA05F7F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BC04E-E3BB-D32F-F025-C3B1F4BF84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88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3B959A-2B55-05A4-B73F-DA34C752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EBF82E-1952-BB4B-B65E-C58468EA4A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30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374DE9-5BFB-2742-7217-439416275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FC9D84-8ABC-F792-78F1-A33BAA1202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86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69F530-4934-8E98-C11F-9A9DCB7D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A08EC6-5A5F-7E15-28B9-1CF6A3FF3B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9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F47072-1AC4-57AB-462C-50B4CB9F3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9C0E12-13BD-8184-CAD0-EBA76895DE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91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957ECE-9DAE-07B0-2F97-E1ACD060E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B8E0B2-1360-679F-9C04-BEEDFD4DEF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06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562BB6-C94C-C0FA-11E6-CF23BB6A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C6A63B-7B66-61F8-F2A3-DAF45F2F14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162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552555-6A66-BF62-8A30-FBCC8A70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113FC8-CD7B-A8F9-167A-0E6536DA6A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019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5A61EE-51D3-CDD0-6EA1-C4E44059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A8DC10-5500-A28D-EFE8-B3D15FC5C5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24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92093A-F9F3-424E-A752-3EE8D665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193CA2-1A56-4467-D894-6C252E461D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63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502A3A-C4CE-CFB5-1950-099FC515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Antibody Incompatible Transplants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4ED0F6-A34C-C672-5805-8D32E3F813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363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474990-A808-2AC8-3C61-DB6B0DA84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FB858E-0F97-C42E-B824-300266CEC5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38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614880-68C2-A072-5D38-B258CDF91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74DC5B-AAD4-5086-51FA-8598AAAB5C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803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59E272-9D31-4367-874E-A96A5E157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A5D637-8C20-E379-04E0-FCECACE571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51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4E4A83-2BAD-DEA2-F5D9-5579F8F6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4B42A-1146-8284-5EDB-CB1201B6D2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38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5CBF8D-675E-A165-2588-C42588B9C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65F9C8-5401-91F7-A94E-0A9D158C26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975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1F325A-1C49-BE97-00FF-158CA4AD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Living Donor Follow-Up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04D995-614A-8996-D6D0-C7B6B4948F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16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D6B8E8-6527-1251-944B-FD9F422A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879B08-32A4-E9C5-8B38-4E12233560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0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D17529-89B4-F208-84AC-7555D54F8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655F53-B73F-0292-FFC7-20A923C0E8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34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0CB8FA-6F88-FA3F-4349-23A5CB62B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FCF5AC-DEB8-679A-8943-31DC6C552A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759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9BCC76-BD27-19EC-C8EC-81177E85A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15A44C-6757-B259-8707-DE4DC89B04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113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364350-2365-CB7D-EC9C-FC5D28592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99D0CB-CD14-FAB3-9029-D48CC8DE14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160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14A4A3-9F3C-288F-DCB5-D5C13F2E5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A30B33-510C-A32B-216C-4CC58327B4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321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7F4B23-D197-A991-23AC-87771B47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32DB63-68D5-AD87-84E9-AB0F61EC70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699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0F882F-3140-105F-14B9-8606426B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1F124B-EC55-2E9E-0902-DCB86C5749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630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AFD035-A6DD-AD37-ACDD-23B44AA7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1C9D97-7509-0783-E376-B2E7BD1D58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965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388EEE-7E2B-AAA7-2CCE-FA077106A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B8C50E-2F65-B7FA-8C60-12A5800409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968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14C451-DCE3-4454-A287-1FFA7818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Recipient Graft and Patient survival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AE94D3-20CF-BBC1-8BEF-25BED42435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97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560C80-466F-EEDE-851B-6A407074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247AF3-E57A-9486-1859-F48B8B811C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644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EA9975-ED4F-2277-D61F-010EB6AB1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9BBF16-96AA-2F6B-5601-2CE151F88E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293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451B92-4344-B52E-0210-7EE129350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AD3DA3-6345-CB0D-4474-23377D9EAE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943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CD73E8-6D27-70D7-02C6-1E513CE6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EBE18F-0A6D-E449-609C-DFA8C8A39A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23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A54EE9-0BC7-802B-7A6A-98C305D8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AFA3F5-2A44-48F8-7AB2-1666EF24BF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632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954935-746D-0EE3-6494-9293765A9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46ED5-3D36-40FB-A3C9-3C44F8DD1A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786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0B75EA-5071-618D-E20A-FBB28B3F7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7FC577-6B86-3752-C618-9DF2413162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087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5A3519-9D8C-F82B-C5EC-80D93C82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6465A4-CFF4-28B9-BF12-DDB4A000AD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99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Widescreen</PresentationFormat>
  <Paragraphs>7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Aptos</vt:lpstr>
      <vt:lpstr>Aptos Display</vt:lpstr>
      <vt:lpstr>Arial</vt:lpstr>
      <vt:lpstr>Office Theme</vt:lpstr>
      <vt:lpstr>Annual Report on Living Donor Kidney Transplantation 2024/25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Demographic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UK Living Kidney Sharing Schemes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Antibody Incompatible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Living Donor Follow-Up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Recipient Graft and Patient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Richards</dc:creator>
  <cp:lastModifiedBy>Sam Richards</cp:lastModifiedBy>
  <cp:revision>1</cp:revision>
  <dcterms:created xsi:type="dcterms:W3CDTF">2025-10-24T08:43:08Z</dcterms:created>
  <dcterms:modified xsi:type="dcterms:W3CDTF">2025-10-24T08:43:08Z</dcterms:modified>
</cp:coreProperties>
</file>