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1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0"/>
    <p:restoredTop sz="94666"/>
  </p:normalViewPr>
  <p:slideViewPr>
    <p:cSldViewPr snapToGrid="0">
      <p:cViewPr varScale="1">
        <p:scale>
          <a:sx n="115" d="100"/>
          <a:sy n="115" d="100"/>
        </p:scale>
        <p:origin x="61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65FCB-BB20-4C8D-8A76-8B40810CF09C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EA1C170-CA6F-4B9D-B939-E38ECD416F68}">
      <dgm:prSet/>
      <dgm:spPr/>
      <dgm:t>
        <a:bodyPr/>
        <a:lstStyle/>
        <a:p>
          <a:r>
            <a:rPr lang="en-US"/>
            <a:t>Established practice</a:t>
          </a:r>
        </a:p>
      </dgm:t>
    </dgm:pt>
    <dgm:pt modelId="{2AFC23BD-719A-4C4A-B537-E26DFB8A3E02}" type="parTrans" cxnId="{A35BEF54-C8C5-4384-A901-E6F81F3B81AE}">
      <dgm:prSet/>
      <dgm:spPr/>
      <dgm:t>
        <a:bodyPr/>
        <a:lstStyle/>
        <a:p>
          <a:endParaRPr lang="en-US"/>
        </a:p>
      </dgm:t>
    </dgm:pt>
    <dgm:pt modelId="{365A980E-9581-4661-9E63-305D059E190D}" type="sibTrans" cxnId="{A35BEF54-C8C5-4384-A901-E6F81F3B81AE}">
      <dgm:prSet/>
      <dgm:spPr/>
      <dgm:t>
        <a:bodyPr/>
        <a:lstStyle/>
        <a:p>
          <a:endParaRPr lang="en-US"/>
        </a:p>
      </dgm:t>
    </dgm:pt>
    <dgm:pt modelId="{EED2FA11-EEEB-44F9-AC8E-F24439E174B9}">
      <dgm:prSet/>
      <dgm:spPr/>
      <dgm:t>
        <a:bodyPr/>
        <a:lstStyle/>
        <a:p>
          <a:r>
            <a:rPr lang="en-US"/>
            <a:t>Identifying the barriers to donation</a:t>
          </a:r>
        </a:p>
      </dgm:t>
    </dgm:pt>
    <dgm:pt modelId="{3E993BAC-D114-4D1F-8E25-DA5C7091DD30}" type="parTrans" cxnId="{22A60CF1-AC4B-4BF7-B661-52697DE7FEF8}">
      <dgm:prSet/>
      <dgm:spPr/>
      <dgm:t>
        <a:bodyPr/>
        <a:lstStyle/>
        <a:p>
          <a:endParaRPr lang="en-US"/>
        </a:p>
      </dgm:t>
    </dgm:pt>
    <dgm:pt modelId="{B1A3F77B-1DC1-4DBA-B18E-A278012CBBAB}" type="sibTrans" cxnId="{22A60CF1-AC4B-4BF7-B661-52697DE7FEF8}">
      <dgm:prSet/>
      <dgm:spPr/>
      <dgm:t>
        <a:bodyPr/>
        <a:lstStyle/>
        <a:p>
          <a:endParaRPr lang="en-US"/>
        </a:p>
      </dgm:t>
    </dgm:pt>
    <dgm:pt modelId="{A93945EE-E09F-4501-ADBC-4EE5BCE175E7}">
      <dgm:prSet/>
      <dgm:spPr/>
      <dgm:t>
        <a:bodyPr/>
        <a:lstStyle/>
        <a:p>
          <a:r>
            <a:rPr lang="en-US"/>
            <a:t>Knowledge?</a:t>
          </a:r>
        </a:p>
      </dgm:t>
    </dgm:pt>
    <dgm:pt modelId="{FE69B4BD-1233-4E8B-B8A2-1E19DC53BE8A}" type="parTrans" cxnId="{ADC2645D-6B0D-4AD9-9785-8F355EA1D0B4}">
      <dgm:prSet/>
      <dgm:spPr/>
      <dgm:t>
        <a:bodyPr/>
        <a:lstStyle/>
        <a:p>
          <a:endParaRPr lang="en-US"/>
        </a:p>
      </dgm:t>
    </dgm:pt>
    <dgm:pt modelId="{E443E313-C047-4B75-8E9B-CDB5D036077A}" type="sibTrans" cxnId="{ADC2645D-6B0D-4AD9-9785-8F355EA1D0B4}">
      <dgm:prSet/>
      <dgm:spPr/>
      <dgm:t>
        <a:bodyPr/>
        <a:lstStyle/>
        <a:p>
          <a:endParaRPr lang="en-US"/>
        </a:p>
      </dgm:t>
    </dgm:pt>
    <dgm:pt modelId="{47DA6698-8ED5-475C-A2B1-0899552641C7}">
      <dgm:prSet/>
      <dgm:spPr/>
      <dgm:t>
        <a:bodyPr/>
        <a:lstStyle/>
        <a:p>
          <a:r>
            <a:rPr lang="en-US"/>
            <a:t>Operational issues?</a:t>
          </a:r>
        </a:p>
      </dgm:t>
    </dgm:pt>
    <dgm:pt modelId="{C6AE8B6B-92AE-4092-BD44-FBFE09AB2DEC}" type="parTrans" cxnId="{0DDCE667-226B-4174-B40F-C6F498BD34A6}">
      <dgm:prSet/>
      <dgm:spPr/>
      <dgm:t>
        <a:bodyPr/>
        <a:lstStyle/>
        <a:p>
          <a:endParaRPr lang="en-US"/>
        </a:p>
      </dgm:t>
    </dgm:pt>
    <dgm:pt modelId="{CA96092F-9A19-4385-A44C-438B11F61ABC}" type="sibTrans" cxnId="{0DDCE667-226B-4174-B40F-C6F498BD34A6}">
      <dgm:prSet/>
      <dgm:spPr/>
      <dgm:t>
        <a:bodyPr/>
        <a:lstStyle/>
        <a:p>
          <a:endParaRPr lang="en-US"/>
        </a:p>
      </dgm:t>
    </dgm:pt>
    <dgm:pt modelId="{0D14855B-9B94-4301-8DBB-1285055150BE}">
      <dgm:prSet/>
      <dgm:spPr/>
      <dgm:t>
        <a:bodyPr/>
        <a:lstStyle/>
        <a:p>
          <a:r>
            <a:rPr lang="en-US"/>
            <a:t>Capacity within the system?</a:t>
          </a:r>
        </a:p>
      </dgm:t>
    </dgm:pt>
    <dgm:pt modelId="{61210DC2-3D88-4578-B1B5-99E9833734E9}" type="parTrans" cxnId="{4B5FF4A0-8BCB-472A-9464-9FD93FE7D286}">
      <dgm:prSet/>
      <dgm:spPr/>
      <dgm:t>
        <a:bodyPr/>
        <a:lstStyle/>
        <a:p>
          <a:endParaRPr lang="en-US"/>
        </a:p>
      </dgm:t>
    </dgm:pt>
    <dgm:pt modelId="{0F716114-28DD-41B6-9F82-69B433ABF4D1}" type="sibTrans" cxnId="{4B5FF4A0-8BCB-472A-9464-9FD93FE7D286}">
      <dgm:prSet/>
      <dgm:spPr/>
      <dgm:t>
        <a:bodyPr/>
        <a:lstStyle/>
        <a:p>
          <a:endParaRPr lang="en-US"/>
        </a:p>
      </dgm:t>
    </dgm:pt>
    <dgm:pt modelId="{8E5F79E5-B454-4FF8-A446-2C496BAA3051}">
      <dgm:prSet/>
      <dgm:spPr/>
      <dgm:t>
        <a:bodyPr/>
        <a:lstStyle/>
        <a:p>
          <a:r>
            <a:rPr lang="en-US"/>
            <a:t>Individual beliefs?</a:t>
          </a:r>
        </a:p>
      </dgm:t>
    </dgm:pt>
    <dgm:pt modelId="{71D94703-1818-43EF-BA30-421AAFAEA9CB}" type="parTrans" cxnId="{79B5A69A-DC43-46F6-96B4-65EFA7A34402}">
      <dgm:prSet/>
      <dgm:spPr/>
      <dgm:t>
        <a:bodyPr/>
        <a:lstStyle/>
        <a:p>
          <a:endParaRPr lang="en-US"/>
        </a:p>
      </dgm:t>
    </dgm:pt>
    <dgm:pt modelId="{45540611-7179-4C10-9B48-B63CE23F5F8A}" type="sibTrans" cxnId="{79B5A69A-DC43-46F6-96B4-65EFA7A34402}">
      <dgm:prSet/>
      <dgm:spPr/>
      <dgm:t>
        <a:bodyPr/>
        <a:lstStyle/>
        <a:p>
          <a:endParaRPr lang="en-US"/>
        </a:p>
      </dgm:t>
    </dgm:pt>
    <dgm:pt modelId="{D7B6E630-94FD-4942-B9ED-1085970E5060}">
      <dgm:prSet/>
      <dgm:spPr/>
      <dgm:t>
        <a:bodyPr/>
        <a:lstStyle/>
        <a:p>
          <a:r>
            <a:rPr lang="en-US"/>
            <a:t>Do you need a culture change?</a:t>
          </a:r>
        </a:p>
      </dgm:t>
    </dgm:pt>
    <dgm:pt modelId="{2B02EAC9-9C77-4D1B-A939-A57D9A54C67E}" type="parTrans" cxnId="{45391282-8A51-4FF9-82C1-759AC34DC2FE}">
      <dgm:prSet/>
      <dgm:spPr/>
      <dgm:t>
        <a:bodyPr/>
        <a:lstStyle/>
        <a:p>
          <a:endParaRPr lang="en-US"/>
        </a:p>
      </dgm:t>
    </dgm:pt>
    <dgm:pt modelId="{EF8C8E3B-B941-4C37-B990-3299A09B7C59}" type="sibTrans" cxnId="{45391282-8A51-4FF9-82C1-759AC34DC2FE}">
      <dgm:prSet/>
      <dgm:spPr/>
      <dgm:t>
        <a:bodyPr/>
        <a:lstStyle/>
        <a:p>
          <a:endParaRPr lang="en-US"/>
        </a:p>
      </dgm:t>
    </dgm:pt>
    <dgm:pt modelId="{86F72451-A8AE-4C0A-BEDE-268439591223}">
      <dgm:prSet/>
      <dgm:spPr/>
      <dgm:t>
        <a:bodyPr/>
        <a:lstStyle/>
        <a:p>
          <a:r>
            <a:rPr lang="en-US"/>
            <a:t>How do you tackle this?</a:t>
          </a:r>
        </a:p>
      </dgm:t>
    </dgm:pt>
    <dgm:pt modelId="{0F57C77A-F186-4F2D-8577-E9C9C3F04803}" type="parTrans" cxnId="{49E3DBC0-E4D6-486D-8E01-474B4B06F9D4}">
      <dgm:prSet/>
      <dgm:spPr/>
      <dgm:t>
        <a:bodyPr/>
        <a:lstStyle/>
        <a:p>
          <a:endParaRPr lang="en-US"/>
        </a:p>
      </dgm:t>
    </dgm:pt>
    <dgm:pt modelId="{8878C303-3991-4382-841A-D29F802CCA74}" type="sibTrans" cxnId="{49E3DBC0-E4D6-486D-8E01-474B4B06F9D4}">
      <dgm:prSet/>
      <dgm:spPr/>
      <dgm:t>
        <a:bodyPr/>
        <a:lstStyle/>
        <a:p>
          <a:endParaRPr lang="en-US"/>
        </a:p>
      </dgm:t>
    </dgm:pt>
    <dgm:pt modelId="{BA97BF61-47EE-A249-9E4F-224527DDC963}" type="pres">
      <dgm:prSet presAssocID="{C3765FCB-BB20-4C8D-8A76-8B40810CF09C}" presName="linear" presStyleCnt="0">
        <dgm:presLayoutVars>
          <dgm:dir/>
          <dgm:animLvl val="lvl"/>
          <dgm:resizeHandles val="exact"/>
        </dgm:presLayoutVars>
      </dgm:prSet>
      <dgm:spPr/>
    </dgm:pt>
    <dgm:pt modelId="{D7DD5D32-1F3B-D748-9E69-C28739DE9D37}" type="pres">
      <dgm:prSet presAssocID="{2EA1C170-CA6F-4B9D-B939-E38ECD416F68}" presName="parentLin" presStyleCnt="0"/>
      <dgm:spPr/>
    </dgm:pt>
    <dgm:pt modelId="{DF685C22-2AAD-F642-AC74-B47E54DB63E1}" type="pres">
      <dgm:prSet presAssocID="{2EA1C170-CA6F-4B9D-B939-E38ECD416F68}" presName="parentLeftMargin" presStyleLbl="node1" presStyleIdx="0" presStyleCnt="3"/>
      <dgm:spPr/>
    </dgm:pt>
    <dgm:pt modelId="{9A1F44E9-D43A-4449-917D-C32CCD7CE507}" type="pres">
      <dgm:prSet presAssocID="{2EA1C170-CA6F-4B9D-B939-E38ECD416F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7870794-4B36-1B4C-9D16-0663E5FB6F00}" type="pres">
      <dgm:prSet presAssocID="{2EA1C170-CA6F-4B9D-B939-E38ECD416F68}" presName="negativeSpace" presStyleCnt="0"/>
      <dgm:spPr/>
    </dgm:pt>
    <dgm:pt modelId="{1DE63018-0212-C146-9F4B-AB57F17AA311}" type="pres">
      <dgm:prSet presAssocID="{2EA1C170-CA6F-4B9D-B939-E38ECD416F68}" presName="childText" presStyleLbl="conFgAcc1" presStyleIdx="0" presStyleCnt="3">
        <dgm:presLayoutVars>
          <dgm:bulletEnabled val="1"/>
        </dgm:presLayoutVars>
      </dgm:prSet>
      <dgm:spPr/>
    </dgm:pt>
    <dgm:pt modelId="{8DC6C7EC-541F-344D-9F77-40206F8EC9C7}" type="pres">
      <dgm:prSet presAssocID="{365A980E-9581-4661-9E63-305D059E190D}" presName="spaceBetweenRectangles" presStyleCnt="0"/>
      <dgm:spPr/>
    </dgm:pt>
    <dgm:pt modelId="{0677C708-4E57-5D47-A6D5-505EF9429C77}" type="pres">
      <dgm:prSet presAssocID="{EED2FA11-EEEB-44F9-AC8E-F24439E174B9}" presName="parentLin" presStyleCnt="0"/>
      <dgm:spPr/>
    </dgm:pt>
    <dgm:pt modelId="{CBFEA0E9-0F24-E24E-A49A-BF2D9390DA83}" type="pres">
      <dgm:prSet presAssocID="{EED2FA11-EEEB-44F9-AC8E-F24439E174B9}" presName="parentLeftMargin" presStyleLbl="node1" presStyleIdx="0" presStyleCnt="3"/>
      <dgm:spPr/>
    </dgm:pt>
    <dgm:pt modelId="{4B397BE2-B119-8C46-8CBE-524EFB11C4A7}" type="pres">
      <dgm:prSet presAssocID="{EED2FA11-EEEB-44F9-AC8E-F24439E174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EEAF3A9-7042-6B43-8399-8A3654784DAD}" type="pres">
      <dgm:prSet presAssocID="{EED2FA11-EEEB-44F9-AC8E-F24439E174B9}" presName="negativeSpace" presStyleCnt="0"/>
      <dgm:spPr/>
    </dgm:pt>
    <dgm:pt modelId="{C3C129DF-BD6E-1343-9EF7-06BD9E4FA536}" type="pres">
      <dgm:prSet presAssocID="{EED2FA11-EEEB-44F9-AC8E-F24439E174B9}" presName="childText" presStyleLbl="conFgAcc1" presStyleIdx="1" presStyleCnt="3">
        <dgm:presLayoutVars>
          <dgm:bulletEnabled val="1"/>
        </dgm:presLayoutVars>
      </dgm:prSet>
      <dgm:spPr/>
    </dgm:pt>
    <dgm:pt modelId="{340183E1-D149-5E4A-8AE7-780B09539E15}" type="pres">
      <dgm:prSet presAssocID="{B1A3F77B-1DC1-4DBA-B18E-A278012CBBAB}" presName="spaceBetweenRectangles" presStyleCnt="0"/>
      <dgm:spPr/>
    </dgm:pt>
    <dgm:pt modelId="{83DB85CB-B9C4-A744-9435-5AE33E9E66A6}" type="pres">
      <dgm:prSet presAssocID="{D7B6E630-94FD-4942-B9ED-1085970E5060}" presName="parentLin" presStyleCnt="0"/>
      <dgm:spPr/>
    </dgm:pt>
    <dgm:pt modelId="{1BCDC341-5A06-4C4A-B0C1-05C344B9E318}" type="pres">
      <dgm:prSet presAssocID="{D7B6E630-94FD-4942-B9ED-1085970E5060}" presName="parentLeftMargin" presStyleLbl="node1" presStyleIdx="1" presStyleCnt="3"/>
      <dgm:spPr/>
    </dgm:pt>
    <dgm:pt modelId="{16706788-FFAE-4A4E-B917-69D3044333FB}" type="pres">
      <dgm:prSet presAssocID="{D7B6E630-94FD-4942-B9ED-1085970E506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9251DA2-D5C1-3444-B71B-C9FAB61EC849}" type="pres">
      <dgm:prSet presAssocID="{D7B6E630-94FD-4942-B9ED-1085970E5060}" presName="negativeSpace" presStyleCnt="0"/>
      <dgm:spPr/>
    </dgm:pt>
    <dgm:pt modelId="{85875B0D-CB36-C641-BFC4-0B948C57995E}" type="pres">
      <dgm:prSet presAssocID="{D7B6E630-94FD-4942-B9ED-1085970E506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3F10303-EC8D-CD43-9A2A-69E175A2EE2A}" type="presOf" srcId="{A93945EE-E09F-4501-ADBC-4EE5BCE175E7}" destId="{C3C129DF-BD6E-1343-9EF7-06BD9E4FA536}" srcOrd="0" destOrd="0" presId="urn:microsoft.com/office/officeart/2005/8/layout/list1"/>
    <dgm:cxn modelId="{357B6A04-7C29-4B4C-A772-9D06AF3FDCDD}" type="presOf" srcId="{EED2FA11-EEEB-44F9-AC8E-F24439E174B9}" destId="{4B397BE2-B119-8C46-8CBE-524EFB11C4A7}" srcOrd="1" destOrd="0" presId="urn:microsoft.com/office/officeart/2005/8/layout/list1"/>
    <dgm:cxn modelId="{6A4E3009-B24B-944C-ABB8-1D5967FC6AB8}" type="presOf" srcId="{0D14855B-9B94-4301-8DBB-1285055150BE}" destId="{C3C129DF-BD6E-1343-9EF7-06BD9E4FA536}" srcOrd="0" destOrd="2" presId="urn:microsoft.com/office/officeart/2005/8/layout/list1"/>
    <dgm:cxn modelId="{86BBB80D-2410-CF41-8DEA-E12BABFA7545}" type="presOf" srcId="{86F72451-A8AE-4C0A-BEDE-268439591223}" destId="{85875B0D-CB36-C641-BFC4-0B948C57995E}" srcOrd="0" destOrd="0" presId="urn:microsoft.com/office/officeart/2005/8/layout/list1"/>
    <dgm:cxn modelId="{005D1224-114B-2442-98DA-626425C8D5F1}" type="presOf" srcId="{2EA1C170-CA6F-4B9D-B939-E38ECD416F68}" destId="{DF685C22-2AAD-F642-AC74-B47E54DB63E1}" srcOrd="0" destOrd="0" presId="urn:microsoft.com/office/officeart/2005/8/layout/list1"/>
    <dgm:cxn modelId="{DAF69931-B82B-6946-A7A7-5ED20741BF60}" type="presOf" srcId="{D7B6E630-94FD-4942-B9ED-1085970E5060}" destId="{16706788-FFAE-4A4E-B917-69D3044333FB}" srcOrd="1" destOrd="0" presId="urn:microsoft.com/office/officeart/2005/8/layout/list1"/>
    <dgm:cxn modelId="{59062D35-CFF1-3346-83AD-F40F019E0D5C}" type="presOf" srcId="{D7B6E630-94FD-4942-B9ED-1085970E5060}" destId="{1BCDC341-5A06-4C4A-B0C1-05C344B9E318}" srcOrd="0" destOrd="0" presId="urn:microsoft.com/office/officeart/2005/8/layout/list1"/>
    <dgm:cxn modelId="{39FEF239-2ABA-A247-ADD6-246C2F1CED9E}" type="presOf" srcId="{EED2FA11-EEEB-44F9-AC8E-F24439E174B9}" destId="{CBFEA0E9-0F24-E24E-A49A-BF2D9390DA83}" srcOrd="0" destOrd="0" presId="urn:microsoft.com/office/officeart/2005/8/layout/list1"/>
    <dgm:cxn modelId="{A35BEF54-C8C5-4384-A901-E6F81F3B81AE}" srcId="{C3765FCB-BB20-4C8D-8A76-8B40810CF09C}" destId="{2EA1C170-CA6F-4B9D-B939-E38ECD416F68}" srcOrd="0" destOrd="0" parTransId="{2AFC23BD-719A-4C4A-B537-E26DFB8A3E02}" sibTransId="{365A980E-9581-4661-9E63-305D059E190D}"/>
    <dgm:cxn modelId="{ADC2645D-6B0D-4AD9-9785-8F355EA1D0B4}" srcId="{EED2FA11-EEEB-44F9-AC8E-F24439E174B9}" destId="{A93945EE-E09F-4501-ADBC-4EE5BCE175E7}" srcOrd="0" destOrd="0" parTransId="{FE69B4BD-1233-4E8B-B8A2-1E19DC53BE8A}" sibTransId="{E443E313-C047-4B75-8E9B-CDB5D036077A}"/>
    <dgm:cxn modelId="{4A606564-03B0-CB4D-B28E-F84931EA6334}" type="presOf" srcId="{47DA6698-8ED5-475C-A2B1-0899552641C7}" destId="{C3C129DF-BD6E-1343-9EF7-06BD9E4FA536}" srcOrd="0" destOrd="1" presId="urn:microsoft.com/office/officeart/2005/8/layout/list1"/>
    <dgm:cxn modelId="{0DDCE667-226B-4174-B40F-C6F498BD34A6}" srcId="{EED2FA11-EEEB-44F9-AC8E-F24439E174B9}" destId="{47DA6698-8ED5-475C-A2B1-0899552641C7}" srcOrd="1" destOrd="0" parTransId="{C6AE8B6B-92AE-4092-BD44-FBFE09AB2DEC}" sibTransId="{CA96092F-9A19-4385-A44C-438B11F61ABC}"/>
    <dgm:cxn modelId="{45391282-8A51-4FF9-82C1-759AC34DC2FE}" srcId="{C3765FCB-BB20-4C8D-8A76-8B40810CF09C}" destId="{D7B6E630-94FD-4942-B9ED-1085970E5060}" srcOrd="2" destOrd="0" parTransId="{2B02EAC9-9C77-4D1B-A939-A57D9A54C67E}" sibTransId="{EF8C8E3B-B941-4C37-B990-3299A09B7C59}"/>
    <dgm:cxn modelId="{79B5A69A-DC43-46F6-96B4-65EFA7A34402}" srcId="{EED2FA11-EEEB-44F9-AC8E-F24439E174B9}" destId="{8E5F79E5-B454-4FF8-A446-2C496BAA3051}" srcOrd="3" destOrd="0" parTransId="{71D94703-1818-43EF-BA30-421AAFAEA9CB}" sibTransId="{45540611-7179-4C10-9B48-B63CE23F5F8A}"/>
    <dgm:cxn modelId="{4B5FF4A0-8BCB-472A-9464-9FD93FE7D286}" srcId="{EED2FA11-EEEB-44F9-AC8E-F24439E174B9}" destId="{0D14855B-9B94-4301-8DBB-1285055150BE}" srcOrd="2" destOrd="0" parTransId="{61210DC2-3D88-4578-B1B5-99E9833734E9}" sibTransId="{0F716114-28DD-41B6-9F82-69B433ABF4D1}"/>
    <dgm:cxn modelId="{80E355A5-D10A-934D-866C-595C633DA51C}" type="presOf" srcId="{C3765FCB-BB20-4C8D-8A76-8B40810CF09C}" destId="{BA97BF61-47EE-A249-9E4F-224527DDC963}" srcOrd="0" destOrd="0" presId="urn:microsoft.com/office/officeart/2005/8/layout/list1"/>
    <dgm:cxn modelId="{5114A2AD-20BE-AA48-97F6-BE83E7822974}" type="presOf" srcId="{8E5F79E5-B454-4FF8-A446-2C496BAA3051}" destId="{C3C129DF-BD6E-1343-9EF7-06BD9E4FA536}" srcOrd="0" destOrd="3" presId="urn:microsoft.com/office/officeart/2005/8/layout/list1"/>
    <dgm:cxn modelId="{728CF4B1-2985-CB42-B442-C8F6FF721605}" type="presOf" srcId="{2EA1C170-CA6F-4B9D-B939-E38ECD416F68}" destId="{9A1F44E9-D43A-4449-917D-C32CCD7CE507}" srcOrd="1" destOrd="0" presId="urn:microsoft.com/office/officeart/2005/8/layout/list1"/>
    <dgm:cxn modelId="{49E3DBC0-E4D6-486D-8E01-474B4B06F9D4}" srcId="{D7B6E630-94FD-4942-B9ED-1085970E5060}" destId="{86F72451-A8AE-4C0A-BEDE-268439591223}" srcOrd="0" destOrd="0" parTransId="{0F57C77A-F186-4F2D-8577-E9C9C3F04803}" sibTransId="{8878C303-3991-4382-841A-D29F802CCA74}"/>
    <dgm:cxn modelId="{22A60CF1-AC4B-4BF7-B661-52697DE7FEF8}" srcId="{C3765FCB-BB20-4C8D-8A76-8B40810CF09C}" destId="{EED2FA11-EEEB-44F9-AC8E-F24439E174B9}" srcOrd="1" destOrd="0" parTransId="{3E993BAC-D114-4D1F-8E25-DA5C7091DD30}" sibTransId="{B1A3F77B-1DC1-4DBA-B18E-A278012CBBAB}"/>
    <dgm:cxn modelId="{41302F5D-6705-2043-9D81-83EFD81B591B}" type="presParOf" srcId="{BA97BF61-47EE-A249-9E4F-224527DDC963}" destId="{D7DD5D32-1F3B-D748-9E69-C28739DE9D37}" srcOrd="0" destOrd="0" presId="urn:microsoft.com/office/officeart/2005/8/layout/list1"/>
    <dgm:cxn modelId="{623B7B61-CEBC-344B-A72F-C9825CD358B3}" type="presParOf" srcId="{D7DD5D32-1F3B-D748-9E69-C28739DE9D37}" destId="{DF685C22-2AAD-F642-AC74-B47E54DB63E1}" srcOrd="0" destOrd="0" presId="urn:microsoft.com/office/officeart/2005/8/layout/list1"/>
    <dgm:cxn modelId="{4A8391A7-BE9E-1742-BEB9-F3B178F412E0}" type="presParOf" srcId="{D7DD5D32-1F3B-D748-9E69-C28739DE9D37}" destId="{9A1F44E9-D43A-4449-917D-C32CCD7CE507}" srcOrd="1" destOrd="0" presId="urn:microsoft.com/office/officeart/2005/8/layout/list1"/>
    <dgm:cxn modelId="{2294AA09-1A4E-074B-99B1-FD47267ACB5F}" type="presParOf" srcId="{BA97BF61-47EE-A249-9E4F-224527DDC963}" destId="{A7870794-4B36-1B4C-9D16-0663E5FB6F00}" srcOrd="1" destOrd="0" presId="urn:microsoft.com/office/officeart/2005/8/layout/list1"/>
    <dgm:cxn modelId="{B1F987B1-67A4-134D-A525-E6E7A6D976E7}" type="presParOf" srcId="{BA97BF61-47EE-A249-9E4F-224527DDC963}" destId="{1DE63018-0212-C146-9F4B-AB57F17AA311}" srcOrd="2" destOrd="0" presId="urn:microsoft.com/office/officeart/2005/8/layout/list1"/>
    <dgm:cxn modelId="{DFDEA63F-D83F-9344-A272-64E91679C99A}" type="presParOf" srcId="{BA97BF61-47EE-A249-9E4F-224527DDC963}" destId="{8DC6C7EC-541F-344D-9F77-40206F8EC9C7}" srcOrd="3" destOrd="0" presId="urn:microsoft.com/office/officeart/2005/8/layout/list1"/>
    <dgm:cxn modelId="{4467BEB3-AFF1-5845-977C-B8FD1419CC38}" type="presParOf" srcId="{BA97BF61-47EE-A249-9E4F-224527DDC963}" destId="{0677C708-4E57-5D47-A6D5-505EF9429C77}" srcOrd="4" destOrd="0" presId="urn:microsoft.com/office/officeart/2005/8/layout/list1"/>
    <dgm:cxn modelId="{62B75215-4ABC-FB42-BB2B-05F3757DB9E1}" type="presParOf" srcId="{0677C708-4E57-5D47-A6D5-505EF9429C77}" destId="{CBFEA0E9-0F24-E24E-A49A-BF2D9390DA83}" srcOrd="0" destOrd="0" presId="urn:microsoft.com/office/officeart/2005/8/layout/list1"/>
    <dgm:cxn modelId="{026F23F2-9DEC-2E41-98E4-9E8E361CA473}" type="presParOf" srcId="{0677C708-4E57-5D47-A6D5-505EF9429C77}" destId="{4B397BE2-B119-8C46-8CBE-524EFB11C4A7}" srcOrd="1" destOrd="0" presId="urn:microsoft.com/office/officeart/2005/8/layout/list1"/>
    <dgm:cxn modelId="{C1AC8D20-3B8C-804E-86D8-6358FE69C3F5}" type="presParOf" srcId="{BA97BF61-47EE-A249-9E4F-224527DDC963}" destId="{0EEAF3A9-7042-6B43-8399-8A3654784DAD}" srcOrd="5" destOrd="0" presId="urn:microsoft.com/office/officeart/2005/8/layout/list1"/>
    <dgm:cxn modelId="{B34D8249-61A0-8B41-B515-AA418276AC44}" type="presParOf" srcId="{BA97BF61-47EE-A249-9E4F-224527DDC963}" destId="{C3C129DF-BD6E-1343-9EF7-06BD9E4FA536}" srcOrd="6" destOrd="0" presId="urn:microsoft.com/office/officeart/2005/8/layout/list1"/>
    <dgm:cxn modelId="{A28C2F46-FE38-2F44-A36C-9B11379A8675}" type="presParOf" srcId="{BA97BF61-47EE-A249-9E4F-224527DDC963}" destId="{340183E1-D149-5E4A-8AE7-780B09539E15}" srcOrd="7" destOrd="0" presId="urn:microsoft.com/office/officeart/2005/8/layout/list1"/>
    <dgm:cxn modelId="{D589BCD4-F3AF-D040-BA21-91321C1BD6A1}" type="presParOf" srcId="{BA97BF61-47EE-A249-9E4F-224527DDC963}" destId="{83DB85CB-B9C4-A744-9435-5AE33E9E66A6}" srcOrd="8" destOrd="0" presId="urn:microsoft.com/office/officeart/2005/8/layout/list1"/>
    <dgm:cxn modelId="{D0FB05CE-901C-054A-B74E-450B1F4DAA92}" type="presParOf" srcId="{83DB85CB-B9C4-A744-9435-5AE33E9E66A6}" destId="{1BCDC341-5A06-4C4A-B0C1-05C344B9E318}" srcOrd="0" destOrd="0" presId="urn:microsoft.com/office/officeart/2005/8/layout/list1"/>
    <dgm:cxn modelId="{BCF90122-2E82-554C-8162-A57D91EBEC61}" type="presParOf" srcId="{83DB85CB-B9C4-A744-9435-5AE33E9E66A6}" destId="{16706788-FFAE-4A4E-B917-69D3044333FB}" srcOrd="1" destOrd="0" presId="urn:microsoft.com/office/officeart/2005/8/layout/list1"/>
    <dgm:cxn modelId="{E5177C55-1934-794B-8523-BDFA8F206AF1}" type="presParOf" srcId="{BA97BF61-47EE-A249-9E4F-224527DDC963}" destId="{29251DA2-D5C1-3444-B71B-C9FAB61EC849}" srcOrd="9" destOrd="0" presId="urn:microsoft.com/office/officeart/2005/8/layout/list1"/>
    <dgm:cxn modelId="{A7D52D09-3075-9C4E-A04A-FC1F287D5827}" type="presParOf" srcId="{BA97BF61-47EE-A249-9E4F-224527DDC963}" destId="{85875B0D-CB36-C641-BFC4-0B948C57995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F07BAC-4586-42A8-A6FD-1AE17B12725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5CD5B680-F4AC-4754-9674-1CDD3ADF46AE}">
      <dgm:prSet/>
      <dgm:spPr/>
      <dgm:t>
        <a:bodyPr/>
        <a:lstStyle/>
        <a:p>
          <a:pPr>
            <a:defRPr cap="all"/>
          </a:pPr>
          <a:r>
            <a:rPr lang="en-US"/>
            <a:t>Brand new to role!</a:t>
          </a:r>
        </a:p>
      </dgm:t>
    </dgm:pt>
    <dgm:pt modelId="{77478698-80DA-4655-8259-74FE11C501F1}" type="parTrans" cxnId="{B61FAFF3-AE74-4DEB-B5F1-1742A5997270}">
      <dgm:prSet/>
      <dgm:spPr/>
      <dgm:t>
        <a:bodyPr/>
        <a:lstStyle/>
        <a:p>
          <a:endParaRPr lang="en-US"/>
        </a:p>
      </dgm:t>
    </dgm:pt>
    <dgm:pt modelId="{6112E71F-E2B5-469A-ACAC-FABCDBF97131}" type="sibTrans" cxnId="{B61FAFF3-AE74-4DEB-B5F1-1742A5997270}">
      <dgm:prSet/>
      <dgm:spPr/>
      <dgm:t>
        <a:bodyPr/>
        <a:lstStyle/>
        <a:p>
          <a:endParaRPr lang="en-US"/>
        </a:p>
      </dgm:t>
    </dgm:pt>
    <dgm:pt modelId="{99832ADA-9A64-42EF-B0B5-B86C67568428}">
      <dgm:prSet/>
      <dgm:spPr/>
      <dgm:t>
        <a:bodyPr/>
        <a:lstStyle/>
        <a:p>
          <a:pPr>
            <a:defRPr cap="all"/>
          </a:pPr>
          <a:r>
            <a:rPr lang="en-US"/>
            <a:t>How to challenge established practices</a:t>
          </a:r>
        </a:p>
      </dgm:t>
    </dgm:pt>
    <dgm:pt modelId="{25DC1F3D-A530-4354-A5DA-3A88C9DB3DEC}" type="parTrans" cxnId="{E9E4F53C-8A61-462D-8C62-05C908C88943}">
      <dgm:prSet/>
      <dgm:spPr/>
      <dgm:t>
        <a:bodyPr/>
        <a:lstStyle/>
        <a:p>
          <a:endParaRPr lang="en-US"/>
        </a:p>
      </dgm:t>
    </dgm:pt>
    <dgm:pt modelId="{D56D6F27-27C6-46F0-80A5-5927D9C987C9}" type="sibTrans" cxnId="{E9E4F53C-8A61-462D-8C62-05C908C88943}">
      <dgm:prSet/>
      <dgm:spPr/>
      <dgm:t>
        <a:bodyPr/>
        <a:lstStyle/>
        <a:p>
          <a:endParaRPr lang="en-US"/>
        </a:p>
      </dgm:t>
    </dgm:pt>
    <dgm:pt modelId="{7844818F-489A-4D0B-A853-29B681A3F02B}">
      <dgm:prSet/>
      <dgm:spPr/>
      <dgm:t>
        <a:bodyPr/>
        <a:lstStyle/>
        <a:p>
          <a:pPr>
            <a:defRPr cap="all"/>
          </a:pPr>
          <a:r>
            <a:rPr lang="en-US" dirty="0"/>
            <a:t>Avoid conflict AND PROMOTE LEARNING</a:t>
          </a:r>
        </a:p>
      </dgm:t>
    </dgm:pt>
    <dgm:pt modelId="{79E86580-62EC-41E5-AEC1-7BAFFFBDFA75}" type="parTrans" cxnId="{02265119-3D49-425D-B9D6-DB68D8D857B8}">
      <dgm:prSet/>
      <dgm:spPr/>
      <dgm:t>
        <a:bodyPr/>
        <a:lstStyle/>
        <a:p>
          <a:endParaRPr lang="en-US"/>
        </a:p>
      </dgm:t>
    </dgm:pt>
    <dgm:pt modelId="{76BB7747-DFC6-4170-A19E-41D02F0DF983}" type="sibTrans" cxnId="{02265119-3D49-425D-B9D6-DB68D8D857B8}">
      <dgm:prSet/>
      <dgm:spPr/>
      <dgm:t>
        <a:bodyPr/>
        <a:lstStyle/>
        <a:p>
          <a:endParaRPr lang="en-US"/>
        </a:p>
      </dgm:t>
    </dgm:pt>
    <dgm:pt modelId="{2458871D-A0BA-4FC3-B1C9-01B77401465F}" type="pres">
      <dgm:prSet presAssocID="{1FF07BAC-4586-42A8-A6FD-1AE17B127253}" presName="root" presStyleCnt="0">
        <dgm:presLayoutVars>
          <dgm:dir/>
          <dgm:resizeHandles val="exact"/>
        </dgm:presLayoutVars>
      </dgm:prSet>
      <dgm:spPr/>
    </dgm:pt>
    <dgm:pt modelId="{7838B308-6198-4406-89AC-5ABB8112ECD2}" type="pres">
      <dgm:prSet presAssocID="{5CD5B680-F4AC-4754-9674-1CDD3ADF46AE}" presName="compNode" presStyleCnt="0"/>
      <dgm:spPr/>
    </dgm:pt>
    <dgm:pt modelId="{BCD3C19E-7E7C-4457-BE3C-3A729388ACAC}" type="pres">
      <dgm:prSet presAssocID="{5CD5B680-F4AC-4754-9674-1CDD3ADF46AE}" presName="iconBgRect" presStyleLbl="bgShp" presStyleIdx="0" presStyleCnt="3"/>
      <dgm:spPr/>
    </dgm:pt>
    <dgm:pt modelId="{6EE8F03C-F0C9-4926-8AA3-E233E0EF2EDE}" type="pres">
      <dgm:prSet presAssocID="{5CD5B680-F4AC-4754-9674-1CDD3ADF46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FD353F7D-4B6D-436A-9DCA-F039CC69BB3C}" type="pres">
      <dgm:prSet presAssocID="{5CD5B680-F4AC-4754-9674-1CDD3ADF46AE}" presName="spaceRect" presStyleCnt="0"/>
      <dgm:spPr/>
    </dgm:pt>
    <dgm:pt modelId="{A44A49B2-63E8-4D55-A752-8EB6C22B38CC}" type="pres">
      <dgm:prSet presAssocID="{5CD5B680-F4AC-4754-9674-1CDD3ADF46AE}" presName="textRect" presStyleLbl="revTx" presStyleIdx="0" presStyleCnt="3">
        <dgm:presLayoutVars>
          <dgm:chMax val="1"/>
          <dgm:chPref val="1"/>
        </dgm:presLayoutVars>
      </dgm:prSet>
      <dgm:spPr/>
    </dgm:pt>
    <dgm:pt modelId="{AC870520-39D3-4561-8755-50F076B7F63A}" type="pres">
      <dgm:prSet presAssocID="{6112E71F-E2B5-469A-ACAC-FABCDBF97131}" presName="sibTrans" presStyleCnt="0"/>
      <dgm:spPr/>
    </dgm:pt>
    <dgm:pt modelId="{49DF6ED2-7B26-40FE-B0AD-9F0E6C95B606}" type="pres">
      <dgm:prSet presAssocID="{99832ADA-9A64-42EF-B0B5-B86C67568428}" presName="compNode" presStyleCnt="0"/>
      <dgm:spPr/>
    </dgm:pt>
    <dgm:pt modelId="{715596D8-19E6-4019-AA7B-FECE561401C3}" type="pres">
      <dgm:prSet presAssocID="{99832ADA-9A64-42EF-B0B5-B86C67568428}" presName="iconBgRect" presStyleLbl="bgShp" presStyleIdx="1" presStyleCnt="3"/>
      <dgm:spPr/>
    </dgm:pt>
    <dgm:pt modelId="{0961200A-F2FE-4F36-9EF7-641CA3D32D65}" type="pres">
      <dgm:prSet presAssocID="{99832ADA-9A64-42EF-B0B5-B86C6756842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97DA484-FC8E-4F77-95F9-726011234CB4}" type="pres">
      <dgm:prSet presAssocID="{99832ADA-9A64-42EF-B0B5-B86C67568428}" presName="spaceRect" presStyleCnt="0"/>
      <dgm:spPr/>
    </dgm:pt>
    <dgm:pt modelId="{0E4E6116-55F9-4DA8-B092-E3756748784C}" type="pres">
      <dgm:prSet presAssocID="{99832ADA-9A64-42EF-B0B5-B86C67568428}" presName="textRect" presStyleLbl="revTx" presStyleIdx="1" presStyleCnt="3">
        <dgm:presLayoutVars>
          <dgm:chMax val="1"/>
          <dgm:chPref val="1"/>
        </dgm:presLayoutVars>
      </dgm:prSet>
      <dgm:spPr/>
    </dgm:pt>
    <dgm:pt modelId="{D19F84C0-0A5D-46EE-B668-87D65AA016A6}" type="pres">
      <dgm:prSet presAssocID="{D56D6F27-27C6-46F0-80A5-5927D9C987C9}" presName="sibTrans" presStyleCnt="0"/>
      <dgm:spPr/>
    </dgm:pt>
    <dgm:pt modelId="{EA7D4021-D59C-49F3-9354-902B67BC3526}" type="pres">
      <dgm:prSet presAssocID="{7844818F-489A-4D0B-A853-29B681A3F02B}" presName="compNode" presStyleCnt="0"/>
      <dgm:spPr/>
    </dgm:pt>
    <dgm:pt modelId="{76FE5690-36F5-4FB3-9935-9FBFA8B3D311}" type="pres">
      <dgm:prSet presAssocID="{7844818F-489A-4D0B-A853-29B681A3F02B}" presName="iconBgRect" presStyleLbl="bgShp" presStyleIdx="2" presStyleCnt="3"/>
      <dgm:spPr/>
    </dgm:pt>
    <dgm:pt modelId="{D98811FC-0B8C-46FB-B6E3-21FE31837312}" type="pres">
      <dgm:prSet presAssocID="{7844818F-489A-4D0B-A853-29B681A3F02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2731FBEE-4891-461F-AD7E-DA8AFF3DA671}" type="pres">
      <dgm:prSet presAssocID="{7844818F-489A-4D0B-A853-29B681A3F02B}" presName="spaceRect" presStyleCnt="0"/>
      <dgm:spPr/>
    </dgm:pt>
    <dgm:pt modelId="{C296AB3E-0E63-44B0-A2E8-60F13752C827}" type="pres">
      <dgm:prSet presAssocID="{7844818F-489A-4D0B-A853-29B681A3F02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0BED515-DC83-4A1E-80F9-591FE5032F99}" type="presOf" srcId="{7844818F-489A-4D0B-A853-29B681A3F02B}" destId="{C296AB3E-0E63-44B0-A2E8-60F13752C827}" srcOrd="0" destOrd="0" presId="urn:microsoft.com/office/officeart/2018/5/layout/IconCircleLabelList"/>
    <dgm:cxn modelId="{02265119-3D49-425D-B9D6-DB68D8D857B8}" srcId="{1FF07BAC-4586-42A8-A6FD-1AE17B127253}" destId="{7844818F-489A-4D0B-A853-29B681A3F02B}" srcOrd="2" destOrd="0" parTransId="{79E86580-62EC-41E5-AEC1-7BAFFFBDFA75}" sibTransId="{76BB7747-DFC6-4170-A19E-41D02F0DF983}"/>
    <dgm:cxn modelId="{1B1FAF2A-7A7B-4323-96F5-343F58AD7D7E}" type="presOf" srcId="{99832ADA-9A64-42EF-B0B5-B86C67568428}" destId="{0E4E6116-55F9-4DA8-B092-E3756748784C}" srcOrd="0" destOrd="0" presId="urn:microsoft.com/office/officeart/2018/5/layout/IconCircleLabelList"/>
    <dgm:cxn modelId="{E9E4F53C-8A61-462D-8C62-05C908C88943}" srcId="{1FF07BAC-4586-42A8-A6FD-1AE17B127253}" destId="{99832ADA-9A64-42EF-B0B5-B86C67568428}" srcOrd="1" destOrd="0" parTransId="{25DC1F3D-A530-4354-A5DA-3A88C9DB3DEC}" sibTransId="{D56D6F27-27C6-46F0-80A5-5927D9C987C9}"/>
    <dgm:cxn modelId="{7147B750-BD7A-4B3B-9C15-0D9A45A261EB}" type="presOf" srcId="{1FF07BAC-4586-42A8-A6FD-1AE17B127253}" destId="{2458871D-A0BA-4FC3-B1C9-01B77401465F}" srcOrd="0" destOrd="0" presId="urn:microsoft.com/office/officeart/2018/5/layout/IconCircleLabelList"/>
    <dgm:cxn modelId="{0A162DAF-9ED8-4487-9BAB-4CC426AF0F32}" type="presOf" srcId="{5CD5B680-F4AC-4754-9674-1CDD3ADF46AE}" destId="{A44A49B2-63E8-4D55-A752-8EB6C22B38CC}" srcOrd="0" destOrd="0" presId="urn:microsoft.com/office/officeart/2018/5/layout/IconCircleLabelList"/>
    <dgm:cxn modelId="{B61FAFF3-AE74-4DEB-B5F1-1742A5997270}" srcId="{1FF07BAC-4586-42A8-A6FD-1AE17B127253}" destId="{5CD5B680-F4AC-4754-9674-1CDD3ADF46AE}" srcOrd="0" destOrd="0" parTransId="{77478698-80DA-4655-8259-74FE11C501F1}" sibTransId="{6112E71F-E2B5-469A-ACAC-FABCDBF97131}"/>
    <dgm:cxn modelId="{3D6E929A-49E5-473B-9410-ACC1B418CF26}" type="presParOf" srcId="{2458871D-A0BA-4FC3-B1C9-01B77401465F}" destId="{7838B308-6198-4406-89AC-5ABB8112ECD2}" srcOrd="0" destOrd="0" presId="urn:microsoft.com/office/officeart/2018/5/layout/IconCircleLabelList"/>
    <dgm:cxn modelId="{7CAE9174-2C5B-48C7-A00E-E92FB65F3D94}" type="presParOf" srcId="{7838B308-6198-4406-89AC-5ABB8112ECD2}" destId="{BCD3C19E-7E7C-4457-BE3C-3A729388ACAC}" srcOrd="0" destOrd="0" presId="urn:microsoft.com/office/officeart/2018/5/layout/IconCircleLabelList"/>
    <dgm:cxn modelId="{8E739D0A-DBC2-4CDA-B5CF-05BA75135CD1}" type="presParOf" srcId="{7838B308-6198-4406-89AC-5ABB8112ECD2}" destId="{6EE8F03C-F0C9-4926-8AA3-E233E0EF2EDE}" srcOrd="1" destOrd="0" presId="urn:microsoft.com/office/officeart/2018/5/layout/IconCircleLabelList"/>
    <dgm:cxn modelId="{333505AC-C656-41CF-9E70-780E1DA6D23E}" type="presParOf" srcId="{7838B308-6198-4406-89AC-5ABB8112ECD2}" destId="{FD353F7D-4B6D-436A-9DCA-F039CC69BB3C}" srcOrd="2" destOrd="0" presId="urn:microsoft.com/office/officeart/2018/5/layout/IconCircleLabelList"/>
    <dgm:cxn modelId="{AD09D178-C856-4413-9D45-93A237C69A16}" type="presParOf" srcId="{7838B308-6198-4406-89AC-5ABB8112ECD2}" destId="{A44A49B2-63E8-4D55-A752-8EB6C22B38CC}" srcOrd="3" destOrd="0" presId="urn:microsoft.com/office/officeart/2018/5/layout/IconCircleLabelList"/>
    <dgm:cxn modelId="{C1F92B9F-2BBA-457B-9783-C086C9177FC2}" type="presParOf" srcId="{2458871D-A0BA-4FC3-B1C9-01B77401465F}" destId="{AC870520-39D3-4561-8755-50F076B7F63A}" srcOrd="1" destOrd="0" presId="urn:microsoft.com/office/officeart/2018/5/layout/IconCircleLabelList"/>
    <dgm:cxn modelId="{84C16AEB-6D38-4DE0-B9E4-8D6E1D465467}" type="presParOf" srcId="{2458871D-A0BA-4FC3-B1C9-01B77401465F}" destId="{49DF6ED2-7B26-40FE-B0AD-9F0E6C95B606}" srcOrd="2" destOrd="0" presId="urn:microsoft.com/office/officeart/2018/5/layout/IconCircleLabelList"/>
    <dgm:cxn modelId="{4CD5431D-82CD-48C3-A198-E0742786CBC7}" type="presParOf" srcId="{49DF6ED2-7B26-40FE-B0AD-9F0E6C95B606}" destId="{715596D8-19E6-4019-AA7B-FECE561401C3}" srcOrd="0" destOrd="0" presId="urn:microsoft.com/office/officeart/2018/5/layout/IconCircleLabelList"/>
    <dgm:cxn modelId="{15A61D4F-5FF4-4D08-B49C-335D8F42E3AE}" type="presParOf" srcId="{49DF6ED2-7B26-40FE-B0AD-9F0E6C95B606}" destId="{0961200A-F2FE-4F36-9EF7-641CA3D32D65}" srcOrd="1" destOrd="0" presId="urn:microsoft.com/office/officeart/2018/5/layout/IconCircleLabelList"/>
    <dgm:cxn modelId="{2BDB2A5A-9AE3-4D1C-9B75-98C78CB4187D}" type="presParOf" srcId="{49DF6ED2-7B26-40FE-B0AD-9F0E6C95B606}" destId="{B97DA484-FC8E-4F77-95F9-726011234CB4}" srcOrd="2" destOrd="0" presId="urn:microsoft.com/office/officeart/2018/5/layout/IconCircleLabelList"/>
    <dgm:cxn modelId="{9E7DB083-EAFD-4F64-B072-65A2F568C4A9}" type="presParOf" srcId="{49DF6ED2-7B26-40FE-B0AD-9F0E6C95B606}" destId="{0E4E6116-55F9-4DA8-B092-E3756748784C}" srcOrd="3" destOrd="0" presId="urn:microsoft.com/office/officeart/2018/5/layout/IconCircleLabelList"/>
    <dgm:cxn modelId="{0D47492A-7D4C-4104-A747-9E97E709D26E}" type="presParOf" srcId="{2458871D-A0BA-4FC3-B1C9-01B77401465F}" destId="{D19F84C0-0A5D-46EE-B668-87D65AA016A6}" srcOrd="3" destOrd="0" presId="urn:microsoft.com/office/officeart/2018/5/layout/IconCircleLabelList"/>
    <dgm:cxn modelId="{A5038BEC-2571-4CA7-8104-BCF457C38452}" type="presParOf" srcId="{2458871D-A0BA-4FC3-B1C9-01B77401465F}" destId="{EA7D4021-D59C-49F3-9354-902B67BC3526}" srcOrd="4" destOrd="0" presId="urn:microsoft.com/office/officeart/2018/5/layout/IconCircleLabelList"/>
    <dgm:cxn modelId="{E97DDC71-9801-4C3A-BCAD-BB1C6FDC8072}" type="presParOf" srcId="{EA7D4021-D59C-49F3-9354-902B67BC3526}" destId="{76FE5690-36F5-4FB3-9935-9FBFA8B3D311}" srcOrd="0" destOrd="0" presId="urn:microsoft.com/office/officeart/2018/5/layout/IconCircleLabelList"/>
    <dgm:cxn modelId="{CE1A8CCE-A317-42EE-9E4D-61F22E9563A0}" type="presParOf" srcId="{EA7D4021-D59C-49F3-9354-902B67BC3526}" destId="{D98811FC-0B8C-46FB-B6E3-21FE31837312}" srcOrd="1" destOrd="0" presId="urn:microsoft.com/office/officeart/2018/5/layout/IconCircleLabelList"/>
    <dgm:cxn modelId="{B90B144D-8C13-4F7C-AF3D-80014F37083A}" type="presParOf" srcId="{EA7D4021-D59C-49F3-9354-902B67BC3526}" destId="{2731FBEE-4891-461F-AD7E-DA8AFF3DA671}" srcOrd="2" destOrd="0" presId="urn:microsoft.com/office/officeart/2018/5/layout/IconCircleLabelList"/>
    <dgm:cxn modelId="{9DC28CF3-FE2E-403B-AC55-E7689AE611E9}" type="presParOf" srcId="{EA7D4021-D59C-49F3-9354-902B67BC3526}" destId="{C296AB3E-0E63-44B0-A2E8-60F13752C82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2D35CC-2F4C-4C73-9470-AAF70F17CC6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1DB0A0-0735-4099-9BF3-AC034B2302A2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Clear documentation</a:t>
          </a:r>
        </a:p>
      </dgm:t>
    </dgm:pt>
    <dgm:pt modelId="{E8C7D212-BB21-4C61-8451-CA2F8CC2B182}" type="parTrans" cxnId="{B1D892F8-4F08-4434-9E3A-63295FF8E72F}">
      <dgm:prSet/>
      <dgm:spPr/>
      <dgm:t>
        <a:bodyPr/>
        <a:lstStyle/>
        <a:p>
          <a:endParaRPr lang="en-US"/>
        </a:p>
      </dgm:t>
    </dgm:pt>
    <dgm:pt modelId="{31CD415B-3B4C-4C63-9B93-0B03217091B6}" type="sibTrans" cxnId="{B1D892F8-4F08-4434-9E3A-63295FF8E72F}">
      <dgm:prSet/>
      <dgm:spPr/>
      <dgm:t>
        <a:bodyPr/>
        <a:lstStyle/>
        <a:p>
          <a:endParaRPr lang="en-US"/>
        </a:p>
      </dgm:t>
    </dgm:pt>
    <dgm:pt modelId="{0DBE0B14-E10A-4928-870F-407883FD81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Prove I’m doing my job!</a:t>
          </a:r>
        </a:p>
      </dgm:t>
    </dgm:pt>
    <dgm:pt modelId="{F583E097-C5BC-422F-B7C1-1285D845FB4B}" type="parTrans" cxnId="{A3444977-A938-44B2-B06F-EAB43E484E11}">
      <dgm:prSet/>
      <dgm:spPr/>
      <dgm:t>
        <a:bodyPr/>
        <a:lstStyle/>
        <a:p>
          <a:endParaRPr lang="en-US"/>
        </a:p>
      </dgm:t>
    </dgm:pt>
    <dgm:pt modelId="{BFB90249-4097-4449-962C-0BFED563AD10}" type="sibTrans" cxnId="{A3444977-A938-44B2-B06F-EAB43E484E11}">
      <dgm:prSet/>
      <dgm:spPr/>
      <dgm:t>
        <a:bodyPr/>
        <a:lstStyle/>
        <a:p>
          <a:endParaRPr lang="en-US"/>
        </a:p>
      </dgm:t>
    </dgm:pt>
    <dgm:pt modelId="{1120682C-7E8B-49FD-9A95-82EF78013AA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Keep good records</a:t>
          </a:r>
        </a:p>
      </dgm:t>
    </dgm:pt>
    <dgm:pt modelId="{172B8F0C-A0D2-4CBE-94D2-B35D7A0F6A1F}" type="parTrans" cxnId="{A6FE9E8F-AC6D-4AB8-96C4-FF1D2E0C89FF}">
      <dgm:prSet/>
      <dgm:spPr/>
      <dgm:t>
        <a:bodyPr/>
        <a:lstStyle/>
        <a:p>
          <a:endParaRPr lang="en-US"/>
        </a:p>
      </dgm:t>
    </dgm:pt>
    <dgm:pt modelId="{9FDFAF08-8839-459F-A72F-7F07F3714670}" type="sibTrans" cxnId="{A6FE9E8F-AC6D-4AB8-96C4-FF1D2E0C89FF}">
      <dgm:prSet/>
      <dgm:spPr/>
      <dgm:t>
        <a:bodyPr/>
        <a:lstStyle/>
        <a:p>
          <a:endParaRPr lang="en-US"/>
        </a:p>
      </dgm:t>
    </dgm:pt>
    <dgm:pt modelId="{211B1C1A-6707-4C75-80A1-725F71793FA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Transparent process</a:t>
          </a:r>
        </a:p>
      </dgm:t>
    </dgm:pt>
    <dgm:pt modelId="{CF266B37-05AD-4DA0-857E-2B763516FB93}" type="parTrans" cxnId="{31C24FBF-5353-4920-9DF9-E2AF42F97F03}">
      <dgm:prSet/>
      <dgm:spPr/>
      <dgm:t>
        <a:bodyPr/>
        <a:lstStyle/>
        <a:p>
          <a:endParaRPr lang="en-US"/>
        </a:p>
      </dgm:t>
    </dgm:pt>
    <dgm:pt modelId="{0FE47366-F3F1-4925-BF3C-51D3814A6761}" type="sibTrans" cxnId="{31C24FBF-5353-4920-9DF9-E2AF42F97F03}">
      <dgm:prSet/>
      <dgm:spPr/>
      <dgm:t>
        <a:bodyPr/>
        <a:lstStyle/>
        <a:p>
          <a:endParaRPr lang="en-US"/>
        </a:p>
      </dgm:t>
    </dgm:pt>
    <dgm:pt modelId="{E9A6F560-10AE-44CC-8C16-F5D215FF86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Fair</a:t>
          </a:r>
        </a:p>
      </dgm:t>
    </dgm:pt>
    <dgm:pt modelId="{1A89490E-F979-4F33-900F-7CAC0FD826F1}" type="parTrans" cxnId="{5EA4C8E3-537A-40D1-AAE2-C0D9032BF871}">
      <dgm:prSet/>
      <dgm:spPr/>
      <dgm:t>
        <a:bodyPr/>
        <a:lstStyle/>
        <a:p>
          <a:endParaRPr lang="en-US"/>
        </a:p>
      </dgm:t>
    </dgm:pt>
    <dgm:pt modelId="{BA456A35-A9F0-4C16-93E0-8C77D4BEF0EB}" type="sibTrans" cxnId="{5EA4C8E3-537A-40D1-AAE2-C0D9032BF871}">
      <dgm:prSet/>
      <dgm:spPr/>
      <dgm:t>
        <a:bodyPr/>
        <a:lstStyle/>
        <a:p>
          <a:endParaRPr lang="en-US"/>
        </a:p>
      </dgm:t>
    </dgm:pt>
    <dgm:pt modelId="{EA7A1A9A-1144-40BD-8075-CC9B860C63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Useful</a:t>
          </a:r>
        </a:p>
      </dgm:t>
    </dgm:pt>
    <dgm:pt modelId="{3AD46C36-E434-450D-865B-E6D80FCE469D}" type="parTrans" cxnId="{0AC28F14-183B-422E-9EB3-07A69EB31A2D}">
      <dgm:prSet/>
      <dgm:spPr/>
      <dgm:t>
        <a:bodyPr/>
        <a:lstStyle/>
        <a:p>
          <a:endParaRPr lang="en-US"/>
        </a:p>
      </dgm:t>
    </dgm:pt>
    <dgm:pt modelId="{2AB57517-F317-4223-9A3F-E593DF46154C}" type="sibTrans" cxnId="{0AC28F14-183B-422E-9EB3-07A69EB31A2D}">
      <dgm:prSet/>
      <dgm:spPr/>
      <dgm:t>
        <a:bodyPr/>
        <a:lstStyle/>
        <a:p>
          <a:endParaRPr lang="en-US"/>
        </a:p>
      </dgm:t>
    </dgm:pt>
    <dgm:pt modelId="{DB811F2A-7158-4E86-BB43-FB42DB5F11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Avoid blame / </a:t>
          </a:r>
          <a:r>
            <a:rPr lang="en-US" dirty="0" err="1"/>
            <a:t>victimisation</a:t>
          </a:r>
          <a:endParaRPr lang="en-US" dirty="0"/>
        </a:p>
      </dgm:t>
    </dgm:pt>
    <dgm:pt modelId="{CA7594DE-AD56-4668-B60C-09AD3FFD790C}" type="parTrans" cxnId="{5AA27072-56D9-4876-BB86-2A33E1C1F1AD}">
      <dgm:prSet/>
      <dgm:spPr/>
      <dgm:t>
        <a:bodyPr/>
        <a:lstStyle/>
        <a:p>
          <a:endParaRPr lang="en-US"/>
        </a:p>
      </dgm:t>
    </dgm:pt>
    <dgm:pt modelId="{00C9FE4B-1780-44D9-96DA-BC61BFB944AD}" type="sibTrans" cxnId="{5AA27072-56D9-4876-BB86-2A33E1C1F1AD}">
      <dgm:prSet/>
      <dgm:spPr/>
      <dgm:t>
        <a:bodyPr/>
        <a:lstStyle/>
        <a:p>
          <a:endParaRPr lang="en-US"/>
        </a:p>
      </dgm:t>
    </dgm:pt>
    <dgm:pt modelId="{F0126829-3312-48FC-AA23-17EA388D8F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Whole team understand process and rationale</a:t>
          </a:r>
        </a:p>
      </dgm:t>
    </dgm:pt>
    <dgm:pt modelId="{89D8C1AE-54D2-43A9-A788-7C1EB02739AA}" type="parTrans" cxnId="{2E3F7E1C-C6E4-4785-A6DD-C3DC92285166}">
      <dgm:prSet/>
      <dgm:spPr/>
      <dgm:t>
        <a:bodyPr/>
        <a:lstStyle/>
        <a:p>
          <a:endParaRPr lang="en-US"/>
        </a:p>
      </dgm:t>
    </dgm:pt>
    <dgm:pt modelId="{BFBF5742-2450-4011-B237-A1596610D74A}" type="sibTrans" cxnId="{2E3F7E1C-C6E4-4785-A6DD-C3DC92285166}">
      <dgm:prSet/>
      <dgm:spPr/>
      <dgm:t>
        <a:bodyPr/>
        <a:lstStyle/>
        <a:p>
          <a:endParaRPr lang="en-US"/>
        </a:p>
      </dgm:t>
    </dgm:pt>
    <dgm:pt modelId="{98CD66EE-7DBF-4F8D-86EA-BB6E5D60F18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Identify learning points</a:t>
          </a:r>
        </a:p>
      </dgm:t>
    </dgm:pt>
    <dgm:pt modelId="{3E1A23FF-2754-4D85-A89A-F756DC2308F1}" type="parTrans" cxnId="{A544CD84-5FDF-4AB2-878D-58CA9A444E44}">
      <dgm:prSet/>
      <dgm:spPr/>
      <dgm:t>
        <a:bodyPr/>
        <a:lstStyle/>
        <a:p>
          <a:endParaRPr lang="en-US"/>
        </a:p>
      </dgm:t>
    </dgm:pt>
    <dgm:pt modelId="{AE3457D1-46AF-4A62-9CF9-FCAB53F97345}" type="sibTrans" cxnId="{A544CD84-5FDF-4AB2-878D-58CA9A444E44}">
      <dgm:prSet/>
      <dgm:spPr/>
      <dgm:t>
        <a:bodyPr/>
        <a:lstStyle/>
        <a:p>
          <a:endParaRPr lang="en-US"/>
        </a:p>
      </dgm:t>
    </dgm:pt>
    <dgm:pt modelId="{0D25A3B6-6A44-431E-A7A1-0E34DF998F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700" dirty="0"/>
            <a:t>Identify barriers to donation </a:t>
          </a:r>
        </a:p>
        <a:p>
          <a:pPr>
            <a:lnSpc>
              <a:spcPct val="100000"/>
            </a:lnSpc>
          </a:pPr>
          <a:r>
            <a:rPr lang="en-US" sz="1700" dirty="0"/>
            <a:t>Identify misunderstandings</a:t>
          </a:r>
        </a:p>
        <a:p>
          <a:pPr>
            <a:lnSpc>
              <a:spcPct val="100000"/>
            </a:lnSpc>
          </a:pPr>
          <a:r>
            <a:rPr lang="en-US" sz="1700" dirty="0"/>
            <a:t>Facts vs opinion vs personal beliefs vs guidelines </a:t>
          </a:r>
        </a:p>
      </dgm:t>
    </dgm:pt>
    <dgm:pt modelId="{1BBC8D3B-0F6B-43E4-A29A-C2C1581D05EB}" type="parTrans" cxnId="{2E42A8D7-580F-439F-9832-0C88B43936B5}">
      <dgm:prSet/>
      <dgm:spPr/>
      <dgm:t>
        <a:bodyPr/>
        <a:lstStyle/>
        <a:p>
          <a:endParaRPr lang="en-US"/>
        </a:p>
      </dgm:t>
    </dgm:pt>
    <dgm:pt modelId="{BAFDE611-D72A-46C7-BA3F-923857045575}" type="sibTrans" cxnId="{2E42A8D7-580F-439F-9832-0C88B43936B5}">
      <dgm:prSet/>
      <dgm:spPr/>
      <dgm:t>
        <a:bodyPr/>
        <a:lstStyle/>
        <a:p>
          <a:endParaRPr lang="en-US"/>
        </a:p>
      </dgm:t>
    </dgm:pt>
    <dgm:pt modelId="{5D2E8153-468A-4F27-98F2-D47354B457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Generalizable learning points</a:t>
          </a:r>
        </a:p>
      </dgm:t>
    </dgm:pt>
    <dgm:pt modelId="{8C5D1D63-CB45-43E4-886D-BCFD1FEBD474}" type="parTrans" cxnId="{AC550C6A-9DBA-4AB8-B54F-A9FDCFC5FA19}">
      <dgm:prSet/>
      <dgm:spPr/>
      <dgm:t>
        <a:bodyPr/>
        <a:lstStyle/>
        <a:p>
          <a:endParaRPr lang="en-US"/>
        </a:p>
      </dgm:t>
    </dgm:pt>
    <dgm:pt modelId="{0ADDE8F2-5D4D-49E6-BFBE-965F180C6C9D}" type="sibTrans" cxnId="{AC550C6A-9DBA-4AB8-B54F-A9FDCFC5FA19}">
      <dgm:prSet/>
      <dgm:spPr/>
      <dgm:t>
        <a:bodyPr/>
        <a:lstStyle/>
        <a:p>
          <a:endParaRPr lang="en-US"/>
        </a:p>
      </dgm:t>
    </dgm:pt>
    <dgm:pt modelId="{5768B052-66B8-C547-A72F-F3154A97ACB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Improve communication</a:t>
          </a:r>
        </a:p>
      </dgm:t>
    </dgm:pt>
    <dgm:pt modelId="{0D85890B-3934-E848-9D71-B38ED8A287E8}" type="parTrans" cxnId="{FD983ADB-6990-8E4C-BCD7-AA6B76C0E2E1}">
      <dgm:prSet/>
      <dgm:spPr/>
      <dgm:t>
        <a:bodyPr/>
        <a:lstStyle/>
        <a:p>
          <a:endParaRPr lang="en-GB"/>
        </a:p>
      </dgm:t>
    </dgm:pt>
    <dgm:pt modelId="{F7A05601-7FB8-5840-A7BC-03E2E1EC50AF}" type="sibTrans" cxnId="{FD983ADB-6990-8E4C-BCD7-AA6B76C0E2E1}">
      <dgm:prSet/>
      <dgm:spPr/>
      <dgm:t>
        <a:bodyPr/>
        <a:lstStyle/>
        <a:p>
          <a:endParaRPr lang="en-GB"/>
        </a:p>
      </dgm:t>
    </dgm:pt>
    <dgm:pt modelId="{D1F3C5A4-D985-A742-AD03-5695950EC9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Track progress</a:t>
          </a:r>
        </a:p>
      </dgm:t>
    </dgm:pt>
    <dgm:pt modelId="{DFD7E46A-FB0D-0241-A095-6991304D5AB6}" type="parTrans" cxnId="{67C55373-458A-C040-9E3A-989DDBD0BB84}">
      <dgm:prSet/>
      <dgm:spPr/>
      <dgm:t>
        <a:bodyPr/>
        <a:lstStyle/>
        <a:p>
          <a:endParaRPr lang="en-GB"/>
        </a:p>
      </dgm:t>
    </dgm:pt>
    <dgm:pt modelId="{C0A27C89-AEF6-124B-978F-C2F014D8C339}" type="sibTrans" cxnId="{67C55373-458A-C040-9E3A-989DDBD0BB84}">
      <dgm:prSet/>
      <dgm:spPr/>
      <dgm:t>
        <a:bodyPr/>
        <a:lstStyle/>
        <a:p>
          <a:endParaRPr lang="en-GB"/>
        </a:p>
      </dgm:t>
    </dgm:pt>
    <dgm:pt modelId="{74654859-5E5A-9643-BD76-0859EC94CF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Structured</a:t>
          </a:r>
        </a:p>
      </dgm:t>
    </dgm:pt>
    <dgm:pt modelId="{7B3E0C3C-1EF5-6F48-B78E-6ADF48220472}" type="parTrans" cxnId="{F88CDD77-3269-A54B-A453-C82A50362DFF}">
      <dgm:prSet/>
      <dgm:spPr/>
      <dgm:t>
        <a:bodyPr/>
        <a:lstStyle/>
        <a:p>
          <a:endParaRPr lang="en-GB"/>
        </a:p>
      </dgm:t>
    </dgm:pt>
    <dgm:pt modelId="{643EF293-F7D3-0949-A8D7-126F2B291A05}" type="sibTrans" cxnId="{F88CDD77-3269-A54B-A453-C82A50362DFF}">
      <dgm:prSet/>
      <dgm:spPr/>
      <dgm:t>
        <a:bodyPr/>
        <a:lstStyle/>
        <a:p>
          <a:endParaRPr lang="en-GB"/>
        </a:p>
      </dgm:t>
    </dgm:pt>
    <dgm:pt modelId="{6D03C9EA-6FD6-4C00-A638-943567C92BEF}" type="pres">
      <dgm:prSet presAssocID="{AC2D35CC-2F4C-4C73-9470-AAF70F17CC63}" presName="root" presStyleCnt="0">
        <dgm:presLayoutVars>
          <dgm:dir/>
          <dgm:resizeHandles val="exact"/>
        </dgm:presLayoutVars>
      </dgm:prSet>
      <dgm:spPr/>
    </dgm:pt>
    <dgm:pt modelId="{03F424A3-32F4-41A5-BBFE-CAB0E957083D}" type="pres">
      <dgm:prSet presAssocID="{B91DB0A0-0735-4099-9BF3-AC034B2302A2}" presName="compNode" presStyleCnt="0"/>
      <dgm:spPr/>
    </dgm:pt>
    <dgm:pt modelId="{BCE71A7B-7FAC-4E0A-8A1D-E9CC8B3C8FCF}" type="pres">
      <dgm:prSet presAssocID="{B91DB0A0-0735-4099-9BF3-AC034B2302A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96BC78DE-B073-41E6-93AE-06AAFB98BBD3}" type="pres">
      <dgm:prSet presAssocID="{B91DB0A0-0735-4099-9BF3-AC034B2302A2}" presName="iconSpace" presStyleCnt="0"/>
      <dgm:spPr/>
    </dgm:pt>
    <dgm:pt modelId="{A70E3F85-5ED0-4CF4-B090-3117927B4F50}" type="pres">
      <dgm:prSet presAssocID="{B91DB0A0-0735-4099-9BF3-AC034B2302A2}" presName="parTx" presStyleLbl="revTx" presStyleIdx="0" presStyleCnt="6">
        <dgm:presLayoutVars>
          <dgm:chMax val="0"/>
          <dgm:chPref val="0"/>
        </dgm:presLayoutVars>
      </dgm:prSet>
      <dgm:spPr/>
    </dgm:pt>
    <dgm:pt modelId="{7CDBF20E-FE5B-42C7-8331-893164B00453}" type="pres">
      <dgm:prSet presAssocID="{B91DB0A0-0735-4099-9BF3-AC034B2302A2}" presName="txSpace" presStyleCnt="0"/>
      <dgm:spPr/>
    </dgm:pt>
    <dgm:pt modelId="{3ADE0C8D-21B2-4E75-A988-B93D31E89C16}" type="pres">
      <dgm:prSet presAssocID="{B91DB0A0-0735-4099-9BF3-AC034B2302A2}" presName="desTx" presStyleLbl="revTx" presStyleIdx="1" presStyleCnt="6">
        <dgm:presLayoutVars/>
      </dgm:prSet>
      <dgm:spPr/>
    </dgm:pt>
    <dgm:pt modelId="{7FB34B4F-BC10-4232-B25C-476FC728E11D}" type="pres">
      <dgm:prSet presAssocID="{31CD415B-3B4C-4C63-9B93-0B03217091B6}" presName="sibTrans" presStyleCnt="0"/>
      <dgm:spPr/>
    </dgm:pt>
    <dgm:pt modelId="{7EE580A9-1545-488C-A7ED-5009C63C8A53}" type="pres">
      <dgm:prSet presAssocID="{211B1C1A-6707-4C75-80A1-725F71793FA6}" presName="compNode" presStyleCnt="0"/>
      <dgm:spPr/>
    </dgm:pt>
    <dgm:pt modelId="{F66BA3DF-2BE3-4D5A-B71E-21937DF35723}" type="pres">
      <dgm:prSet presAssocID="{211B1C1A-6707-4C75-80A1-725F71793FA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2F47D1D-0A13-4BCB-B7BA-A3328F54EF88}" type="pres">
      <dgm:prSet presAssocID="{211B1C1A-6707-4C75-80A1-725F71793FA6}" presName="iconSpace" presStyleCnt="0"/>
      <dgm:spPr/>
    </dgm:pt>
    <dgm:pt modelId="{03AA4224-064F-493B-BD6E-3476103ACAFA}" type="pres">
      <dgm:prSet presAssocID="{211B1C1A-6707-4C75-80A1-725F71793FA6}" presName="parTx" presStyleLbl="revTx" presStyleIdx="2" presStyleCnt="6">
        <dgm:presLayoutVars>
          <dgm:chMax val="0"/>
          <dgm:chPref val="0"/>
        </dgm:presLayoutVars>
      </dgm:prSet>
      <dgm:spPr/>
    </dgm:pt>
    <dgm:pt modelId="{9DA9149D-F9F2-4AF4-A717-0C7C1F9DD066}" type="pres">
      <dgm:prSet presAssocID="{211B1C1A-6707-4C75-80A1-725F71793FA6}" presName="txSpace" presStyleCnt="0"/>
      <dgm:spPr/>
    </dgm:pt>
    <dgm:pt modelId="{BE567B0C-1EE2-428F-8E4F-F0F0A4EDD70F}" type="pres">
      <dgm:prSet presAssocID="{211B1C1A-6707-4C75-80A1-725F71793FA6}" presName="desTx" presStyleLbl="revTx" presStyleIdx="3" presStyleCnt="6">
        <dgm:presLayoutVars/>
      </dgm:prSet>
      <dgm:spPr/>
    </dgm:pt>
    <dgm:pt modelId="{FEB7FD1F-F867-4FF4-9F4A-74A70B2E12E0}" type="pres">
      <dgm:prSet presAssocID="{0FE47366-F3F1-4925-BF3C-51D3814A6761}" presName="sibTrans" presStyleCnt="0"/>
      <dgm:spPr/>
    </dgm:pt>
    <dgm:pt modelId="{FF88D8B2-2351-493E-9841-F02A393B57E7}" type="pres">
      <dgm:prSet presAssocID="{98CD66EE-7DBF-4F8D-86EA-BB6E5D60F184}" presName="compNode" presStyleCnt="0"/>
      <dgm:spPr/>
    </dgm:pt>
    <dgm:pt modelId="{49D8BCE2-82E7-4149-A6C4-4709F57DE320}" type="pres">
      <dgm:prSet presAssocID="{98CD66EE-7DBF-4F8D-86EA-BB6E5D60F18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564240B6-CE7B-4A10-900E-9DD4F00E42B7}" type="pres">
      <dgm:prSet presAssocID="{98CD66EE-7DBF-4F8D-86EA-BB6E5D60F184}" presName="iconSpace" presStyleCnt="0"/>
      <dgm:spPr/>
    </dgm:pt>
    <dgm:pt modelId="{30900004-C33F-43B8-B7CF-EAA4FF658F05}" type="pres">
      <dgm:prSet presAssocID="{98CD66EE-7DBF-4F8D-86EA-BB6E5D60F184}" presName="parTx" presStyleLbl="revTx" presStyleIdx="4" presStyleCnt="6">
        <dgm:presLayoutVars>
          <dgm:chMax val="0"/>
          <dgm:chPref val="0"/>
        </dgm:presLayoutVars>
      </dgm:prSet>
      <dgm:spPr/>
    </dgm:pt>
    <dgm:pt modelId="{3A41AB72-E859-4BF0-B68E-E2964245CB9B}" type="pres">
      <dgm:prSet presAssocID="{98CD66EE-7DBF-4F8D-86EA-BB6E5D60F184}" presName="txSpace" presStyleCnt="0"/>
      <dgm:spPr/>
    </dgm:pt>
    <dgm:pt modelId="{A5D58FC8-789C-4F83-80E9-FF270792C0D5}" type="pres">
      <dgm:prSet presAssocID="{98CD66EE-7DBF-4F8D-86EA-BB6E5D60F184}" presName="desTx" presStyleLbl="revTx" presStyleIdx="5" presStyleCnt="6">
        <dgm:presLayoutVars/>
      </dgm:prSet>
      <dgm:spPr/>
    </dgm:pt>
  </dgm:ptLst>
  <dgm:cxnLst>
    <dgm:cxn modelId="{0AC28F14-183B-422E-9EB3-07A69EB31A2D}" srcId="{211B1C1A-6707-4C75-80A1-725F71793FA6}" destId="{EA7A1A9A-1144-40BD-8075-CC9B860C63D8}" srcOrd="2" destOrd="0" parTransId="{3AD46C36-E434-450D-865B-E6D80FCE469D}" sibTransId="{2AB57517-F317-4223-9A3F-E593DF46154C}"/>
    <dgm:cxn modelId="{3CC0C814-2A50-4591-8A7B-741B0B241F22}" type="presOf" srcId="{0DBE0B14-E10A-4928-870F-407883FD816D}" destId="{3ADE0C8D-21B2-4E75-A988-B93D31E89C16}" srcOrd="0" destOrd="0" presId="urn:microsoft.com/office/officeart/2018/5/layout/CenteredIconLabelDescriptionList"/>
    <dgm:cxn modelId="{C4615516-0238-420C-B929-8EB6FA00B145}" type="presOf" srcId="{EA7A1A9A-1144-40BD-8075-CC9B860C63D8}" destId="{BE567B0C-1EE2-428F-8E4F-F0F0A4EDD70F}" srcOrd="0" destOrd="2" presId="urn:microsoft.com/office/officeart/2018/5/layout/CenteredIconLabelDescriptionList"/>
    <dgm:cxn modelId="{2E3F7E1C-C6E4-4785-A6DD-C3DC92285166}" srcId="{211B1C1A-6707-4C75-80A1-725F71793FA6}" destId="{F0126829-3312-48FC-AA23-17EA388D8F3B}" srcOrd="4" destOrd="0" parTransId="{89D8C1AE-54D2-43A9-A788-7C1EB02739AA}" sibTransId="{BFBF5742-2450-4011-B237-A1596610D74A}"/>
    <dgm:cxn modelId="{89724225-790C-4E21-B5C5-D755FC397CE6}" type="presOf" srcId="{1120682C-7E8B-49FD-9A95-82EF78013AA8}" destId="{3ADE0C8D-21B2-4E75-A988-B93D31E89C16}" srcOrd="0" destOrd="1" presId="urn:microsoft.com/office/officeart/2018/5/layout/CenteredIconLabelDescriptionList"/>
    <dgm:cxn modelId="{E9301D28-D49C-4C88-AC6A-EB22CBAE5C76}" type="presOf" srcId="{AC2D35CC-2F4C-4C73-9470-AAF70F17CC63}" destId="{6D03C9EA-6FD6-4C00-A638-943567C92BEF}" srcOrd="0" destOrd="0" presId="urn:microsoft.com/office/officeart/2018/5/layout/CenteredIconLabelDescriptionList"/>
    <dgm:cxn modelId="{2DF5D236-DDCE-9D47-9D85-55AD2DB101AA}" type="presOf" srcId="{D1F3C5A4-D985-A742-AD03-5695950EC95E}" destId="{3ADE0C8D-21B2-4E75-A988-B93D31E89C16}" srcOrd="0" destOrd="3" presId="urn:microsoft.com/office/officeart/2018/5/layout/CenteredIconLabelDescriptionList"/>
    <dgm:cxn modelId="{B58D293E-BDA6-4E9B-B5E3-86671BBB235E}" type="presOf" srcId="{0D25A3B6-6A44-431E-A7A1-0E34DF998FBC}" destId="{A5D58FC8-789C-4F83-80E9-FF270792C0D5}" srcOrd="0" destOrd="0" presId="urn:microsoft.com/office/officeart/2018/5/layout/CenteredIconLabelDescriptionList"/>
    <dgm:cxn modelId="{E3D4F54C-9EED-4A00-B192-BFB15D9CF8C6}" type="presOf" srcId="{211B1C1A-6707-4C75-80A1-725F71793FA6}" destId="{03AA4224-064F-493B-BD6E-3476103ACAFA}" srcOrd="0" destOrd="0" presId="urn:microsoft.com/office/officeart/2018/5/layout/CenteredIconLabelDescriptionList"/>
    <dgm:cxn modelId="{0F802F5E-B29D-469C-B1A6-EA633A9A4A9C}" type="presOf" srcId="{B91DB0A0-0735-4099-9BF3-AC034B2302A2}" destId="{A70E3F85-5ED0-4CF4-B090-3117927B4F50}" srcOrd="0" destOrd="0" presId="urn:microsoft.com/office/officeart/2018/5/layout/CenteredIconLabelDescriptionList"/>
    <dgm:cxn modelId="{AC550C6A-9DBA-4AB8-B54F-A9FDCFC5FA19}" srcId="{98CD66EE-7DBF-4F8D-86EA-BB6E5D60F184}" destId="{5D2E8153-468A-4F27-98F2-D47354B45704}" srcOrd="1" destOrd="0" parTransId="{8C5D1D63-CB45-43E4-886D-BCFD1FEBD474}" sibTransId="{0ADDE8F2-5D4D-49E6-BFBE-965F180C6C9D}"/>
    <dgm:cxn modelId="{4B0C9F6D-1393-4E83-9CA5-70973EE08065}" type="presOf" srcId="{E9A6F560-10AE-44CC-8C16-F5D215FF86B3}" destId="{BE567B0C-1EE2-428F-8E4F-F0F0A4EDD70F}" srcOrd="0" destOrd="1" presId="urn:microsoft.com/office/officeart/2018/5/layout/CenteredIconLabelDescriptionList"/>
    <dgm:cxn modelId="{5AA27072-56D9-4876-BB86-2A33E1C1F1AD}" srcId="{211B1C1A-6707-4C75-80A1-725F71793FA6}" destId="{DB811F2A-7158-4E86-BB43-FB42DB5F1128}" srcOrd="3" destOrd="0" parTransId="{CA7594DE-AD56-4668-B60C-09AD3FFD790C}" sibTransId="{00C9FE4B-1780-44D9-96DA-BC61BFB944AD}"/>
    <dgm:cxn modelId="{67C55373-458A-C040-9E3A-989DDBD0BB84}" srcId="{B91DB0A0-0735-4099-9BF3-AC034B2302A2}" destId="{D1F3C5A4-D985-A742-AD03-5695950EC95E}" srcOrd="3" destOrd="0" parTransId="{DFD7E46A-FB0D-0241-A095-6991304D5AB6}" sibTransId="{C0A27C89-AEF6-124B-978F-C2F014D8C339}"/>
    <dgm:cxn modelId="{A3444977-A938-44B2-B06F-EAB43E484E11}" srcId="{B91DB0A0-0735-4099-9BF3-AC034B2302A2}" destId="{0DBE0B14-E10A-4928-870F-407883FD816D}" srcOrd="0" destOrd="0" parTransId="{F583E097-C5BC-422F-B7C1-1285D845FB4B}" sibTransId="{BFB90249-4097-4449-962C-0BFED563AD10}"/>
    <dgm:cxn modelId="{F88CDD77-3269-A54B-A453-C82A50362DFF}" srcId="{211B1C1A-6707-4C75-80A1-725F71793FA6}" destId="{74654859-5E5A-9643-BD76-0859EC94CF90}" srcOrd="0" destOrd="0" parTransId="{7B3E0C3C-1EF5-6F48-B78E-6ADF48220472}" sibTransId="{643EF293-F7D3-0949-A8D7-126F2B291A05}"/>
    <dgm:cxn modelId="{A544CD84-5FDF-4AB2-878D-58CA9A444E44}" srcId="{AC2D35CC-2F4C-4C73-9470-AAF70F17CC63}" destId="{98CD66EE-7DBF-4F8D-86EA-BB6E5D60F184}" srcOrd="2" destOrd="0" parTransId="{3E1A23FF-2754-4D85-A89A-F756DC2308F1}" sibTransId="{AE3457D1-46AF-4A62-9CF9-FCAB53F97345}"/>
    <dgm:cxn modelId="{4368C489-3D4E-4C00-B1D3-1408438F1FC8}" type="presOf" srcId="{5D2E8153-468A-4F27-98F2-D47354B45704}" destId="{A5D58FC8-789C-4F83-80E9-FF270792C0D5}" srcOrd="0" destOrd="1" presId="urn:microsoft.com/office/officeart/2018/5/layout/CenteredIconLabelDescriptionList"/>
    <dgm:cxn modelId="{FEAD828D-0BC9-47A3-A308-3DD199FCFB72}" type="presOf" srcId="{98CD66EE-7DBF-4F8D-86EA-BB6E5D60F184}" destId="{30900004-C33F-43B8-B7CF-EAA4FF658F05}" srcOrd="0" destOrd="0" presId="urn:microsoft.com/office/officeart/2018/5/layout/CenteredIconLabelDescriptionList"/>
    <dgm:cxn modelId="{A6FE9E8F-AC6D-4AB8-96C4-FF1D2E0C89FF}" srcId="{B91DB0A0-0735-4099-9BF3-AC034B2302A2}" destId="{1120682C-7E8B-49FD-9A95-82EF78013AA8}" srcOrd="1" destOrd="0" parTransId="{172B8F0C-A0D2-4CBE-94D2-B35D7A0F6A1F}" sibTransId="{9FDFAF08-8839-459F-A72F-7F07F3714670}"/>
    <dgm:cxn modelId="{0CF958AF-CC7D-F94F-B1FC-A4E2CFAFF05D}" type="presOf" srcId="{5768B052-66B8-C547-A72F-F3154A97ACBE}" destId="{3ADE0C8D-21B2-4E75-A988-B93D31E89C16}" srcOrd="0" destOrd="2" presId="urn:microsoft.com/office/officeart/2018/5/layout/CenteredIconLabelDescriptionList"/>
    <dgm:cxn modelId="{31C24FBF-5353-4920-9DF9-E2AF42F97F03}" srcId="{AC2D35CC-2F4C-4C73-9470-AAF70F17CC63}" destId="{211B1C1A-6707-4C75-80A1-725F71793FA6}" srcOrd="1" destOrd="0" parTransId="{CF266B37-05AD-4DA0-857E-2B763516FB93}" sibTransId="{0FE47366-F3F1-4925-BF3C-51D3814A6761}"/>
    <dgm:cxn modelId="{0C7ED0C4-E068-0F43-90D1-37BE934E0524}" type="presOf" srcId="{74654859-5E5A-9643-BD76-0859EC94CF90}" destId="{BE567B0C-1EE2-428F-8E4F-F0F0A4EDD70F}" srcOrd="0" destOrd="0" presId="urn:microsoft.com/office/officeart/2018/5/layout/CenteredIconLabelDescriptionList"/>
    <dgm:cxn modelId="{DE68AFC6-EAFA-41A6-88DE-DB23B1B5C0BA}" type="presOf" srcId="{F0126829-3312-48FC-AA23-17EA388D8F3B}" destId="{BE567B0C-1EE2-428F-8E4F-F0F0A4EDD70F}" srcOrd="0" destOrd="4" presId="urn:microsoft.com/office/officeart/2018/5/layout/CenteredIconLabelDescriptionList"/>
    <dgm:cxn modelId="{E213CAD2-4727-45DC-97D9-51E13DF1A28F}" type="presOf" srcId="{DB811F2A-7158-4E86-BB43-FB42DB5F1128}" destId="{BE567B0C-1EE2-428F-8E4F-F0F0A4EDD70F}" srcOrd="0" destOrd="3" presId="urn:microsoft.com/office/officeart/2018/5/layout/CenteredIconLabelDescriptionList"/>
    <dgm:cxn modelId="{2E42A8D7-580F-439F-9832-0C88B43936B5}" srcId="{98CD66EE-7DBF-4F8D-86EA-BB6E5D60F184}" destId="{0D25A3B6-6A44-431E-A7A1-0E34DF998FBC}" srcOrd="0" destOrd="0" parTransId="{1BBC8D3B-0F6B-43E4-A29A-C2C1581D05EB}" sibTransId="{BAFDE611-D72A-46C7-BA3F-923857045575}"/>
    <dgm:cxn modelId="{FD983ADB-6990-8E4C-BCD7-AA6B76C0E2E1}" srcId="{B91DB0A0-0735-4099-9BF3-AC034B2302A2}" destId="{5768B052-66B8-C547-A72F-F3154A97ACBE}" srcOrd="2" destOrd="0" parTransId="{0D85890B-3934-E848-9D71-B38ED8A287E8}" sibTransId="{F7A05601-7FB8-5840-A7BC-03E2E1EC50AF}"/>
    <dgm:cxn modelId="{5EA4C8E3-537A-40D1-AAE2-C0D9032BF871}" srcId="{211B1C1A-6707-4C75-80A1-725F71793FA6}" destId="{E9A6F560-10AE-44CC-8C16-F5D215FF86B3}" srcOrd="1" destOrd="0" parTransId="{1A89490E-F979-4F33-900F-7CAC0FD826F1}" sibTransId="{BA456A35-A9F0-4C16-93E0-8C77D4BEF0EB}"/>
    <dgm:cxn modelId="{B1D892F8-4F08-4434-9E3A-63295FF8E72F}" srcId="{AC2D35CC-2F4C-4C73-9470-AAF70F17CC63}" destId="{B91DB0A0-0735-4099-9BF3-AC034B2302A2}" srcOrd="0" destOrd="0" parTransId="{E8C7D212-BB21-4C61-8451-CA2F8CC2B182}" sibTransId="{31CD415B-3B4C-4C63-9B93-0B03217091B6}"/>
    <dgm:cxn modelId="{7423572D-EDCD-4BEF-A8D0-CA472532C1E0}" type="presParOf" srcId="{6D03C9EA-6FD6-4C00-A638-943567C92BEF}" destId="{03F424A3-32F4-41A5-BBFE-CAB0E957083D}" srcOrd="0" destOrd="0" presId="urn:microsoft.com/office/officeart/2018/5/layout/CenteredIconLabelDescriptionList"/>
    <dgm:cxn modelId="{7F9907D5-C520-48F5-8938-474963841E6C}" type="presParOf" srcId="{03F424A3-32F4-41A5-BBFE-CAB0E957083D}" destId="{BCE71A7B-7FAC-4E0A-8A1D-E9CC8B3C8FCF}" srcOrd="0" destOrd="0" presId="urn:microsoft.com/office/officeart/2018/5/layout/CenteredIconLabelDescriptionList"/>
    <dgm:cxn modelId="{8D9A4A44-5C83-49EB-B461-B4EAA8317EBD}" type="presParOf" srcId="{03F424A3-32F4-41A5-BBFE-CAB0E957083D}" destId="{96BC78DE-B073-41E6-93AE-06AAFB98BBD3}" srcOrd="1" destOrd="0" presId="urn:microsoft.com/office/officeart/2018/5/layout/CenteredIconLabelDescriptionList"/>
    <dgm:cxn modelId="{86949FA9-86CD-4039-A4F3-526B878C7AD9}" type="presParOf" srcId="{03F424A3-32F4-41A5-BBFE-CAB0E957083D}" destId="{A70E3F85-5ED0-4CF4-B090-3117927B4F50}" srcOrd="2" destOrd="0" presId="urn:microsoft.com/office/officeart/2018/5/layout/CenteredIconLabelDescriptionList"/>
    <dgm:cxn modelId="{78575937-AC9E-4D41-B192-15B41F8D632C}" type="presParOf" srcId="{03F424A3-32F4-41A5-BBFE-CAB0E957083D}" destId="{7CDBF20E-FE5B-42C7-8331-893164B00453}" srcOrd="3" destOrd="0" presId="urn:microsoft.com/office/officeart/2018/5/layout/CenteredIconLabelDescriptionList"/>
    <dgm:cxn modelId="{C6AF0924-2881-45A7-AA27-26A81A2F110F}" type="presParOf" srcId="{03F424A3-32F4-41A5-BBFE-CAB0E957083D}" destId="{3ADE0C8D-21B2-4E75-A988-B93D31E89C16}" srcOrd="4" destOrd="0" presId="urn:microsoft.com/office/officeart/2018/5/layout/CenteredIconLabelDescriptionList"/>
    <dgm:cxn modelId="{9CC4BA23-F77D-4691-8A63-A9523E5F5319}" type="presParOf" srcId="{6D03C9EA-6FD6-4C00-A638-943567C92BEF}" destId="{7FB34B4F-BC10-4232-B25C-476FC728E11D}" srcOrd="1" destOrd="0" presId="urn:microsoft.com/office/officeart/2018/5/layout/CenteredIconLabelDescriptionList"/>
    <dgm:cxn modelId="{E71D2B4D-78CC-44C3-949F-3059F3136C44}" type="presParOf" srcId="{6D03C9EA-6FD6-4C00-A638-943567C92BEF}" destId="{7EE580A9-1545-488C-A7ED-5009C63C8A53}" srcOrd="2" destOrd="0" presId="urn:microsoft.com/office/officeart/2018/5/layout/CenteredIconLabelDescriptionList"/>
    <dgm:cxn modelId="{489F04C8-268D-4B4B-9D19-B07883965216}" type="presParOf" srcId="{7EE580A9-1545-488C-A7ED-5009C63C8A53}" destId="{F66BA3DF-2BE3-4D5A-B71E-21937DF35723}" srcOrd="0" destOrd="0" presId="urn:microsoft.com/office/officeart/2018/5/layout/CenteredIconLabelDescriptionList"/>
    <dgm:cxn modelId="{2B3F2FA0-8794-4122-B348-5728294B837F}" type="presParOf" srcId="{7EE580A9-1545-488C-A7ED-5009C63C8A53}" destId="{12F47D1D-0A13-4BCB-B7BA-A3328F54EF88}" srcOrd="1" destOrd="0" presId="urn:microsoft.com/office/officeart/2018/5/layout/CenteredIconLabelDescriptionList"/>
    <dgm:cxn modelId="{A3B7D3E8-B240-4C94-BC9C-76453892A039}" type="presParOf" srcId="{7EE580A9-1545-488C-A7ED-5009C63C8A53}" destId="{03AA4224-064F-493B-BD6E-3476103ACAFA}" srcOrd="2" destOrd="0" presId="urn:microsoft.com/office/officeart/2018/5/layout/CenteredIconLabelDescriptionList"/>
    <dgm:cxn modelId="{2CD63D1B-9D23-425B-8D62-7A4DA057B9C8}" type="presParOf" srcId="{7EE580A9-1545-488C-A7ED-5009C63C8A53}" destId="{9DA9149D-F9F2-4AF4-A717-0C7C1F9DD066}" srcOrd="3" destOrd="0" presId="urn:microsoft.com/office/officeart/2018/5/layout/CenteredIconLabelDescriptionList"/>
    <dgm:cxn modelId="{05BB9379-9F65-4E55-9ED7-7D4C7383B1C2}" type="presParOf" srcId="{7EE580A9-1545-488C-A7ED-5009C63C8A53}" destId="{BE567B0C-1EE2-428F-8E4F-F0F0A4EDD70F}" srcOrd="4" destOrd="0" presId="urn:microsoft.com/office/officeart/2018/5/layout/CenteredIconLabelDescriptionList"/>
    <dgm:cxn modelId="{535F55FD-C9FF-45C9-94D4-34C7A4940F53}" type="presParOf" srcId="{6D03C9EA-6FD6-4C00-A638-943567C92BEF}" destId="{FEB7FD1F-F867-4FF4-9F4A-74A70B2E12E0}" srcOrd="3" destOrd="0" presId="urn:microsoft.com/office/officeart/2018/5/layout/CenteredIconLabelDescriptionList"/>
    <dgm:cxn modelId="{DFBC962D-5D8E-410C-9CF2-9C29DF22ADE6}" type="presParOf" srcId="{6D03C9EA-6FD6-4C00-A638-943567C92BEF}" destId="{FF88D8B2-2351-493E-9841-F02A393B57E7}" srcOrd="4" destOrd="0" presId="urn:microsoft.com/office/officeart/2018/5/layout/CenteredIconLabelDescriptionList"/>
    <dgm:cxn modelId="{6D22CC24-B9FE-4FD9-AA59-698682021120}" type="presParOf" srcId="{FF88D8B2-2351-493E-9841-F02A393B57E7}" destId="{49D8BCE2-82E7-4149-A6C4-4709F57DE320}" srcOrd="0" destOrd="0" presId="urn:microsoft.com/office/officeart/2018/5/layout/CenteredIconLabelDescriptionList"/>
    <dgm:cxn modelId="{CFC4D13F-DA53-41D1-B089-8E6B22E08166}" type="presParOf" srcId="{FF88D8B2-2351-493E-9841-F02A393B57E7}" destId="{564240B6-CE7B-4A10-900E-9DD4F00E42B7}" srcOrd="1" destOrd="0" presId="urn:microsoft.com/office/officeart/2018/5/layout/CenteredIconLabelDescriptionList"/>
    <dgm:cxn modelId="{98AC3C15-6192-4051-A9F7-1D230633ED88}" type="presParOf" srcId="{FF88D8B2-2351-493E-9841-F02A393B57E7}" destId="{30900004-C33F-43B8-B7CF-EAA4FF658F05}" srcOrd="2" destOrd="0" presId="urn:microsoft.com/office/officeart/2018/5/layout/CenteredIconLabelDescriptionList"/>
    <dgm:cxn modelId="{4EBF81A6-084C-42DB-AC22-4D014DAA0495}" type="presParOf" srcId="{FF88D8B2-2351-493E-9841-F02A393B57E7}" destId="{3A41AB72-E859-4BF0-B68E-E2964245CB9B}" srcOrd="3" destOrd="0" presId="urn:microsoft.com/office/officeart/2018/5/layout/CenteredIconLabelDescriptionList"/>
    <dgm:cxn modelId="{D05D1E96-F443-42DB-97C7-D67E27B79933}" type="presParOf" srcId="{FF88D8B2-2351-493E-9841-F02A393B57E7}" destId="{A5D58FC8-789C-4F83-80E9-FF270792C0D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7F97F2-B690-4389-97AD-627ADFF92A1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EADDD3-B4D3-4EBC-A2DF-B39EE263FDEB}">
      <dgm:prSet/>
      <dgm:spPr/>
      <dgm:t>
        <a:bodyPr/>
        <a:lstStyle/>
        <a:p>
          <a:r>
            <a:rPr lang="en-US"/>
            <a:t>4 reviews so far</a:t>
          </a:r>
        </a:p>
      </dgm:t>
    </dgm:pt>
    <dgm:pt modelId="{84733314-C013-42AC-A521-4278CE3ADC74}" type="parTrans" cxnId="{5902CBEE-E5DD-44C9-96CA-F4D8A92EF68A}">
      <dgm:prSet/>
      <dgm:spPr/>
      <dgm:t>
        <a:bodyPr/>
        <a:lstStyle/>
        <a:p>
          <a:endParaRPr lang="en-US"/>
        </a:p>
      </dgm:t>
    </dgm:pt>
    <dgm:pt modelId="{BB4421A1-9AB2-4FB5-8F69-E092EFA3CD16}" type="sibTrans" cxnId="{5902CBEE-E5DD-44C9-96CA-F4D8A92EF68A}">
      <dgm:prSet/>
      <dgm:spPr/>
      <dgm:t>
        <a:bodyPr/>
        <a:lstStyle/>
        <a:p>
          <a:endParaRPr lang="en-US"/>
        </a:p>
      </dgm:t>
    </dgm:pt>
    <dgm:pt modelId="{5B6362E6-5504-4CFB-831E-E38BC479B487}">
      <dgm:prSet/>
      <dgm:spPr/>
      <dgm:t>
        <a:bodyPr/>
        <a:lstStyle/>
        <a:p>
          <a:r>
            <a:rPr lang="en-US"/>
            <a:t>1 person fully engaged – found process very useful</a:t>
          </a:r>
        </a:p>
      </dgm:t>
    </dgm:pt>
    <dgm:pt modelId="{5955107A-B35B-4119-9CC0-93ECC8B1968D}" type="parTrans" cxnId="{7C936F09-BFA3-43C2-B389-CC8D1691A40D}">
      <dgm:prSet/>
      <dgm:spPr/>
      <dgm:t>
        <a:bodyPr/>
        <a:lstStyle/>
        <a:p>
          <a:endParaRPr lang="en-US"/>
        </a:p>
      </dgm:t>
    </dgm:pt>
    <dgm:pt modelId="{C3D2B944-8B81-4170-B420-1BEA680EADE7}" type="sibTrans" cxnId="{7C936F09-BFA3-43C2-B389-CC8D1691A40D}">
      <dgm:prSet/>
      <dgm:spPr/>
      <dgm:t>
        <a:bodyPr/>
        <a:lstStyle/>
        <a:p>
          <a:endParaRPr lang="en-US"/>
        </a:p>
      </dgm:t>
    </dgm:pt>
    <dgm:pt modelId="{BE2C51CD-4905-4C75-ACF2-E2D20F8E3A5C}">
      <dgm:prSet/>
      <dgm:spPr/>
      <dgm:t>
        <a:bodyPr/>
        <a:lstStyle/>
        <a:p>
          <a:r>
            <a:rPr lang="en-US"/>
            <a:t>3 reviews with 1 colleague, not engaged – handed to MD</a:t>
          </a:r>
        </a:p>
      </dgm:t>
    </dgm:pt>
    <dgm:pt modelId="{1D1B98AE-ED90-47AF-8177-C01CDCF7E5E1}" type="parTrans" cxnId="{3637DBD1-06B9-4E0D-B9B8-CFEF39156F29}">
      <dgm:prSet/>
      <dgm:spPr/>
      <dgm:t>
        <a:bodyPr/>
        <a:lstStyle/>
        <a:p>
          <a:endParaRPr lang="en-US"/>
        </a:p>
      </dgm:t>
    </dgm:pt>
    <dgm:pt modelId="{C0705147-79E2-4AB1-ADAE-C7062748F397}" type="sibTrans" cxnId="{3637DBD1-06B9-4E0D-B9B8-CFEF39156F29}">
      <dgm:prSet/>
      <dgm:spPr/>
      <dgm:t>
        <a:bodyPr/>
        <a:lstStyle/>
        <a:p>
          <a:endParaRPr lang="en-US"/>
        </a:p>
      </dgm:t>
    </dgm:pt>
    <dgm:pt modelId="{2595B49D-884C-4F45-B2F2-DB07780B26C5}">
      <dgm:prSet/>
      <dgm:spPr/>
      <dgm:t>
        <a:bodyPr/>
        <a:lstStyle/>
        <a:p>
          <a:r>
            <a:rPr lang="en-US"/>
            <a:t>SNOD team</a:t>
          </a:r>
        </a:p>
      </dgm:t>
    </dgm:pt>
    <dgm:pt modelId="{E97E9F26-448F-42CD-86D7-07A12C7D11CA}" type="parTrans" cxnId="{B7FEB007-1DFB-40ED-BAF1-0C9769D71D4F}">
      <dgm:prSet/>
      <dgm:spPr/>
      <dgm:t>
        <a:bodyPr/>
        <a:lstStyle/>
        <a:p>
          <a:endParaRPr lang="en-US"/>
        </a:p>
      </dgm:t>
    </dgm:pt>
    <dgm:pt modelId="{D202EF3C-5725-40FE-878A-20A6A2A018C6}" type="sibTrans" cxnId="{B7FEB007-1DFB-40ED-BAF1-0C9769D71D4F}">
      <dgm:prSet/>
      <dgm:spPr/>
      <dgm:t>
        <a:bodyPr/>
        <a:lstStyle/>
        <a:p>
          <a:endParaRPr lang="en-US"/>
        </a:p>
      </dgm:t>
    </dgm:pt>
    <dgm:pt modelId="{F0483039-0AA1-4077-917B-602E1AA5E6FE}">
      <dgm:prSet/>
      <dgm:spPr/>
      <dgm:t>
        <a:bodyPr/>
        <a:lstStyle/>
        <a:p>
          <a:r>
            <a:rPr lang="en-US"/>
            <a:t>Find it valuable</a:t>
          </a:r>
        </a:p>
      </dgm:t>
    </dgm:pt>
    <dgm:pt modelId="{231782CA-32DE-4239-B6FD-51D1F3E543F4}" type="parTrans" cxnId="{36722727-5E50-4AEF-8FD8-E59281912488}">
      <dgm:prSet/>
      <dgm:spPr/>
      <dgm:t>
        <a:bodyPr/>
        <a:lstStyle/>
        <a:p>
          <a:endParaRPr lang="en-US"/>
        </a:p>
      </dgm:t>
    </dgm:pt>
    <dgm:pt modelId="{6F3FCA0D-3863-4D12-9B92-468FC923767D}" type="sibTrans" cxnId="{36722727-5E50-4AEF-8FD8-E59281912488}">
      <dgm:prSet/>
      <dgm:spPr/>
      <dgm:t>
        <a:bodyPr/>
        <a:lstStyle/>
        <a:p>
          <a:endParaRPr lang="en-US"/>
        </a:p>
      </dgm:t>
    </dgm:pt>
    <dgm:pt modelId="{1A865885-C84C-479B-8797-CDEB22283F51}">
      <dgm:prSet/>
      <dgm:spPr/>
      <dgm:t>
        <a:bodyPr/>
        <a:lstStyle/>
        <a:p>
          <a:r>
            <a:rPr lang="en-US" dirty="0"/>
            <a:t>Consultant team</a:t>
          </a:r>
        </a:p>
      </dgm:t>
    </dgm:pt>
    <dgm:pt modelId="{862A0B57-54E9-4A34-B396-1A7406D064D0}" type="parTrans" cxnId="{0F389944-EC46-4187-B8D4-95077FBB5442}">
      <dgm:prSet/>
      <dgm:spPr/>
      <dgm:t>
        <a:bodyPr/>
        <a:lstStyle/>
        <a:p>
          <a:endParaRPr lang="en-US"/>
        </a:p>
      </dgm:t>
    </dgm:pt>
    <dgm:pt modelId="{94CAC2F5-1F1F-4ED3-B576-4F22EE2CA8F8}" type="sibTrans" cxnId="{0F389944-EC46-4187-B8D4-95077FBB5442}">
      <dgm:prSet/>
      <dgm:spPr/>
      <dgm:t>
        <a:bodyPr/>
        <a:lstStyle/>
        <a:p>
          <a:endParaRPr lang="en-US"/>
        </a:p>
      </dgm:t>
    </dgm:pt>
    <dgm:pt modelId="{E69D4EBC-9552-4C4C-8820-A0C92A2901F1}">
      <dgm:prSet/>
      <dgm:spPr/>
      <dgm:t>
        <a:bodyPr/>
        <a:lstStyle/>
        <a:p>
          <a:r>
            <a:rPr lang="en-US" dirty="0"/>
            <a:t>Mostly open and receptive</a:t>
          </a:r>
        </a:p>
      </dgm:t>
    </dgm:pt>
    <dgm:pt modelId="{8C45F04B-450E-4A59-92A1-D6EB18DCDD70}" type="parTrans" cxnId="{793F07DD-C7DC-4DB4-8694-AE28B9A4EB1B}">
      <dgm:prSet/>
      <dgm:spPr/>
      <dgm:t>
        <a:bodyPr/>
        <a:lstStyle/>
        <a:p>
          <a:endParaRPr lang="en-US"/>
        </a:p>
      </dgm:t>
    </dgm:pt>
    <dgm:pt modelId="{F7466CD2-469A-4DB6-B626-887F9A063AA3}" type="sibTrans" cxnId="{793F07DD-C7DC-4DB4-8694-AE28B9A4EB1B}">
      <dgm:prSet/>
      <dgm:spPr/>
      <dgm:t>
        <a:bodyPr/>
        <a:lstStyle/>
        <a:p>
          <a:endParaRPr lang="en-US"/>
        </a:p>
      </dgm:t>
    </dgm:pt>
    <dgm:pt modelId="{6B72A769-C2C0-4D48-9A9F-B4F1DF6EE9C7}">
      <dgm:prSet/>
      <dgm:spPr/>
      <dgm:t>
        <a:bodyPr/>
        <a:lstStyle/>
        <a:p>
          <a:r>
            <a:rPr lang="en-US" dirty="0"/>
            <a:t>Wider team</a:t>
          </a:r>
        </a:p>
      </dgm:t>
    </dgm:pt>
    <dgm:pt modelId="{15D02245-3647-4B77-98DF-C3EF14BACF2A}" type="parTrans" cxnId="{37F7B4C0-DEB5-4AC7-9D99-2434A9D85A44}">
      <dgm:prSet/>
      <dgm:spPr/>
      <dgm:t>
        <a:bodyPr/>
        <a:lstStyle/>
        <a:p>
          <a:endParaRPr lang="en-US"/>
        </a:p>
      </dgm:t>
    </dgm:pt>
    <dgm:pt modelId="{CBD73F5C-FFB3-49A1-BA5E-67966CDAAC28}" type="sibTrans" cxnId="{37F7B4C0-DEB5-4AC7-9D99-2434A9D85A44}">
      <dgm:prSet/>
      <dgm:spPr/>
      <dgm:t>
        <a:bodyPr/>
        <a:lstStyle/>
        <a:p>
          <a:endParaRPr lang="en-US"/>
        </a:p>
      </dgm:t>
    </dgm:pt>
    <dgm:pt modelId="{9C4FC811-AD84-463D-AD59-230BA1C968D7}">
      <dgm:prSet/>
      <dgm:spPr/>
      <dgm:t>
        <a:bodyPr/>
        <a:lstStyle/>
        <a:p>
          <a:r>
            <a:rPr lang="en-US"/>
            <a:t>Very receptive</a:t>
          </a:r>
        </a:p>
      </dgm:t>
    </dgm:pt>
    <dgm:pt modelId="{6F74EEA4-0B25-4939-9DDB-A52E38071C8E}" type="parTrans" cxnId="{DCCCFBAB-1E5E-470A-989D-337E9BD8B29F}">
      <dgm:prSet/>
      <dgm:spPr/>
      <dgm:t>
        <a:bodyPr/>
        <a:lstStyle/>
        <a:p>
          <a:endParaRPr lang="en-US"/>
        </a:p>
      </dgm:t>
    </dgm:pt>
    <dgm:pt modelId="{4349A42E-9CB7-4DB7-9B8D-FA155447D267}" type="sibTrans" cxnId="{DCCCFBAB-1E5E-470A-989D-337E9BD8B29F}">
      <dgm:prSet/>
      <dgm:spPr/>
      <dgm:t>
        <a:bodyPr/>
        <a:lstStyle/>
        <a:p>
          <a:endParaRPr lang="en-US"/>
        </a:p>
      </dgm:t>
    </dgm:pt>
    <dgm:pt modelId="{A894A96A-8667-48B5-8ADD-06CE315F5229}">
      <dgm:prSet/>
      <dgm:spPr/>
      <dgm:t>
        <a:bodyPr/>
        <a:lstStyle/>
        <a:p>
          <a:r>
            <a:rPr lang="en-US"/>
            <a:t>Happy to hear learning points</a:t>
          </a:r>
        </a:p>
      </dgm:t>
    </dgm:pt>
    <dgm:pt modelId="{A4AB74B0-7FD4-44CA-8D8C-D018620AAB8F}" type="parTrans" cxnId="{7596BB38-73D0-4A64-BD7C-D2FC6D9955DE}">
      <dgm:prSet/>
      <dgm:spPr/>
      <dgm:t>
        <a:bodyPr/>
        <a:lstStyle/>
        <a:p>
          <a:endParaRPr lang="en-US"/>
        </a:p>
      </dgm:t>
    </dgm:pt>
    <dgm:pt modelId="{0CDC7278-4BB2-4950-819C-2BCDC7604F5F}" type="sibTrans" cxnId="{7596BB38-73D0-4A64-BD7C-D2FC6D9955DE}">
      <dgm:prSet/>
      <dgm:spPr/>
      <dgm:t>
        <a:bodyPr/>
        <a:lstStyle/>
        <a:p>
          <a:endParaRPr lang="en-US"/>
        </a:p>
      </dgm:t>
    </dgm:pt>
    <dgm:pt modelId="{45B72A44-5418-4CB2-995A-690294A0A8B1}">
      <dgm:prSet/>
      <dgm:spPr/>
      <dgm:t>
        <a:bodyPr/>
        <a:lstStyle/>
        <a:p>
          <a:r>
            <a:rPr lang="en-US"/>
            <a:t>MD</a:t>
          </a:r>
        </a:p>
      </dgm:t>
    </dgm:pt>
    <dgm:pt modelId="{57E6FE74-2909-420C-8422-2AD4E3E84515}" type="parTrans" cxnId="{A9ABC99F-28C9-4CC9-800C-4FEDA7DC1D3F}">
      <dgm:prSet/>
      <dgm:spPr/>
      <dgm:t>
        <a:bodyPr/>
        <a:lstStyle/>
        <a:p>
          <a:endParaRPr lang="en-US"/>
        </a:p>
      </dgm:t>
    </dgm:pt>
    <dgm:pt modelId="{E1532B9C-08BC-4A1B-AC56-5DFD664A1A61}" type="sibTrans" cxnId="{A9ABC99F-28C9-4CC9-800C-4FEDA7DC1D3F}">
      <dgm:prSet/>
      <dgm:spPr/>
      <dgm:t>
        <a:bodyPr/>
        <a:lstStyle/>
        <a:p>
          <a:endParaRPr lang="en-US"/>
        </a:p>
      </dgm:t>
    </dgm:pt>
    <dgm:pt modelId="{EE7B726D-E83E-4197-B2A0-B5C9AF21E8E6}">
      <dgm:prSet/>
      <dgm:spPr/>
      <dgm:t>
        <a:bodyPr/>
        <a:lstStyle/>
        <a:p>
          <a:r>
            <a:rPr lang="en-US"/>
            <a:t>Pleased to see progress and evidence</a:t>
          </a:r>
        </a:p>
      </dgm:t>
    </dgm:pt>
    <dgm:pt modelId="{58BAAFA1-40E9-4963-9C54-4848A8157E54}" type="parTrans" cxnId="{8DDF4FF7-2EA2-4DA6-A2CB-D9EB6ED86839}">
      <dgm:prSet/>
      <dgm:spPr/>
      <dgm:t>
        <a:bodyPr/>
        <a:lstStyle/>
        <a:p>
          <a:endParaRPr lang="en-US"/>
        </a:p>
      </dgm:t>
    </dgm:pt>
    <dgm:pt modelId="{3B01FA61-593A-465C-BE7C-F4A13B5C6053}" type="sibTrans" cxnId="{8DDF4FF7-2EA2-4DA6-A2CB-D9EB6ED86839}">
      <dgm:prSet/>
      <dgm:spPr/>
      <dgm:t>
        <a:bodyPr/>
        <a:lstStyle/>
        <a:p>
          <a:endParaRPr lang="en-US"/>
        </a:p>
      </dgm:t>
    </dgm:pt>
    <dgm:pt modelId="{F70792FD-1B0C-4FE5-B960-FAFB88EEFA04}">
      <dgm:prSet/>
      <dgm:spPr/>
      <dgm:t>
        <a:bodyPr/>
        <a:lstStyle/>
        <a:p>
          <a:r>
            <a:rPr lang="en-US"/>
            <a:t>Personally </a:t>
          </a:r>
        </a:p>
      </dgm:t>
    </dgm:pt>
    <dgm:pt modelId="{441229E8-57EE-41CC-8453-44E66D976C36}" type="parTrans" cxnId="{4C080490-7304-452E-887C-DB81ECB65436}">
      <dgm:prSet/>
      <dgm:spPr/>
      <dgm:t>
        <a:bodyPr/>
        <a:lstStyle/>
        <a:p>
          <a:endParaRPr lang="en-US"/>
        </a:p>
      </dgm:t>
    </dgm:pt>
    <dgm:pt modelId="{F48F68DE-5C1C-4B6B-9DFB-5424767827F9}" type="sibTrans" cxnId="{4C080490-7304-452E-887C-DB81ECB65436}">
      <dgm:prSet/>
      <dgm:spPr/>
      <dgm:t>
        <a:bodyPr/>
        <a:lstStyle/>
        <a:p>
          <a:endParaRPr lang="en-US"/>
        </a:p>
      </dgm:t>
    </dgm:pt>
    <dgm:pt modelId="{CA17A517-6983-4AB7-AB78-2027A843232A}">
      <dgm:prSet/>
      <dgm:spPr/>
      <dgm:t>
        <a:bodyPr/>
        <a:lstStyle/>
        <a:p>
          <a:r>
            <a:rPr lang="en-US" dirty="0"/>
            <a:t>Value structured process and record</a:t>
          </a:r>
        </a:p>
      </dgm:t>
    </dgm:pt>
    <dgm:pt modelId="{CA0F68B7-90F8-45DD-8D20-F7088478FA98}" type="parTrans" cxnId="{51181D9B-14B3-4EC4-9997-77C0D460FB9E}">
      <dgm:prSet/>
      <dgm:spPr/>
      <dgm:t>
        <a:bodyPr/>
        <a:lstStyle/>
        <a:p>
          <a:endParaRPr lang="en-US"/>
        </a:p>
      </dgm:t>
    </dgm:pt>
    <dgm:pt modelId="{2D748005-37BF-4A52-A22B-D59F65DDD7F6}" type="sibTrans" cxnId="{51181D9B-14B3-4EC4-9997-77C0D460FB9E}">
      <dgm:prSet/>
      <dgm:spPr/>
      <dgm:t>
        <a:bodyPr/>
        <a:lstStyle/>
        <a:p>
          <a:endParaRPr lang="en-US"/>
        </a:p>
      </dgm:t>
    </dgm:pt>
    <dgm:pt modelId="{AD52A3ED-C7D0-0042-82BC-02875FEDDBF0}">
      <dgm:prSet/>
      <dgm:spPr/>
      <dgm:t>
        <a:bodyPr/>
        <a:lstStyle/>
        <a:p>
          <a:r>
            <a:rPr lang="en-US" dirty="0"/>
            <a:t>Platform for challenging conversations</a:t>
          </a:r>
        </a:p>
      </dgm:t>
    </dgm:pt>
    <dgm:pt modelId="{ED159E12-95DF-F04D-A36D-A45797F47967}" type="parTrans" cxnId="{8549EB70-67D2-9D4D-A1FD-5C1E7E094611}">
      <dgm:prSet/>
      <dgm:spPr/>
      <dgm:t>
        <a:bodyPr/>
        <a:lstStyle/>
        <a:p>
          <a:endParaRPr lang="en-GB"/>
        </a:p>
      </dgm:t>
    </dgm:pt>
    <dgm:pt modelId="{E0EFC72D-121E-0D4C-8D6F-C7D6AED4FD42}" type="sibTrans" cxnId="{8549EB70-67D2-9D4D-A1FD-5C1E7E094611}">
      <dgm:prSet/>
      <dgm:spPr/>
      <dgm:t>
        <a:bodyPr/>
        <a:lstStyle/>
        <a:p>
          <a:endParaRPr lang="en-GB"/>
        </a:p>
      </dgm:t>
    </dgm:pt>
    <dgm:pt modelId="{A26D8A2B-32DD-324A-9225-30B4E1532393}" type="pres">
      <dgm:prSet presAssocID="{5A7F97F2-B690-4389-97AD-627ADFF92A1B}" presName="vert0" presStyleCnt="0">
        <dgm:presLayoutVars>
          <dgm:dir/>
          <dgm:animOne val="branch"/>
          <dgm:animLvl val="lvl"/>
        </dgm:presLayoutVars>
      </dgm:prSet>
      <dgm:spPr/>
    </dgm:pt>
    <dgm:pt modelId="{D59EEE58-EF93-E24A-B92C-7E9A54670BAA}" type="pres">
      <dgm:prSet presAssocID="{50EADDD3-B4D3-4EBC-A2DF-B39EE263FDEB}" presName="thickLine" presStyleLbl="alignNode1" presStyleIdx="0" presStyleCnt="6"/>
      <dgm:spPr/>
    </dgm:pt>
    <dgm:pt modelId="{47F28885-70E6-534D-BCB9-E6CE1A94F354}" type="pres">
      <dgm:prSet presAssocID="{50EADDD3-B4D3-4EBC-A2DF-B39EE263FDEB}" presName="horz1" presStyleCnt="0"/>
      <dgm:spPr/>
    </dgm:pt>
    <dgm:pt modelId="{8467F2C9-9C1A-8840-B3F0-AC394C5A0B15}" type="pres">
      <dgm:prSet presAssocID="{50EADDD3-B4D3-4EBC-A2DF-B39EE263FDEB}" presName="tx1" presStyleLbl="revTx" presStyleIdx="0" presStyleCnt="15"/>
      <dgm:spPr/>
    </dgm:pt>
    <dgm:pt modelId="{5B16AB4C-B4B2-3646-AC3E-6F438421738A}" type="pres">
      <dgm:prSet presAssocID="{50EADDD3-B4D3-4EBC-A2DF-B39EE263FDEB}" presName="vert1" presStyleCnt="0"/>
      <dgm:spPr/>
    </dgm:pt>
    <dgm:pt modelId="{985C0F2A-B1E3-DC41-9557-8CCA99FF8377}" type="pres">
      <dgm:prSet presAssocID="{5B6362E6-5504-4CFB-831E-E38BC479B487}" presName="vertSpace2a" presStyleCnt="0"/>
      <dgm:spPr/>
    </dgm:pt>
    <dgm:pt modelId="{CA44759A-CB7B-5643-87BE-48AB2663339A}" type="pres">
      <dgm:prSet presAssocID="{5B6362E6-5504-4CFB-831E-E38BC479B487}" presName="horz2" presStyleCnt="0"/>
      <dgm:spPr/>
    </dgm:pt>
    <dgm:pt modelId="{F399C953-F7E0-8E48-B57E-9B7DC476AF7D}" type="pres">
      <dgm:prSet presAssocID="{5B6362E6-5504-4CFB-831E-E38BC479B487}" presName="horzSpace2" presStyleCnt="0"/>
      <dgm:spPr/>
    </dgm:pt>
    <dgm:pt modelId="{5895AE61-6CA9-B94E-9244-10632DADD23A}" type="pres">
      <dgm:prSet presAssocID="{5B6362E6-5504-4CFB-831E-E38BC479B487}" presName="tx2" presStyleLbl="revTx" presStyleIdx="1" presStyleCnt="15"/>
      <dgm:spPr/>
    </dgm:pt>
    <dgm:pt modelId="{016757D9-DC95-6648-B38C-94310D7D953E}" type="pres">
      <dgm:prSet presAssocID="{5B6362E6-5504-4CFB-831E-E38BC479B487}" presName="vert2" presStyleCnt="0"/>
      <dgm:spPr/>
    </dgm:pt>
    <dgm:pt modelId="{1DBBCEC2-904F-E040-A91D-4A673B5A8D61}" type="pres">
      <dgm:prSet presAssocID="{5B6362E6-5504-4CFB-831E-E38BC479B487}" presName="thinLine2b" presStyleLbl="callout" presStyleIdx="0" presStyleCnt="9"/>
      <dgm:spPr/>
    </dgm:pt>
    <dgm:pt modelId="{D996A64F-61EE-B741-BC66-A0411FF89CB3}" type="pres">
      <dgm:prSet presAssocID="{5B6362E6-5504-4CFB-831E-E38BC479B487}" presName="vertSpace2b" presStyleCnt="0"/>
      <dgm:spPr/>
    </dgm:pt>
    <dgm:pt modelId="{24EA2B49-6F68-7240-A4E0-7764EEF86DBE}" type="pres">
      <dgm:prSet presAssocID="{BE2C51CD-4905-4C75-ACF2-E2D20F8E3A5C}" presName="horz2" presStyleCnt="0"/>
      <dgm:spPr/>
    </dgm:pt>
    <dgm:pt modelId="{8FABD82D-DA5D-3C45-A376-F286AB5ED7C9}" type="pres">
      <dgm:prSet presAssocID="{BE2C51CD-4905-4C75-ACF2-E2D20F8E3A5C}" presName="horzSpace2" presStyleCnt="0"/>
      <dgm:spPr/>
    </dgm:pt>
    <dgm:pt modelId="{FBB736FB-F311-B24D-8614-7382F87B2276}" type="pres">
      <dgm:prSet presAssocID="{BE2C51CD-4905-4C75-ACF2-E2D20F8E3A5C}" presName="tx2" presStyleLbl="revTx" presStyleIdx="2" presStyleCnt="15"/>
      <dgm:spPr/>
    </dgm:pt>
    <dgm:pt modelId="{FD2B2673-01AD-BD45-B3BD-1387672D966F}" type="pres">
      <dgm:prSet presAssocID="{BE2C51CD-4905-4C75-ACF2-E2D20F8E3A5C}" presName="vert2" presStyleCnt="0"/>
      <dgm:spPr/>
    </dgm:pt>
    <dgm:pt modelId="{C9F5ACC2-E84C-CB47-990E-2F14624AB8E9}" type="pres">
      <dgm:prSet presAssocID="{BE2C51CD-4905-4C75-ACF2-E2D20F8E3A5C}" presName="thinLine2b" presStyleLbl="callout" presStyleIdx="1" presStyleCnt="9"/>
      <dgm:spPr/>
    </dgm:pt>
    <dgm:pt modelId="{4D5D6F89-E0DC-4B4C-AF4E-979453F64304}" type="pres">
      <dgm:prSet presAssocID="{BE2C51CD-4905-4C75-ACF2-E2D20F8E3A5C}" presName="vertSpace2b" presStyleCnt="0"/>
      <dgm:spPr/>
    </dgm:pt>
    <dgm:pt modelId="{C14A1BE9-11B6-0842-A1CF-B44C778A0669}" type="pres">
      <dgm:prSet presAssocID="{2595B49D-884C-4F45-B2F2-DB07780B26C5}" presName="thickLine" presStyleLbl="alignNode1" presStyleIdx="1" presStyleCnt="6"/>
      <dgm:spPr/>
    </dgm:pt>
    <dgm:pt modelId="{573A0646-7DF7-8F4A-8A21-2E8A23A9EC15}" type="pres">
      <dgm:prSet presAssocID="{2595B49D-884C-4F45-B2F2-DB07780B26C5}" presName="horz1" presStyleCnt="0"/>
      <dgm:spPr/>
    </dgm:pt>
    <dgm:pt modelId="{A1568CE4-342B-9642-969E-07D057A71A41}" type="pres">
      <dgm:prSet presAssocID="{2595B49D-884C-4F45-B2F2-DB07780B26C5}" presName="tx1" presStyleLbl="revTx" presStyleIdx="3" presStyleCnt="15"/>
      <dgm:spPr/>
    </dgm:pt>
    <dgm:pt modelId="{E43EE29A-48BB-B341-B342-DC7E9237220D}" type="pres">
      <dgm:prSet presAssocID="{2595B49D-884C-4F45-B2F2-DB07780B26C5}" presName="vert1" presStyleCnt="0"/>
      <dgm:spPr/>
    </dgm:pt>
    <dgm:pt modelId="{66A23B9F-493F-0F4F-AB78-6BDFEF91BCE2}" type="pres">
      <dgm:prSet presAssocID="{F0483039-0AA1-4077-917B-602E1AA5E6FE}" presName="vertSpace2a" presStyleCnt="0"/>
      <dgm:spPr/>
    </dgm:pt>
    <dgm:pt modelId="{7DB8DBF1-C741-D747-88EF-3491129A362C}" type="pres">
      <dgm:prSet presAssocID="{F0483039-0AA1-4077-917B-602E1AA5E6FE}" presName="horz2" presStyleCnt="0"/>
      <dgm:spPr/>
    </dgm:pt>
    <dgm:pt modelId="{61829C21-6787-DA4D-99E8-785E524E1826}" type="pres">
      <dgm:prSet presAssocID="{F0483039-0AA1-4077-917B-602E1AA5E6FE}" presName="horzSpace2" presStyleCnt="0"/>
      <dgm:spPr/>
    </dgm:pt>
    <dgm:pt modelId="{ABC059A4-3A49-634E-AC93-978DD25CAFD2}" type="pres">
      <dgm:prSet presAssocID="{F0483039-0AA1-4077-917B-602E1AA5E6FE}" presName="tx2" presStyleLbl="revTx" presStyleIdx="4" presStyleCnt="15"/>
      <dgm:spPr/>
    </dgm:pt>
    <dgm:pt modelId="{07239D37-C9D1-9F48-A3C8-A5DA613ACAAE}" type="pres">
      <dgm:prSet presAssocID="{F0483039-0AA1-4077-917B-602E1AA5E6FE}" presName="vert2" presStyleCnt="0"/>
      <dgm:spPr/>
    </dgm:pt>
    <dgm:pt modelId="{BE44380A-22D0-F742-8407-AC284E597D3F}" type="pres">
      <dgm:prSet presAssocID="{F0483039-0AA1-4077-917B-602E1AA5E6FE}" presName="thinLine2b" presStyleLbl="callout" presStyleIdx="2" presStyleCnt="9"/>
      <dgm:spPr/>
    </dgm:pt>
    <dgm:pt modelId="{0D7CEB64-C99F-7844-8D9B-1EC46EDA12B2}" type="pres">
      <dgm:prSet presAssocID="{F0483039-0AA1-4077-917B-602E1AA5E6FE}" presName="vertSpace2b" presStyleCnt="0"/>
      <dgm:spPr/>
    </dgm:pt>
    <dgm:pt modelId="{7D7042D9-1BB3-3846-82D8-28E4688F194D}" type="pres">
      <dgm:prSet presAssocID="{1A865885-C84C-479B-8797-CDEB22283F51}" presName="thickLine" presStyleLbl="alignNode1" presStyleIdx="2" presStyleCnt="6"/>
      <dgm:spPr/>
    </dgm:pt>
    <dgm:pt modelId="{ECE5F6FD-9822-1047-AF23-70F6F51D28F7}" type="pres">
      <dgm:prSet presAssocID="{1A865885-C84C-479B-8797-CDEB22283F51}" presName="horz1" presStyleCnt="0"/>
      <dgm:spPr/>
    </dgm:pt>
    <dgm:pt modelId="{601E212A-0862-7640-AA08-40C8139F4D06}" type="pres">
      <dgm:prSet presAssocID="{1A865885-C84C-479B-8797-CDEB22283F51}" presName="tx1" presStyleLbl="revTx" presStyleIdx="5" presStyleCnt="15"/>
      <dgm:spPr/>
    </dgm:pt>
    <dgm:pt modelId="{1C7DCE2B-5D53-2846-B106-70D41DB8F703}" type="pres">
      <dgm:prSet presAssocID="{1A865885-C84C-479B-8797-CDEB22283F51}" presName="vert1" presStyleCnt="0"/>
      <dgm:spPr/>
    </dgm:pt>
    <dgm:pt modelId="{883F46E2-A1F2-CC48-A618-6A26C3769F1F}" type="pres">
      <dgm:prSet presAssocID="{E69D4EBC-9552-4C4C-8820-A0C92A2901F1}" presName="vertSpace2a" presStyleCnt="0"/>
      <dgm:spPr/>
    </dgm:pt>
    <dgm:pt modelId="{3081A4B1-8A2B-5C4E-AE96-ECCE3544290C}" type="pres">
      <dgm:prSet presAssocID="{E69D4EBC-9552-4C4C-8820-A0C92A2901F1}" presName="horz2" presStyleCnt="0"/>
      <dgm:spPr/>
    </dgm:pt>
    <dgm:pt modelId="{974A4E79-4DAC-9E4C-9434-EB00D4217741}" type="pres">
      <dgm:prSet presAssocID="{E69D4EBC-9552-4C4C-8820-A0C92A2901F1}" presName="horzSpace2" presStyleCnt="0"/>
      <dgm:spPr/>
    </dgm:pt>
    <dgm:pt modelId="{1DD17AE4-C566-8443-995C-8938A91C069F}" type="pres">
      <dgm:prSet presAssocID="{E69D4EBC-9552-4C4C-8820-A0C92A2901F1}" presName="tx2" presStyleLbl="revTx" presStyleIdx="6" presStyleCnt="15"/>
      <dgm:spPr/>
    </dgm:pt>
    <dgm:pt modelId="{96CCCDBE-F07E-5246-92CE-C1DEF7BBD807}" type="pres">
      <dgm:prSet presAssocID="{E69D4EBC-9552-4C4C-8820-A0C92A2901F1}" presName="vert2" presStyleCnt="0"/>
      <dgm:spPr/>
    </dgm:pt>
    <dgm:pt modelId="{E57CEACC-0BE9-B44C-9C79-83F2C30B7D83}" type="pres">
      <dgm:prSet presAssocID="{E69D4EBC-9552-4C4C-8820-A0C92A2901F1}" presName="thinLine2b" presStyleLbl="callout" presStyleIdx="3" presStyleCnt="9"/>
      <dgm:spPr/>
    </dgm:pt>
    <dgm:pt modelId="{A0CDAF47-F947-4642-B5AD-9A697E0DAA34}" type="pres">
      <dgm:prSet presAssocID="{E69D4EBC-9552-4C4C-8820-A0C92A2901F1}" presName="vertSpace2b" presStyleCnt="0"/>
      <dgm:spPr/>
    </dgm:pt>
    <dgm:pt modelId="{65EA1AC5-7AD6-F24C-9470-48316367C69F}" type="pres">
      <dgm:prSet presAssocID="{6B72A769-C2C0-4D48-9A9F-B4F1DF6EE9C7}" presName="thickLine" presStyleLbl="alignNode1" presStyleIdx="3" presStyleCnt="6"/>
      <dgm:spPr/>
    </dgm:pt>
    <dgm:pt modelId="{FDA5B6C4-5370-3F4A-A290-9B964A1D4F7F}" type="pres">
      <dgm:prSet presAssocID="{6B72A769-C2C0-4D48-9A9F-B4F1DF6EE9C7}" presName="horz1" presStyleCnt="0"/>
      <dgm:spPr/>
    </dgm:pt>
    <dgm:pt modelId="{BC265928-2FB4-D24A-86A0-0261BE4DF734}" type="pres">
      <dgm:prSet presAssocID="{6B72A769-C2C0-4D48-9A9F-B4F1DF6EE9C7}" presName="tx1" presStyleLbl="revTx" presStyleIdx="7" presStyleCnt="15"/>
      <dgm:spPr/>
    </dgm:pt>
    <dgm:pt modelId="{8042BCDB-812B-CA43-9CD0-3394771F80EC}" type="pres">
      <dgm:prSet presAssocID="{6B72A769-C2C0-4D48-9A9F-B4F1DF6EE9C7}" presName="vert1" presStyleCnt="0"/>
      <dgm:spPr/>
    </dgm:pt>
    <dgm:pt modelId="{27259982-A6DA-0C46-89D2-D9A1B51641B9}" type="pres">
      <dgm:prSet presAssocID="{9C4FC811-AD84-463D-AD59-230BA1C968D7}" presName="vertSpace2a" presStyleCnt="0"/>
      <dgm:spPr/>
    </dgm:pt>
    <dgm:pt modelId="{F1301350-D0EA-A04D-8873-F75FF3E77D17}" type="pres">
      <dgm:prSet presAssocID="{9C4FC811-AD84-463D-AD59-230BA1C968D7}" presName="horz2" presStyleCnt="0"/>
      <dgm:spPr/>
    </dgm:pt>
    <dgm:pt modelId="{3EFC77C6-7F04-3D44-9FDF-11AAC224A1E6}" type="pres">
      <dgm:prSet presAssocID="{9C4FC811-AD84-463D-AD59-230BA1C968D7}" presName="horzSpace2" presStyleCnt="0"/>
      <dgm:spPr/>
    </dgm:pt>
    <dgm:pt modelId="{4018AE69-F6FD-2749-B8B6-4E860DE260C8}" type="pres">
      <dgm:prSet presAssocID="{9C4FC811-AD84-463D-AD59-230BA1C968D7}" presName="tx2" presStyleLbl="revTx" presStyleIdx="8" presStyleCnt="15"/>
      <dgm:spPr/>
    </dgm:pt>
    <dgm:pt modelId="{D9BC5112-8FFB-CD48-8012-8074EB5AABE7}" type="pres">
      <dgm:prSet presAssocID="{9C4FC811-AD84-463D-AD59-230BA1C968D7}" presName="vert2" presStyleCnt="0"/>
      <dgm:spPr/>
    </dgm:pt>
    <dgm:pt modelId="{93D263D8-C514-4D4E-8722-66749B75495C}" type="pres">
      <dgm:prSet presAssocID="{9C4FC811-AD84-463D-AD59-230BA1C968D7}" presName="thinLine2b" presStyleLbl="callout" presStyleIdx="4" presStyleCnt="9"/>
      <dgm:spPr/>
    </dgm:pt>
    <dgm:pt modelId="{75CE0EDE-B113-BC4C-822F-C1C49C5F99FD}" type="pres">
      <dgm:prSet presAssocID="{9C4FC811-AD84-463D-AD59-230BA1C968D7}" presName="vertSpace2b" presStyleCnt="0"/>
      <dgm:spPr/>
    </dgm:pt>
    <dgm:pt modelId="{4BEA6E1F-E5E5-A34C-91FD-6EC5C4B4E874}" type="pres">
      <dgm:prSet presAssocID="{A894A96A-8667-48B5-8ADD-06CE315F5229}" presName="horz2" presStyleCnt="0"/>
      <dgm:spPr/>
    </dgm:pt>
    <dgm:pt modelId="{481C2240-026A-184D-AC4E-9429282388CC}" type="pres">
      <dgm:prSet presAssocID="{A894A96A-8667-48B5-8ADD-06CE315F5229}" presName="horzSpace2" presStyleCnt="0"/>
      <dgm:spPr/>
    </dgm:pt>
    <dgm:pt modelId="{1155FB8C-B4EB-874F-A2C9-1DB111093E1A}" type="pres">
      <dgm:prSet presAssocID="{A894A96A-8667-48B5-8ADD-06CE315F5229}" presName="tx2" presStyleLbl="revTx" presStyleIdx="9" presStyleCnt="15"/>
      <dgm:spPr/>
    </dgm:pt>
    <dgm:pt modelId="{B82A29B5-CD39-EB4D-B42B-1C47F70FC928}" type="pres">
      <dgm:prSet presAssocID="{A894A96A-8667-48B5-8ADD-06CE315F5229}" presName="vert2" presStyleCnt="0"/>
      <dgm:spPr/>
    </dgm:pt>
    <dgm:pt modelId="{FB8B5635-FD97-A049-8E23-6CEA5D816CA5}" type="pres">
      <dgm:prSet presAssocID="{A894A96A-8667-48B5-8ADD-06CE315F5229}" presName="thinLine2b" presStyleLbl="callout" presStyleIdx="5" presStyleCnt="9"/>
      <dgm:spPr/>
    </dgm:pt>
    <dgm:pt modelId="{1DBE6F97-8C76-5D48-AC7E-190AFED4C090}" type="pres">
      <dgm:prSet presAssocID="{A894A96A-8667-48B5-8ADD-06CE315F5229}" presName="vertSpace2b" presStyleCnt="0"/>
      <dgm:spPr/>
    </dgm:pt>
    <dgm:pt modelId="{F09AEB19-3CC0-544D-9699-F8927ACFEF0D}" type="pres">
      <dgm:prSet presAssocID="{45B72A44-5418-4CB2-995A-690294A0A8B1}" presName="thickLine" presStyleLbl="alignNode1" presStyleIdx="4" presStyleCnt="6"/>
      <dgm:spPr/>
    </dgm:pt>
    <dgm:pt modelId="{0BD58E47-D4E5-B94A-913C-9296FC742E57}" type="pres">
      <dgm:prSet presAssocID="{45B72A44-5418-4CB2-995A-690294A0A8B1}" presName="horz1" presStyleCnt="0"/>
      <dgm:spPr/>
    </dgm:pt>
    <dgm:pt modelId="{6DC7B3BE-80F4-2349-9512-85FC567151AD}" type="pres">
      <dgm:prSet presAssocID="{45B72A44-5418-4CB2-995A-690294A0A8B1}" presName="tx1" presStyleLbl="revTx" presStyleIdx="10" presStyleCnt="15"/>
      <dgm:spPr/>
    </dgm:pt>
    <dgm:pt modelId="{1B2441C9-35FB-9D4D-9C55-07C347994CA9}" type="pres">
      <dgm:prSet presAssocID="{45B72A44-5418-4CB2-995A-690294A0A8B1}" presName="vert1" presStyleCnt="0"/>
      <dgm:spPr/>
    </dgm:pt>
    <dgm:pt modelId="{93562680-C61B-D14F-90BE-6E2BA2DC3909}" type="pres">
      <dgm:prSet presAssocID="{EE7B726D-E83E-4197-B2A0-B5C9AF21E8E6}" presName="vertSpace2a" presStyleCnt="0"/>
      <dgm:spPr/>
    </dgm:pt>
    <dgm:pt modelId="{F80C977A-3318-6041-A43C-EA094DC047D8}" type="pres">
      <dgm:prSet presAssocID="{EE7B726D-E83E-4197-B2A0-B5C9AF21E8E6}" presName="horz2" presStyleCnt="0"/>
      <dgm:spPr/>
    </dgm:pt>
    <dgm:pt modelId="{8F0348E8-3747-5D49-B4EF-86CDD390505D}" type="pres">
      <dgm:prSet presAssocID="{EE7B726D-E83E-4197-B2A0-B5C9AF21E8E6}" presName="horzSpace2" presStyleCnt="0"/>
      <dgm:spPr/>
    </dgm:pt>
    <dgm:pt modelId="{C00BD96C-F631-194C-917D-806D22FA5DAE}" type="pres">
      <dgm:prSet presAssocID="{EE7B726D-E83E-4197-B2A0-B5C9AF21E8E6}" presName="tx2" presStyleLbl="revTx" presStyleIdx="11" presStyleCnt="15"/>
      <dgm:spPr/>
    </dgm:pt>
    <dgm:pt modelId="{D9832F5E-5989-6E47-B126-74ECFA0E79CF}" type="pres">
      <dgm:prSet presAssocID="{EE7B726D-E83E-4197-B2A0-B5C9AF21E8E6}" presName="vert2" presStyleCnt="0"/>
      <dgm:spPr/>
    </dgm:pt>
    <dgm:pt modelId="{EA2C923C-553E-D64B-B9CC-B42E3C928881}" type="pres">
      <dgm:prSet presAssocID="{EE7B726D-E83E-4197-B2A0-B5C9AF21E8E6}" presName="thinLine2b" presStyleLbl="callout" presStyleIdx="6" presStyleCnt="9"/>
      <dgm:spPr/>
    </dgm:pt>
    <dgm:pt modelId="{873F005A-1699-BF47-A14A-A62B3609473C}" type="pres">
      <dgm:prSet presAssocID="{EE7B726D-E83E-4197-B2A0-B5C9AF21E8E6}" presName="vertSpace2b" presStyleCnt="0"/>
      <dgm:spPr/>
    </dgm:pt>
    <dgm:pt modelId="{9906F4D1-2C9A-D54B-8EA6-E8C5CB177BF4}" type="pres">
      <dgm:prSet presAssocID="{F70792FD-1B0C-4FE5-B960-FAFB88EEFA04}" presName="thickLine" presStyleLbl="alignNode1" presStyleIdx="5" presStyleCnt="6"/>
      <dgm:spPr/>
    </dgm:pt>
    <dgm:pt modelId="{535D7E60-E259-2243-B8C5-ECBD6B5BDE55}" type="pres">
      <dgm:prSet presAssocID="{F70792FD-1B0C-4FE5-B960-FAFB88EEFA04}" presName="horz1" presStyleCnt="0"/>
      <dgm:spPr/>
    </dgm:pt>
    <dgm:pt modelId="{BBF38BF9-4C58-964E-8F9F-3A1B44E8C3C2}" type="pres">
      <dgm:prSet presAssocID="{F70792FD-1B0C-4FE5-B960-FAFB88EEFA04}" presName="tx1" presStyleLbl="revTx" presStyleIdx="12" presStyleCnt="15"/>
      <dgm:spPr/>
    </dgm:pt>
    <dgm:pt modelId="{69CFD569-6BFB-7746-9F96-11EB5C3433DC}" type="pres">
      <dgm:prSet presAssocID="{F70792FD-1B0C-4FE5-B960-FAFB88EEFA04}" presName="vert1" presStyleCnt="0"/>
      <dgm:spPr/>
    </dgm:pt>
    <dgm:pt modelId="{509069A3-1F37-DE4A-A8FF-50E4C87812B6}" type="pres">
      <dgm:prSet presAssocID="{CA17A517-6983-4AB7-AB78-2027A843232A}" presName="vertSpace2a" presStyleCnt="0"/>
      <dgm:spPr/>
    </dgm:pt>
    <dgm:pt modelId="{420BA91D-8F27-5C4F-B08A-BA7E1D7A8D4B}" type="pres">
      <dgm:prSet presAssocID="{CA17A517-6983-4AB7-AB78-2027A843232A}" presName="horz2" presStyleCnt="0"/>
      <dgm:spPr/>
    </dgm:pt>
    <dgm:pt modelId="{8F71C3E6-15B5-9C4B-8624-659BD9A6E098}" type="pres">
      <dgm:prSet presAssocID="{CA17A517-6983-4AB7-AB78-2027A843232A}" presName="horzSpace2" presStyleCnt="0"/>
      <dgm:spPr/>
    </dgm:pt>
    <dgm:pt modelId="{964C2998-E706-B245-9F21-FA264B4B4479}" type="pres">
      <dgm:prSet presAssocID="{CA17A517-6983-4AB7-AB78-2027A843232A}" presName="tx2" presStyleLbl="revTx" presStyleIdx="13" presStyleCnt="15"/>
      <dgm:spPr/>
    </dgm:pt>
    <dgm:pt modelId="{4B5D3EA0-7B81-B04D-96C5-957605F4A717}" type="pres">
      <dgm:prSet presAssocID="{CA17A517-6983-4AB7-AB78-2027A843232A}" presName="vert2" presStyleCnt="0"/>
      <dgm:spPr/>
    </dgm:pt>
    <dgm:pt modelId="{E8DB0BA5-D458-3D43-8E40-F839A835181E}" type="pres">
      <dgm:prSet presAssocID="{CA17A517-6983-4AB7-AB78-2027A843232A}" presName="thinLine2b" presStyleLbl="callout" presStyleIdx="7" presStyleCnt="9"/>
      <dgm:spPr/>
    </dgm:pt>
    <dgm:pt modelId="{818A6D54-9E8C-0A48-9A33-A816E33169E1}" type="pres">
      <dgm:prSet presAssocID="{CA17A517-6983-4AB7-AB78-2027A843232A}" presName="vertSpace2b" presStyleCnt="0"/>
      <dgm:spPr/>
    </dgm:pt>
    <dgm:pt modelId="{7FD16305-291F-7741-824E-5F0F719FA8CF}" type="pres">
      <dgm:prSet presAssocID="{AD52A3ED-C7D0-0042-82BC-02875FEDDBF0}" presName="horz2" presStyleCnt="0"/>
      <dgm:spPr/>
    </dgm:pt>
    <dgm:pt modelId="{FFF0713C-69D1-F74E-9FF7-DE09E6B16D81}" type="pres">
      <dgm:prSet presAssocID="{AD52A3ED-C7D0-0042-82BC-02875FEDDBF0}" presName="horzSpace2" presStyleCnt="0"/>
      <dgm:spPr/>
    </dgm:pt>
    <dgm:pt modelId="{A2F9328A-112A-4D46-B3FB-A1BB94C81BD8}" type="pres">
      <dgm:prSet presAssocID="{AD52A3ED-C7D0-0042-82BC-02875FEDDBF0}" presName="tx2" presStyleLbl="revTx" presStyleIdx="14" presStyleCnt="15"/>
      <dgm:spPr/>
    </dgm:pt>
    <dgm:pt modelId="{CC01CFE8-FDE9-094B-85C8-93AC3B13E67A}" type="pres">
      <dgm:prSet presAssocID="{AD52A3ED-C7D0-0042-82BC-02875FEDDBF0}" presName="vert2" presStyleCnt="0"/>
      <dgm:spPr/>
    </dgm:pt>
    <dgm:pt modelId="{9A7D13E8-F50A-0B40-A139-C0156ED734D3}" type="pres">
      <dgm:prSet presAssocID="{AD52A3ED-C7D0-0042-82BC-02875FEDDBF0}" presName="thinLine2b" presStyleLbl="callout" presStyleIdx="8" presStyleCnt="9"/>
      <dgm:spPr/>
    </dgm:pt>
    <dgm:pt modelId="{D2B97940-42DC-5E48-9A7D-CED000F1B049}" type="pres">
      <dgm:prSet presAssocID="{AD52A3ED-C7D0-0042-82BC-02875FEDDBF0}" presName="vertSpace2b" presStyleCnt="0"/>
      <dgm:spPr/>
    </dgm:pt>
  </dgm:ptLst>
  <dgm:cxnLst>
    <dgm:cxn modelId="{B7FEB007-1DFB-40ED-BAF1-0C9769D71D4F}" srcId="{5A7F97F2-B690-4389-97AD-627ADFF92A1B}" destId="{2595B49D-884C-4F45-B2F2-DB07780B26C5}" srcOrd="1" destOrd="0" parTransId="{E97E9F26-448F-42CD-86D7-07A12C7D11CA}" sibTransId="{D202EF3C-5725-40FE-878A-20A6A2A018C6}"/>
    <dgm:cxn modelId="{7C936F09-BFA3-43C2-B389-CC8D1691A40D}" srcId="{50EADDD3-B4D3-4EBC-A2DF-B39EE263FDEB}" destId="{5B6362E6-5504-4CFB-831E-E38BC479B487}" srcOrd="0" destOrd="0" parTransId="{5955107A-B35B-4119-9CC0-93ECC8B1968D}" sibTransId="{C3D2B944-8B81-4170-B420-1BEA680EADE7}"/>
    <dgm:cxn modelId="{7936DB0F-4261-074B-8BF6-829CDFE950B7}" type="presOf" srcId="{AD52A3ED-C7D0-0042-82BC-02875FEDDBF0}" destId="{A2F9328A-112A-4D46-B3FB-A1BB94C81BD8}" srcOrd="0" destOrd="0" presId="urn:microsoft.com/office/officeart/2008/layout/LinedList"/>
    <dgm:cxn modelId="{F2A3CA1C-3D40-F242-A44C-05FC154D6816}" type="presOf" srcId="{45B72A44-5418-4CB2-995A-690294A0A8B1}" destId="{6DC7B3BE-80F4-2349-9512-85FC567151AD}" srcOrd="0" destOrd="0" presId="urn:microsoft.com/office/officeart/2008/layout/LinedList"/>
    <dgm:cxn modelId="{36722727-5E50-4AEF-8FD8-E59281912488}" srcId="{2595B49D-884C-4F45-B2F2-DB07780B26C5}" destId="{F0483039-0AA1-4077-917B-602E1AA5E6FE}" srcOrd="0" destOrd="0" parTransId="{231782CA-32DE-4239-B6FD-51D1F3E543F4}" sibTransId="{6F3FCA0D-3863-4D12-9B92-468FC923767D}"/>
    <dgm:cxn modelId="{868DBF2F-FC91-8244-8E5B-389CFEA1CC55}" type="presOf" srcId="{5A7F97F2-B690-4389-97AD-627ADFF92A1B}" destId="{A26D8A2B-32DD-324A-9225-30B4E1532393}" srcOrd="0" destOrd="0" presId="urn:microsoft.com/office/officeart/2008/layout/LinedList"/>
    <dgm:cxn modelId="{7596BB38-73D0-4A64-BD7C-D2FC6D9955DE}" srcId="{6B72A769-C2C0-4D48-9A9F-B4F1DF6EE9C7}" destId="{A894A96A-8667-48B5-8ADD-06CE315F5229}" srcOrd="1" destOrd="0" parTransId="{A4AB74B0-7FD4-44CA-8D8C-D018620AAB8F}" sibTransId="{0CDC7278-4BB2-4950-819C-2BCDC7604F5F}"/>
    <dgm:cxn modelId="{15614142-6B89-4F45-8C58-586E19736D26}" type="presOf" srcId="{BE2C51CD-4905-4C75-ACF2-E2D20F8E3A5C}" destId="{FBB736FB-F311-B24D-8614-7382F87B2276}" srcOrd="0" destOrd="0" presId="urn:microsoft.com/office/officeart/2008/layout/LinedList"/>
    <dgm:cxn modelId="{0F389944-EC46-4187-B8D4-95077FBB5442}" srcId="{5A7F97F2-B690-4389-97AD-627ADFF92A1B}" destId="{1A865885-C84C-479B-8797-CDEB22283F51}" srcOrd="2" destOrd="0" parTransId="{862A0B57-54E9-4A34-B396-1A7406D064D0}" sibTransId="{94CAC2F5-1F1F-4ED3-B576-4F22EE2CA8F8}"/>
    <dgm:cxn modelId="{349AE945-5D38-1A46-A9C8-6CE3EA1E7930}" type="presOf" srcId="{F70792FD-1B0C-4FE5-B960-FAFB88EEFA04}" destId="{BBF38BF9-4C58-964E-8F9F-3A1B44E8C3C2}" srcOrd="0" destOrd="0" presId="urn:microsoft.com/office/officeart/2008/layout/LinedList"/>
    <dgm:cxn modelId="{F227A559-D5BA-424F-9CAE-F2C12747FA92}" type="presOf" srcId="{9C4FC811-AD84-463D-AD59-230BA1C968D7}" destId="{4018AE69-F6FD-2749-B8B6-4E860DE260C8}" srcOrd="0" destOrd="0" presId="urn:microsoft.com/office/officeart/2008/layout/LinedList"/>
    <dgm:cxn modelId="{7704A360-480F-CC41-A268-23E99559ED3F}" type="presOf" srcId="{5B6362E6-5504-4CFB-831E-E38BC479B487}" destId="{5895AE61-6CA9-B94E-9244-10632DADD23A}" srcOrd="0" destOrd="0" presId="urn:microsoft.com/office/officeart/2008/layout/LinedList"/>
    <dgm:cxn modelId="{38AFC766-4D35-C142-972D-40EF4FE77D8B}" type="presOf" srcId="{EE7B726D-E83E-4197-B2A0-B5C9AF21E8E6}" destId="{C00BD96C-F631-194C-917D-806D22FA5DAE}" srcOrd="0" destOrd="0" presId="urn:microsoft.com/office/officeart/2008/layout/LinedList"/>
    <dgm:cxn modelId="{C879AC67-59A7-804A-92C0-B7501D6B43E1}" type="presOf" srcId="{E69D4EBC-9552-4C4C-8820-A0C92A2901F1}" destId="{1DD17AE4-C566-8443-995C-8938A91C069F}" srcOrd="0" destOrd="0" presId="urn:microsoft.com/office/officeart/2008/layout/LinedList"/>
    <dgm:cxn modelId="{EC1D636F-01DF-874F-9E45-EE7A83272CD3}" type="presOf" srcId="{50EADDD3-B4D3-4EBC-A2DF-B39EE263FDEB}" destId="{8467F2C9-9C1A-8840-B3F0-AC394C5A0B15}" srcOrd="0" destOrd="0" presId="urn:microsoft.com/office/officeart/2008/layout/LinedList"/>
    <dgm:cxn modelId="{8549EB70-67D2-9D4D-A1FD-5C1E7E094611}" srcId="{F70792FD-1B0C-4FE5-B960-FAFB88EEFA04}" destId="{AD52A3ED-C7D0-0042-82BC-02875FEDDBF0}" srcOrd="1" destOrd="0" parTransId="{ED159E12-95DF-F04D-A36D-A45797F47967}" sibTransId="{E0EFC72D-121E-0D4C-8D6F-C7D6AED4FD42}"/>
    <dgm:cxn modelId="{C187887D-AF15-6644-B81B-268E032F3225}" type="presOf" srcId="{6B72A769-C2C0-4D48-9A9F-B4F1DF6EE9C7}" destId="{BC265928-2FB4-D24A-86A0-0261BE4DF734}" srcOrd="0" destOrd="0" presId="urn:microsoft.com/office/officeart/2008/layout/LinedList"/>
    <dgm:cxn modelId="{4C080490-7304-452E-887C-DB81ECB65436}" srcId="{5A7F97F2-B690-4389-97AD-627ADFF92A1B}" destId="{F70792FD-1B0C-4FE5-B960-FAFB88EEFA04}" srcOrd="5" destOrd="0" parTransId="{441229E8-57EE-41CC-8453-44E66D976C36}" sibTransId="{F48F68DE-5C1C-4B6B-9DFB-5424767827F9}"/>
    <dgm:cxn modelId="{D6138D9A-C5C7-D74A-926F-0F2DAED51192}" type="presOf" srcId="{CA17A517-6983-4AB7-AB78-2027A843232A}" destId="{964C2998-E706-B245-9F21-FA264B4B4479}" srcOrd="0" destOrd="0" presId="urn:microsoft.com/office/officeart/2008/layout/LinedList"/>
    <dgm:cxn modelId="{51181D9B-14B3-4EC4-9997-77C0D460FB9E}" srcId="{F70792FD-1B0C-4FE5-B960-FAFB88EEFA04}" destId="{CA17A517-6983-4AB7-AB78-2027A843232A}" srcOrd="0" destOrd="0" parTransId="{CA0F68B7-90F8-45DD-8D20-F7088478FA98}" sibTransId="{2D748005-37BF-4A52-A22B-D59F65DDD7F6}"/>
    <dgm:cxn modelId="{A9ABC99F-28C9-4CC9-800C-4FEDA7DC1D3F}" srcId="{5A7F97F2-B690-4389-97AD-627ADFF92A1B}" destId="{45B72A44-5418-4CB2-995A-690294A0A8B1}" srcOrd="4" destOrd="0" parTransId="{57E6FE74-2909-420C-8422-2AD4E3E84515}" sibTransId="{E1532B9C-08BC-4A1B-AC56-5DFD664A1A61}"/>
    <dgm:cxn modelId="{DCCCFBAB-1E5E-470A-989D-337E9BD8B29F}" srcId="{6B72A769-C2C0-4D48-9A9F-B4F1DF6EE9C7}" destId="{9C4FC811-AD84-463D-AD59-230BA1C968D7}" srcOrd="0" destOrd="0" parTransId="{6F74EEA4-0B25-4939-9DDB-A52E38071C8E}" sibTransId="{4349A42E-9CB7-4DB7-9B8D-FA155447D267}"/>
    <dgm:cxn modelId="{33F459AC-E5A0-E84C-87BF-D968A21DB7F5}" type="presOf" srcId="{F0483039-0AA1-4077-917B-602E1AA5E6FE}" destId="{ABC059A4-3A49-634E-AC93-978DD25CAFD2}" srcOrd="0" destOrd="0" presId="urn:microsoft.com/office/officeart/2008/layout/LinedList"/>
    <dgm:cxn modelId="{D3FA12AD-CB95-A743-B24D-A491ADB942C6}" type="presOf" srcId="{A894A96A-8667-48B5-8ADD-06CE315F5229}" destId="{1155FB8C-B4EB-874F-A2C9-1DB111093E1A}" srcOrd="0" destOrd="0" presId="urn:microsoft.com/office/officeart/2008/layout/LinedList"/>
    <dgm:cxn modelId="{37F7B4C0-DEB5-4AC7-9D99-2434A9D85A44}" srcId="{5A7F97F2-B690-4389-97AD-627ADFF92A1B}" destId="{6B72A769-C2C0-4D48-9A9F-B4F1DF6EE9C7}" srcOrd="3" destOrd="0" parTransId="{15D02245-3647-4B77-98DF-C3EF14BACF2A}" sibTransId="{CBD73F5C-FFB3-49A1-BA5E-67966CDAAC28}"/>
    <dgm:cxn modelId="{936A7FCB-5D0A-8547-B14A-01D8F9A309EA}" type="presOf" srcId="{2595B49D-884C-4F45-B2F2-DB07780B26C5}" destId="{A1568CE4-342B-9642-969E-07D057A71A41}" srcOrd="0" destOrd="0" presId="urn:microsoft.com/office/officeart/2008/layout/LinedList"/>
    <dgm:cxn modelId="{31D9B4D0-F9ED-754F-9AB7-8E63C60BC715}" type="presOf" srcId="{1A865885-C84C-479B-8797-CDEB22283F51}" destId="{601E212A-0862-7640-AA08-40C8139F4D06}" srcOrd="0" destOrd="0" presId="urn:microsoft.com/office/officeart/2008/layout/LinedList"/>
    <dgm:cxn modelId="{3637DBD1-06B9-4E0D-B9B8-CFEF39156F29}" srcId="{50EADDD3-B4D3-4EBC-A2DF-B39EE263FDEB}" destId="{BE2C51CD-4905-4C75-ACF2-E2D20F8E3A5C}" srcOrd="1" destOrd="0" parTransId="{1D1B98AE-ED90-47AF-8177-C01CDCF7E5E1}" sibTransId="{C0705147-79E2-4AB1-ADAE-C7062748F397}"/>
    <dgm:cxn modelId="{793F07DD-C7DC-4DB4-8694-AE28B9A4EB1B}" srcId="{1A865885-C84C-479B-8797-CDEB22283F51}" destId="{E69D4EBC-9552-4C4C-8820-A0C92A2901F1}" srcOrd="0" destOrd="0" parTransId="{8C45F04B-450E-4A59-92A1-D6EB18DCDD70}" sibTransId="{F7466CD2-469A-4DB6-B626-887F9A063AA3}"/>
    <dgm:cxn modelId="{5902CBEE-E5DD-44C9-96CA-F4D8A92EF68A}" srcId="{5A7F97F2-B690-4389-97AD-627ADFF92A1B}" destId="{50EADDD3-B4D3-4EBC-A2DF-B39EE263FDEB}" srcOrd="0" destOrd="0" parTransId="{84733314-C013-42AC-A521-4278CE3ADC74}" sibTransId="{BB4421A1-9AB2-4FB5-8F69-E092EFA3CD16}"/>
    <dgm:cxn modelId="{8DDF4FF7-2EA2-4DA6-A2CB-D9EB6ED86839}" srcId="{45B72A44-5418-4CB2-995A-690294A0A8B1}" destId="{EE7B726D-E83E-4197-B2A0-B5C9AF21E8E6}" srcOrd="0" destOrd="0" parTransId="{58BAAFA1-40E9-4963-9C54-4848A8157E54}" sibTransId="{3B01FA61-593A-465C-BE7C-F4A13B5C6053}"/>
    <dgm:cxn modelId="{EF96264E-344A-4547-8128-AEF9AFB1F825}" type="presParOf" srcId="{A26D8A2B-32DD-324A-9225-30B4E1532393}" destId="{D59EEE58-EF93-E24A-B92C-7E9A54670BAA}" srcOrd="0" destOrd="0" presId="urn:microsoft.com/office/officeart/2008/layout/LinedList"/>
    <dgm:cxn modelId="{0AF1FEB2-659E-F248-A62E-10EB469A634D}" type="presParOf" srcId="{A26D8A2B-32DD-324A-9225-30B4E1532393}" destId="{47F28885-70E6-534D-BCB9-E6CE1A94F354}" srcOrd="1" destOrd="0" presId="urn:microsoft.com/office/officeart/2008/layout/LinedList"/>
    <dgm:cxn modelId="{F8A4C61B-6AC4-B446-A469-BFC64CCA910D}" type="presParOf" srcId="{47F28885-70E6-534D-BCB9-E6CE1A94F354}" destId="{8467F2C9-9C1A-8840-B3F0-AC394C5A0B15}" srcOrd="0" destOrd="0" presId="urn:microsoft.com/office/officeart/2008/layout/LinedList"/>
    <dgm:cxn modelId="{18D400BF-A244-9844-B05D-F348EEE62BCD}" type="presParOf" srcId="{47F28885-70E6-534D-BCB9-E6CE1A94F354}" destId="{5B16AB4C-B4B2-3646-AC3E-6F438421738A}" srcOrd="1" destOrd="0" presId="urn:microsoft.com/office/officeart/2008/layout/LinedList"/>
    <dgm:cxn modelId="{49D52D76-264D-AF49-B8BE-6132E5130A67}" type="presParOf" srcId="{5B16AB4C-B4B2-3646-AC3E-6F438421738A}" destId="{985C0F2A-B1E3-DC41-9557-8CCA99FF8377}" srcOrd="0" destOrd="0" presId="urn:microsoft.com/office/officeart/2008/layout/LinedList"/>
    <dgm:cxn modelId="{1968462F-0F8F-7544-987A-839F2A7E9C4D}" type="presParOf" srcId="{5B16AB4C-B4B2-3646-AC3E-6F438421738A}" destId="{CA44759A-CB7B-5643-87BE-48AB2663339A}" srcOrd="1" destOrd="0" presId="urn:microsoft.com/office/officeart/2008/layout/LinedList"/>
    <dgm:cxn modelId="{5ED525D6-34A9-4949-8C51-1A4D73DB5BB4}" type="presParOf" srcId="{CA44759A-CB7B-5643-87BE-48AB2663339A}" destId="{F399C953-F7E0-8E48-B57E-9B7DC476AF7D}" srcOrd="0" destOrd="0" presId="urn:microsoft.com/office/officeart/2008/layout/LinedList"/>
    <dgm:cxn modelId="{8551F7A1-7810-EB43-B519-31423BADC762}" type="presParOf" srcId="{CA44759A-CB7B-5643-87BE-48AB2663339A}" destId="{5895AE61-6CA9-B94E-9244-10632DADD23A}" srcOrd="1" destOrd="0" presId="urn:microsoft.com/office/officeart/2008/layout/LinedList"/>
    <dgm:cxn modelId="{67390C35-B821-134B-A2EE-8D7839D0ADF6}" type="presParOf" srcId="{CA44759A-CB7B-5643-87BE-48AB2663339A}" destId="{016757D9-DC95-6648-B38C-94310D7D953E}" srcOrd="2" destOrd="0" presId="urn:microsoft.com/office/officeart/2008/layout/LinedList"/>
    <dgm:cxn modelId="{96AA4046-484E-9242-834A-4247E7402F64}" type="presParOf" srcId="{5B16AB4C-B4B2-3646-AC3E-6F438421738A}" destId="{1DBBCEC2-904F-E040-A91D-4A673B5A8D61}" srcOrd="2" destOrd="0" presId="urn:microsoft.com/office/officeart/2008/layout/LinedList"/>
    <dgm:cxn modelId="{78DF18AA-F12A-ED4B-B568-50633D7DDD04}" type="presParOf" srcId="{5B16AB4C-B4B2-3646-AC3E-6F438421738A}" destId="{D996A64F-61EE-B741-BC66-A0411FF89CB3}" srcOrd="3" destOrd="0" presId="urn:microsoft.com/office/officeart/2008/layout/LinedList"/>
    <dgm:cxn modelId="{4B055CA9-CBF7-BD47-96CA-7D27C1A5C434}" type="presParOf" srcId="{5B16AB4C-B4B2-3646-AC3E-6F438421738A}" destId="{24EA2B49-6F68-7240-A4E0-7764EEF86DBE}" srcOrd="4" destOrd="0" presId="urn:microsoft.com/office/officeart/2008/layout/LinedList"/>
    <dgm:cxn modelId="{67C93B25-55C5-074A-9F17-30341E8EC997}" type="presParOf" srcId="{24EA2B49-6F68-7240-A4E0-7764EEF86DBE}" destId="{8FABD82D-DA5D-3C45-A376-F286AB5ED7C9}" srcOrd="0" destOrd="0" presId="urn:microsoft.com/office/officeart/2008/layout/LinedList"/>
    <dgm:cxn modelId="{9BEB7DE4-6B3B-B44E-AD72-F5EE38CA87A9}" type="presParOf" srcId="{24EA2B49-6F68-7240-A4E0-7764EEF86DBE}" destId="{FBB736FB-F311-B24D-8614-7382F87B2276}" srcOrd="1" destOrd="0" presId="urn:microsoft.com/office/officeart/2008/layout/LinedList"/>
    <dgm:cxn modelId="{81E57357-11E2-0E4D-B3D6-971D74868054}" type="presParOf" srcId="{24EA2B49-6F68-7240-A4E0-7764EEF86DBE}" destId="{FD2B2673-01AD-BD45-B3BD-1387672D966F}" srcOrd="2" destOrd="0" presId="urn:microsoft.com/office/officeart/2008/layout/LinedList"/>
    <dgm:cxn modelId="{E40326CE-AE79-224B-8E09-1B938629E79F}" type="presParOf" srcId="{5B16AB4C-B4B2-3646-AC3E-6F438421738A}" destId="{C9F5ACC2-E84C-CB47-990E-2F14624AB8E9}" srcOrd="5" destOrd="0" presId="urn:microsoft.com/office/officeart/2008/layout/LinedList"/>
    <dgm:cxn modelId="{83507EEB-D8F6-AE4D-B8FA-035A71498BF8}" type="presParOf" srcId="{5B16AB4C-B4B2-3646-AC3E-6F438421738A}" destId="{4D5D6F89-E0DC-4B4C-AF4E-979453F64304}" srcOrd="6" destOrd="0" presId="urn:microsoft.com/office/officeart/2008/layout/LinedList"/>
    <dgm:cxn modelId="{52A4B563-5596-1E47-9C55-3ADE8A6CCE82}" type="presParOf" srcId="{A26D8A2B-32DD-324A-9225-30B4E1532393}" destId="{C14A1BE9-11B6-0842-A1CF-B44C778A0669}" srcOrd="2" destOrd="0" presId="urn:microsoft.com/office/officeart/2008/layout/LinedList"/>
    <dgm:cxn modelId="{17367969-9C8D-5E47-B85E-98282A4F60E7}" type="presParOf" srcId="{A26D8A2B-32DD-324A-9225-30B4E1532393}" destId="{573A0646-7DF7-8F4A-8A21-2E8A23A9EC15}" srcOrd="3" destOrd="0" presId="urn:microsoft.com/office/officeart/2008/layout/LinedList"/>
    <dgm:cxn modelId="{22F18856-3D31-7244-B107-7906016C5EA6}" type="presParOf" srcId="{573A0646-7DF7-8F4A-8A21-2E8A23A9EC15}" destId="{A1568CE4-342B-9642-969E-07D057A71A41}" srcOrd="0" destOrd="0" presId="urn:microsoft.com/office/officeart/2008/layout/LinedList"/>
    <dgm:cxn modelId="{284CAF0E-05AA-6E4A-9A9E-643C8465FAA2}" type="presParOf" srcId="{573A0646-7DF7-8F4A-8A21-2E8A23A9EC15}" destId="{E43EE29A-48BB-B341-B342-DC7E9237220D}" srcOrd="1" destOrd="0" presId="urn:microsoft.com/office/officeart/2008/layout/LinedList"/>
    <dgm:cxn modelId="{6F2B374C-F7C0-A546-A466-1F5DCD2156C4}" type="presParOf" srcId="{E43EE29A-48BB-B341-B342-DC7E9237220D}" destId="{66A23B9F-493F-0F4F-AB78-6BDFEF91BCE2}" srcOrd="0" destOrd="0" presId="urn:microsoft.com/office/officeart/2008/layout/LinedList"/>
    <dgm:cxn modelId="{EEB95DD8-0036-9A40-A12C-26076F3E0BF3}" type="presParOf" srcId="{E43EE29A-48BB-B341-B342-DC7E9237220D}" destId="{7DB8DBF1-C741-D747-88EF-3491129A362C}" srcOrd="1" destOrd="0" presId="urn:microsoft.com/office/officeart/2008/layout/LinedList"/>
    <dgm:cxn modelId="{CF82DAC5-91F2-8248-96F8-5047F80DA2D2}" type="presParOf" srcId="{7DB8DBF1-C741-D747-88EF-3491129A362C}" destId="{61829C21-6787-DA4D-99E8-785E524E1826}" srcOrd="0" destOrd="0" presId="urn:microsoft.com/office/officeart/2008/layout/LinedList"/>
    <dgm:cxn modelId="{0A4F7157-8806-8E4D-8AA0-974C777CCD00}" type="presParOf" srcId="{7DB8DBF1-C741-D747-88EF-3491129A362C}" destId="{ABC059A4-3A49-634E-AC93-978DD25CAFD2}" srcOrd="1" destOrd="0" presId="urn:microsoft.com/office/officeart/2008/layout/LinedList"/>
    <dgm:cxn modelId="{289DAA30-6D19-EF47-8723-38444113FBF1}" type="presParOf" srcId="{7DB8DBF1-C741-D747-88EF-3491129A362C}" destId="{07239D37-C9D1-9F48-A3C8-A5DA613ACAAE}" srcOrd="2" destOrd="0" presId="urn:microsoft.com/office/officeart/2008/layout/LinedList"/>
    <dgm:cxn modelId="{29C4DEA8-918E-9349-AC85-B1E1B72F0EE2}" type="presParOf" srcId="{E43EE29A-48BB-B341-B342-DC7E9237220D}" destId="{BE44380A-22D0-F742-8407-AC284E597D3F}" srcOrd="2" destOrd="0" presId="urn:microsoft.com/office/officeart/2008/layout/LinedList"/>
    <dgm:cxn modelId="{36622C3A-B367-D04E-ADA1-18C280EC4837}" type="presParOf" srcId="{E43EE29A-48BB-B341-B342-DC7E9237220D}" destId="{0D7CEB64-C99F-7844-8D9B-1EC46EDA12B2}" srcOrd="3" destOrd="0" presId="urn:microsoft.com/office/officeart/2008/layout/LinedList"/>
    <dgm:cxn modelId="{5D48D2A2-288F-6748-9683-E13F22AEBAB7}" type="presParOf" srcId="{A26D8A2B-32DD-324A-9225-30B4E1532393}" destId="{7D7042D9-1BB3-3846-82D8-28E4688F194D}" srcOrd="4" destOrd="0" presId="urn:microsoft.com/office/officeart/2008/layout/LinedList"/>
    <dgm:cxn modelId="{9B0B8BD6-42A4-704A-B411-CDFA7BEB2323}" type="presParOf" srcId="{A26D8A2B-32DD-324A-9225-30B4E1532393}" destId="{ECE5F6FD-9822-1047-AF23-70F6F51D28F7}" srcOrd="5" destOrd="0" presId="urn:microsoft.com/office/officeart/2008/layout/LinedList"/>
    <dgm:cxn modelId="{A7E9317B-45A9-2948-AD21-381506DB69FD}" type="presParOf" srcId="{ECE5F6FD-9822-1047-AF23-70F6F51D28F7}" destId="{601E212A-0862-7640-AA08-40C8139F4D06}" srcOrd="0" destOrd="0" presId="urn:microsoft.com/office/officeart/2008/layout/LinedList"/>
    <dgm:cxn modelId="{1A6A692A-52A4-394C-847D-3F6620644EEB}" type="presParOf" srcId="{ECE5F6FD-9822-1047-AF23-70F6F51D28F7}" destId="{1C7DCE2B-5D53-2846-B106-70D41DB8F703}" srcOrd="1" destOrd="0" presId="urn:microsoft.com/office/officeart/2008/layout/LinedList"/>
    <dgm:cxn modelId="{9F164EB5-2FB8-F148-9982-D6A074D5E094}" type="presParOf" srcId="{1C7DCE2B-5D53-2846-B106-70D41DB8F703}" destId="{883F46E2-A1F2-CC48-A618-6A26C3769F1F}" srcOrd="0" destOrd="0" presId="urn:microsoft.com/office/officeart/2008/layout/LinedList"/>
    <dgm:cxn modelId="{BEEE2C05-14CE-7440-A400-FA9B251431F4}" type="presParOf" srcId="{1C7DCE2B-5D53-2846-B106-70D41DB8F703}" destId="{3081A4B1-8A2B-5C4E-AE96-ECCE3544290C}" srcOrd="1" destOrd="0" presId="urn:microsoft.com/office/officeart/2008/layout/LinedList"/>
    <dgm:cxn modelId="{9FFAB8C1-A43C-0C4B-BA32-C1DD94508815}" type="presParOf" srcId="{3081A4B1-8A2B-5C4E-AE96-ECCE3544290C}" destId="{974A4E79-4DAC-9E4C-9434-EB00D4217741}" srcOrd="0" destOrd="0" presId="urn:microsoft.com/office/officeart/2008/layout/LinedList"/>
    <dgm:cxn modelId="{40153F96-AF03-7D49-A856-7F139B293530}" type="presParOf" srcId="{3081A4B1-8A2B-5C4E-AE96-ECCE3544290C}" destId="{1DD17AE4-C566-8443-995C-8938A91C069F}" srcOrd="1" destOrd="0" presId="urn:microsoft.com/office/officeart/2008/layout/LinedList"/>
    <dgm:cxn modelId="{71BA43BE-B0FA-1F40-B4BD-5DA4445377B4}" type="presParOf" srcId="{3081A4B1-8A2B-5C4E-AE96-ECCE3544290C}" destId="{96CCCDBE-F07E-5246-92CE-C1DEF7BBD807}" srcOrd="2" destOrd="0" presId="urn:microsoft.com/office/officeart/2008/layout/LinedList"/>
    <dgm:cxn modelId="{1690B996-EB23-B746-880D-AAEA73E3A82F}" type="presParOf" srcId="{1C7DCE2B-5D53-2846-B106-70D41DB8F703}" destId="{E57CEACC-0BE9-B44C-9C79-83F2C30B7D83}" srcOrd="2" destOrd="0" presId="urn:microsoft.com/office/officeart/2008/layout/LinedList"/>
    <dgm:cxn modelId="{EA8CFFE6-4F76-DA4E-B594-C7BAF01DBE91}" type="presParOf" srcId="{1C7DCE2B-5D53-2846-B106-70D41DB8F703}" destId="{A0CDAF47-F947-4642-B5AD-9A697E0DAA34}" srcOrd="3" destOrd="0" presId="urn:microsoft.com/office/officeart/2008/layout/LinedList"/>
    <dgm:cxn modelId="{A4C7EDA8-3084-FA47-9E76-1B76EE882195}" type="presParOf" srcId="{A26D8A2B-32DD-324A-9225-30B4E1532393}" destId="{65EA1AC5-7AD6-F24C-9470-48316367C69F}" srcOrd="6" destOrd="0" presId="urn:microsoft.com/office/officeart/2008/layout/LinedList"/>
    <dgm:cxn modelId="{FE682E6F-6764-3C41-BA80-1C3EA6C7D22A}" type="presParOf" srcId="{A26D8A2B-32DD-324A-9225-30B4E1532393}" destId="{FDA5B6C4-5370-3F4A-A290-9B964A1D4F7F}" srcOrd="7" destOrd="0" presId="urn:microsoft.com/office/officeart/2008/layout/LinedList"/>
    <dgm:cxn modelId="{5EF528E6-C2BD-F744-9773-5A98D7039010}" type="presParOf" srcId="{FDA5B6C4-5370-3F4A-A290-9B964A1D4F7F}" destId="{BC265928-2FB4-D24A-86A0-0261BE4DF734}" srcOrd="0" destOrd="0" presId="urn:microsoft.com/office/officeart/2008/layout/LinedList"/>
    <dgm:cxn modelId="{73C2BD38-BF24-0E4C-B4A7-39422A4AC918}" type="presParOf" srcId="{FDA5B6C4-5370-3F4A-A290-9B964A1D4F7F}" destId="{8042BCDB-812B-CA43-9CD0-3394771F80EC}" srcOrd="1" destOrd="0" presId="urn:microsoft.com/office/officeart/2008/layout/LinedList"/>
    <dgm:cxn modelId="{BD9EF593-6835-FB47-9DB2-B32A96CEB7A1}" type="presParOf" srcId="{8042BCDB-812B-CA43-9CD0-3394771F80EC}" destId="{27259982-A6DA-0C46-89D2-D9A1B51641B9}" srcOrd="0" destOrd="0" presId="urn:microsoft.com/office/officeart/2008/layout/LinedList"/>
    <dgm:cxn modelId="{38D84A0B-B46B-664B-93AB-B727A2147B50}" type="presParOf" srcId="{8042BCDB-812B-CA43-9CD0-3394771F80EC}" destId="{F1301350-D0EA-A04D-8873-F75FF3E77D17}" srcOrd="1" destOrd="0" presId="urn:microsoft.com/office/officeart/2008/layout/LinedList"/>
    <dgm:cxn modelId="{452647AF-A29B-A14F-9191-23F9512EAB11}" type="presParOf" srcId="{F1301350-D0EA-A04D-8873-F75FF3E77D17}" destId="{3EFC77C6-7F04-3D44-9FDF-11AAC224A1E6}" srcOrd="0" destOrd="0" presId="urn:microsoft.com/office/officeart/2008/layout/LinedList"/>
    <dgm:cxn modelId="{892E5A8F-23B4-A54F-BD93-D111B32080D5}" type="presParOf" srcId="{F1301350-D0EA-A04D-8873-F75FF3E77D17}" destId="{4018AE69-F6FD-2749-B8B6-4E860DE260C8}" srcOrd="1" destOrd="0" presId="urn:microsoft.com/office/officeart/2008/layout/LinedList"/>
    <dgm:cxn modelId="{3209CCEB-9C86-A446-BBAA-FFA250D7DD22}" type="presParOf" srcId="{F1301350-D0EA-A04D-8873-F75FF3E77D17}" destId="{D9BC5112-8FFB-CD48-8012-8074EB5AABE7}" srcOrd="2" destOrd="0" presId="urn:microsoft.com/office/officeart/2008/layout/LinedList"/>
    <dgm:cxn modelId="{98F37233-C115-0448-B63F-1CD1D41F6961}" type="presParOf" srcId="{8042BCDB-812B-CA43-9CD0-3394771F80EC}" destId="{93D263D8-C514-4D4E-8722-66749B75495C}" srcOrd="2" destOrd="0" presId="urn:microsoft.com/office/officeart/2008/layout/LinedList"/>
    <dgm:cxn modelId="{635C10AA-9CFD-0344-80EB-E99A59F0F7FA}" type="presParOf" srcId="{8042BCDB-812B-CA43-9CD0-3394771F80EC}" destId="{75CE0EDE-B113-BC4C-822F-C1C49C5F99FD}" srcOrd="3" destOrd="0" presId="urn:microsoft.com/office/officeart/2008/layout/LinedList"/>
    <dgm:cxn modelId="{4184E26A-6487-2248-9693-C5A2017276EA}" type="presParOf" srcId="{8042BCDB-812B-CA43-9CD0-3394771F80EC}" destId="{4BEA6E1F-E5E5-A34C-91FD-6EC5C4B4E874}" srcOrd="4" destOrd="0" presId="urn:microsoft.com/office/officeart/2008/layout/LinedList"/>
    <dgm:cxn modelId="{C79DBEDD-0796-4D42-AB04-8A44F1A546AD}" type="presParOf" srcId="{4BEA6E1F-E5E5-A34C-91FD-6EC5C4B4E874}" destId="{481C2240-026A-184D-AC4E-9429282388CC}" srcOrd="0" destOrd="0" presId="urn:microsoft.com/office/officeart/2008/layout/LinedList"/>
    <dgm:cxn modelId="{49029DEA-02C6-EE4B-8F89-5C9BBFCD17DD}" type="presParOf" srcId="{4BEA6E1F-E5E5-A34C-91FD-6EC5C4B4E874}" destId="{1155FB8C-B4EB-874F-A2C9-1DB111093E1A}" srcOrd="1" destOrd="0" presId="urn:microsoft.com/office/officeart/2008/layout/LinedList"/>
    <dgm:cxn modelId="{5F1E504C-EA41-0844-893E-F32D6F6DD2E2}" type="presParOf" srcId="{4BEA6E1F-E5E5-A34C-91FD-6EC5C4B4E874}" destId="{B82A29B5-CD39-EB4D-B42B-1C47F70FC928}" srcOrd="2" destOrd="0" presId="urn:microsoft.com/office/officeart/2008/layout/LinedList"/>
    <dgm:cxn modelId="{B8DB1064-39A2-6240-A07D-30C57B40F511}" type="presParOf" srcId="{8042BCDB-812B-CA43-9CD0-3394771F80EC}" destId="{FB8B5635-FD97-A049-8E23-6CEA5D816CA5}" srcOrd="5" destOrd="0" presId="urn:microsoft.com/office/officeart/2008/layout/LinedList"/>
    <dgm:cxn modelId="{B0F3AEAE-56F9-8A49-B453-855B933FBDA9}" type="presParOf" srcId="{8042BCDB-812B-CA43-9CD0-3394771F80EC}" destId="{1DBE6F97-8C76-5D48-AC7E-190AFED4C090}" srcOrd="6" destOrd="0" presId="urn:microsoft.com/office/officeart/2008/layout/LinedList"/>
    <dgm:cxn modelId="{87BC7AF0-9696-024B-9210-3B3AC70B588C}" type="presParOf" srcId="{A26D8A2B-32DD-324A-9225-30B4E1532393}" destId="{F09AEB19-3CC0-544D-9699-F8927ACFEF0D}" srcOrd="8" destOrd="0" presId="urn:microsoft.com/office/officeart/2008/layout/LinedList"/>
    <dgm:cxn modelId="{28D2C40B-AB94-2E45-BCC5-260EABBAB80C}" type="presParOf" srcId="{A26D8A2B-32DD-324A-9225-30B4E1532393}" destId="{0BD58E47-D4E5-B94A-913C-9296FC742E57}" srcOrd="9" destOrd="0" presId="urn:microsoft.com/office/officeart/2008/layout/LinedList"/>
    <dgm:cxn modelId="{A2DA8D1D-08F5-9440-B316-97DFD31D7E67}" type="presParOf" srcId="{0BD58E47-D4E5-B94A-913C-9296FC742E57}" destId="{6DC7B3BE-80F4-2349-9512-85FC567151AD}" srcOrd="0" destOrd="0" presId="urn:microsoft.com/office/officeart/2008/layout/LinedList"/>
    <dgm:cxn modelId="{8D5F9001-C262-AE46-A3F4-2D700E7009E2}" type="presParOf" srcId="{0BD58E47-D4E5-B94A-913C-9296FC742E57}" destId="{1B2441C9-35FB-9D4D-9C55-07C347994CA9}" srcOrd="1" destOrd="0" presId="urn:microsoft.com/office/officeart/2008/layout/LinedList"/>
    <dgm:cxn modelId="{43A08111-CFCF-6A46-8140-9C9D818561CA}" type="presParOf" srcId="{1B2441C9-35FB-9D4D-9C55-07C347994CA9}" destId="{93562680-C61B-D14F-90BE-6E2BA2DC3909}" srcOrd="0" destOrd="0" presId="urn:microsoft.com/office/officeart/2008/layout/LinedList"/>
    <dgm:cxn modelId="{503DA414-89E3-3940-B95D-F6A7A5D5CA81}" type="presParOf" srcId="{1B2441C9-35FB-9D4D-9C55-07C347994CA9}" destId="{F80C977A-3318-6041-A43C-EA094DC047D8}" srcOrd="1" destOrd="0" presId="urn:microsoft.com/office/officeart/2008/layout/LinedList"/>
    <dgm:cxn modelId="{D8D2EEB7-0930-EB4B-B979-AADB0DC991C8}" type="presParOf" srcId="{F80C977A-3318-6041-A43C-EA094DC047D8}" destId="{8F0348E8-3747-5D49-B4EF-86CDD390505D}" srcOrd="0" destOrd="0" presId="urn:microsoft.com/office/officeart/2008/layout/LinedList"/>
    <dgm:cxn modelId="{E6A5237D-2B2C-444A-A2C0-413A882721DD}" type="presParOf" srcId="{F80C977A-3318-6041-A43C-EA094DC047D8}" destId="{C00BD96C-F631-194C-917D-806D22FA5DAE}" srcOrd="1" destOrd="0" presId="urn:microsoft.com/office/officeart/2008/layout/LinedList"/>
    <dgm:cxn modelId="{73F8B552-0C31-064F-B87F-7F8AFE2BBF2C}" type="presParOf" srcId="{F80C977A-3318-6041-A43C-EA094DC047D8}" destId="{D9832F5E-5989-6E47-B126-74ECFA0E79CF}" srcOrd="2" destOrd="0" presId="urn:microsoft.com/office/officeart/2008/layout/LinedList"/>
    <dgm:cxn modelId="{31DCA869-F0C2-8844-B632-883391A78870}" type="presParOf" srcId="{1B2441C9-35FB-9D4D-9C55-07C347994CA9}" destId="{EA2C923C-553E-D64B-B9CC-B42E3C928881}" srcOrd="2" destOrd="0" presId="urn:microsoft.com/office/officeart/2008/layout/LinedList"/>
    <dgm:cxn modelId="{C9B10292-22E0-4641-A927-4531A7F913B3}" type="presParOf" srcId="{1B2441C9-35FB-9D4D-9C55-07C347994CA9}" destId="{873F005A-1699-BF47-A14A-A62B3609473C}" srcOrd="3" destOrd="0" presId="urn:microsoft.com/office/officeart/2008/layout/LinedList"/>
    <dgm:cxn modelId="{C4327BC8-71CF-4D4F-9476-984D0F02202C}" type="presParOf" srcId="{A26D8A2B-32DD-324A-9225-30B4E1532393}" destId="{9906F4D1-2C9A-D54B-8EA6-E8C5CB177BF4}" srcOrd="10" destOrd="0" presId="urn:microsoft.com/office/officeart/2008/layout/LinedList"/>
    <dgm:cxn modelId="{16B472B5-4509-A649-B7D9-65A83642BB0E}" type="presParOf" srcId="{A26D8A2B-32DD-324A-9225-30B4E1532393}" destId="{535D7E60-E259-2243-B8C5-ECBD6B5BDE55}" srcOrd="11" destOrd="0" presId="urn:microsoft.com/office/officeart/2008/layout/LinedList"/>
    <dgm:cxn modelId="{DA449A90-5FEB-8844-9FBB-A8BAB7500390}" type="presParOf" srcId="{535D7E60-E259-2243-B8C5-ECBD6B5BDE55}" destId="{BBF38BF9-4C58-964E-8F9F-3A1B44E8C3C2}" srcOrd="0" destOrd="0" presId="urn:microsoft.com/office/officeart/2008/layout/LinedList"/>
    <dgm:cxn modelId="{CA638985-DE42-554F-B9D0-E0D245F8EC9A}" type="presParOf" srcId="{535D7E60-E259-2243-B8C5-ECBD6B5BDE55}" destId="{69CFD569-6BFB-7746-9F96-11EB5C3433DC}" srcOrd="1" destOrd="0" presId="urn:microsoft.com/office/officeart/2008/layout/LinedList"/>
    <dgm:cxn modelId="{113BD68E-B482-5A44-ADAC-73DF654F2CEE}" type="presParOf" srcId="{69CFD569-6BFB-7746-9F96-11EB5C3433DC}" destId="{509069A3-1F37-DE4A-A8FF-50E4C87812B6}" srcOrd="0" destOrd="0" presId="urn:microsoft.com/office/officeart/2008/layout/LinedList"/>
    <dgm:cxn modelId="{7353158E-ADE3-1447-9CFC-9A7B560F0BEB}" type="presParOf" srcId="{69CFD569-6BFB-7746-9F96-11EB5C3433DC}" destId="{420BA91D-8F27-5C4F-B08A-BA7E1D7A8D4B}" srcOrd="1" destOrd="0" presId="urn:microsoft.com/office/officeart/2008/layout/LinedList"/>
    <dgm:cxn modelId="{7606CDC8-3ECA-A746-8D60-3C943328FA79}" type="presParOf" srcId="{420BA91D-8F27-5C4F-B08A-BA7E1D7A8D4B}" destId="{8F71C3E6-15B5-9C4B-8624-659BD9A6E098}" srcOrd="0" destOrd="0" presId="urn:microsoft.com/office/officeart/2008/layout/LinedList"/>
    <dgm:cxn modelId="{ED5818F5-B224-AE44-9894-EFD988654A1B}" type="presParOf" srcId="{420BA91D-8F27-5C4F-B08A-BA7E1D7A8D4B}" destId="{964C2998-E706-B245-9F21-FA264B4B4479}" srcOrd="1" destOrd="0" presId="urn:microsoft.com/office/officeart/2008/layout/LinedList"/>
    <dgm:cxn modelId="{CE2D366D-4E08-6749-AD66-20889D0D2C29}" type="presParOf" srcId="{420BA91D-8F27-5C4F-B08A-BA7E1D7A8D4B}" destId="{4B5D3EA0-7B81-B04D-96C5-957605F4A717}" srcOrd="2" destOrd="0" presId="urn:microsoft.com/office/officeart/2008/layout/LinedList"/>
    <dgm:cxn modelId="{FA6BF9B7-C7FB-644A-9CFF-182DF0F638FB}" type="presParOf" srcId="{69CFD569-6BFB-7746-9F96-11EB5C3433DC}" destId="{E8DB0BA5-D458-3D43-8E40-F839A835181E}" srcOrd="2" destOrd="0" presId="urn:microsoft.com/office/officeart/2008/layout/LinedList"/>
    <dgm:cxn modelId="{B8E21635-CC4E-534F-8E85-753E5217B7B4}" type="presParOf" srcId="{69CFD569-6BFB-7746-9F96-11EB5C3433DC}" destId="{818A6D54-9E8C-0A48-9A33-A816E33169E1}" srcOrd="3" destOrd="0" presId="urn:microsoft.com/office/officeart/2008/layout/LinedList"/>
    <dgm:cxn modelId="{75476AD2-BC41-4549-8B90-DB9834AF9EF1}" type="presParOf" srcId="{69CFD569-6BFB-7746-9F96-11EB5C3433DC}" destId="{7FD16305-291F-7741-824E-5F0F719FA8CF}" srcOrd="4" destOrd="0" presId="urn:microsoft.com/office/officeart/2008/layout/LinedList"/>
    <dgm:cxn modelId="{CA22FD39-179B-E641-8E37-08FEC06A00F3}" type="presParOf" srcId="{7FD16305-291F-7741-824E-5F0F719FA8CF}" destId="{FFF0713C-69D1-F74E-9FF7-DE09E6B16D81}" srcOrd="0" destOrd="0" presId="urn:microsoft.com/office/officeart/2008/layout/LinedList"/>
    <dgm:cxn modelId="{ED25EB89-DC73-9949-8BF4-386E4DC91A8C}" type="presParOf" srcId="{7FD16305-291F-7741-824E-5F0F719FA8CF}" destId="{A2F9328A-112A-4D46-B3FB-A1BB94C81BD8}" srcOrd="1" destOrd="0" presId="urn:microsoft.com/office/officeart/2008/layout/LinedList"/>
    <dgm:cxn modelId="{52E16652-D7C8-BE41-8D34-0D95789FE888}" type="presParOf" srcId="{7FD16305-291F-7741-824E-5F0F719FA8CF}" destId="{CC01CFE8-FDE9-094B-85C8-93AC3B13E67A}" srcOrd="2" destOrd="0" presId="urn:microsoft.com/office/officeart/2008/layout/LinedList"/>
    <dgm:cxn modelId="{02ED2506-0EF6-7C4E-BEC8-B4CAC056CAF2}" type="presParOf" srcId="{69CFD569-6BFB-7746-9F96-11EB5C3433DC}" destId="{9A7D13E8-F50A-0B40-A139-C0156ED734D3}" srcOrd="5" destOrd="0" presId="urn:microsoft.com/office/officeart/2008/layout/LinedList"/>
    <dgm:cxn modelId="{579937EA-6C12-994B-BF71-F3461D6874CC}" type="presParOf" srcId="{69CFD569-6BFB-7746-9F96-11EB5C3433DC}" destId="{D2B97940-42DC-5E48-9A7D-CED000F1B04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29E387-3BF2-46C0-B91A-51CC0AC21025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3A39BEEB-F83E-4B62-8A1E-2630FFAD11D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Reduced number of missed opportunities</a:t>
          </a:r>
        </a:p>
      </dgm:t>
    </dgm:pt>
    <dgm:pt modelId="{34C3D31B-07C6-47ED-A312-416D4DA6BFED}" type="parTrans" cxnId="{22164136-F344-4C22-8CE7-61C5F7429097}">
      <dgm:prSet/>
      <dgm:spPr/>
      <dgm:t>
        <a:bodyPr/>
        <a:lstStyle/>
        <a:p>
          <a:endParaRPr lang="en-US"/>
        </a:p>
      </dgm:t>
    </dgm:pt>
    <dgm:pt modelId="{BF34B0A2-216A-4C8F-94C2-A05963F7E2DE}" type="sibTrans" cxnId="{22164136-F344-4C22-8CE7-61C5F7429097}">
      <dgm:prSet/>
      <dgm:spPr/>
      <dgm:t>
        <a:bodyPr/>
        <a:lstStyle/>
        <a:p>
          <a:endParaRPr lang="en-US"/>
        </a:p>
      </dgm:t>
    </dgm:pt>
    <dgm:pt modelId="{4A1B4335-EF2E-45DE-AE03-28C18300230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Improved communication</a:t>
          </a:r>
        </a:p>
      </dgm:t>
    </dgm:pt>
    <dgm:pt modelId="{13211E56-2EE4-4113-B27C-9290DD290696}" type="parTrans" cxnId="{064A11B3-CA3B-4291-8843-DBC20786A446}">
      <dgm:prSet/>
      <dgm:spPr/>
      <dgm:t>
        <a:bodyPr/>
        <a:lstStyle/>
        <a:p>
          <a:endParaRPr lang="en-US"/>
        </a:p>
      </dgm:t>
    </dgm:pt>
    <dgm:pt modelId="{3A6AA693-20EE-4B13-A7D1-832D4CB2E73A}" type="sibTrans" cxnId="{064A11B3-CA3B-4291-8843-DBC20786A446}">
      <dgm:prSet/>
      <dgm:spPr/>
      <dgm:t>
        <a:bodyPr/>
        <a:lstStyle/>
        <a:p>
          <a:endParaRPr lang="en-US"/>
        </a:p>
      </dgm:t>
    </dgm:pt>
    <dgm:pt modelId="{298DEE04-6FD9-4B41-BD08-2A44DAD9624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Identified areas requiring focus</a:t>
          </a:r>
        </a:p>
      </dgm:t>
    </dgm:pt>
    <dgm:pt modelId="{3E95B701-87AB-410C-95CF-A31C4ED6B004}" type="parTrans" cxnId="{5EB39738-B7AD-4B7B-B1F2-63BAF9E44226}">
      <dgm:prSet/>
      <dgm:spPr/>
      <dgm:t>
        <a:bodyPr/>
        <a:lstStyle/>
        <a:p>
          <a:endParaRPr lang="en-US"/>
        </a:p>
      </dgm:t>
    </dgm:pt>
    <dgm:pt modelId="{00CC983D-D68F-4A1E-8D74-5CEDE12C67A4}" type="sibTrans" cxnId="{5EB39738-B7AD-4B7B-B1F2-63BAF9E44226}">
      <dgm:prSet/>
      <dgm:spPr/>
      <dgm:t>
        <a:bodyPr/>
        <a:lstStyle/>
        <a:p>
          <a:endParaRPr lang="en-US"/>
        </a:p>
      </dgm:t>
    </dgm:pt>
    <dgm:pt modelId="{EF5C614F-65CE-4401-9C05-F71E4B5C31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Need for updates re guidance</a:t>
          </a:r>
        </a:p>
      </dgm:t>
    </dgm:pt>
    <dgm:pt modelId="{6B6E5F9A-9CA1-4B98-8CA8-546360356B2D}" type="parTrans" cxnId="{51C5E840-936C-4DB4-948E-63001901CBA9}">
      <dgm:prSet/>
      <dgm:spPr/>
      <dgm:t>
        <a:bodyPr/>
        <a:lstStyle/>
        <a:p>
          <a:endParaRPr lang="en-US"/>
        </a:p>
      </dgm:t>
    </dgm:pt>
    <dgm:pt modelId="{8C8F46E8-8950-4D6D-B083-5B1866B673E0}" type="sibTrans" cxnId="{51C5E840-936C-4DB4-948E-63001901CBA9}">
      <dgm:prSet/>
      <dgm:spPr/>
      <dgm:t>
        <a:bodyPr/>
        <a:lstStyle/>
        <a:p>
          <a:endParaRPr lang="en-US"/>
        </a:p>
      </dgm:t>
    </dgm:pt>
    <dgm:pt modelId="{93F9EDA6-F158-45E4-A5F6-C6D78B2B42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ICU and ED</a:t>
          </a:r>
        </a:p>
      </dgm:t>
    </dgm:pt>
    <dgm:pt modelId="{DE17C52C-1133-4C47-9439-5DFA8173AD63}" type="parTrans" cxnId="{0A7AB3E4-F8FB-46B1-98F2-AD680DA5D8A3}">
      <dgm:prSet/>
      <dgm:spPr/>
      <dgm:t>
        <a:bodyPr/>
        <a:lstStyle/>
        <a:p>
          <a:endParaRPr lang="en-US"/>
        </a:p>
      </dgm:t>
    </dgm:pt>
    <dgm:pt modelId="{694C5AD4-4BD0-4EF8-8FF0-F234D6CFA27A}" type="sibTrans" cxnId="{0A7AB3E4-F8FB-46B1-98F2-AD680DA5D8A3}">
      <dgm:prSet/>
      <dgm:spPr/>
      <dgm:t>
        <a:bodyPr/>
        <a:lstStyle/>
        <a:p>
          <a:endParaRPr lang="en-US"/>
        </a:p>
      </dgm:t>
    </dgm:pt>
    <dgm:pt modelId="{E26010CE-FD4B-4C47-B874-EEE2E4CA41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Personal views / ethical discussions</a:t>
          </a:r>
        </a:p>
      </dgm:t>
    </dgm:pt>
    <dgm:pt modelId="{BB568429-CD24-4C70-B937-EF17147AA66B}" type="parTrans" cxnId="{2AF7A920-B38B-441C-BF20-FC3A82FDBF3A}">
      <dgm:prSet/>
      <dgm:spPr/>
      <dgm:t>
        <a:bodyPr/>
        <a:lstStyle/>
        <a:p>
          <a:endParaRPr lang="en-US"/>
        </a:p>
      </dgm:t>
    </dgm:pt>
    <dgm:pt modelId="{1AD1E12D-4D48-41B9-8E21-11644718CFBA}" type="sibTrans" cxnId="{2AF7A920-B38B-441C-BF20-FC3A82FDBF3A}">
      <dgm:prSet/>
      <dgm:spPr/>
      <dgm:t>
        <a:bodyPr/>
        <a:lstStyle/>
        <a:p>
          <a:endParaRPr lang="en-US"/>
        </a:p>
      </dgm:t>
    </dgm:pt>
    <dgm:pt modelId="{6FCEAFCD-5F87-4DB5-86A2-9E569283578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Improved education and support for the team and better engagement</a:t>
          </a:r>
        </a:p>
      </dgm:t>
    </dgm:pt>
    <dgm:pt modelId="{AAB675BF-B9B6-40B8-AC72-D1A6DA45B7F7}" type="parTrans" cxnId="{BA15BE2E-0ADE-41F6-B6F1-4008955329AA}">
      <dgm:prSet/>
      <dgm:spPr/>
      <dgm:t>
        <a:bodyPr/>
        <a:lstStyle/>
        <a:p>
          <a:endParaRPr lang="en-US"/>
        </a:p>
      </dgm:t>
    </dgm:pt>
    <dgm:pt modelId="{EC3A1775-6050-4883-9C95-98319F13E69F}" type="sibTrans" cxnId="{BA15BE2E-0ADE-41F6-B6F1-4008955329AA}">
      <dgm:prSet/>
      <dgm:spPr/>
      <dgm:t>
        <a:bodyPr/>
        <a:lstStyle/>
        <a:p>
          <a:endParaRPr lang="en-US"/>
        </a:p>
      </dgm:t>
    </dgm:pt>
    <dgm:pt modelId="{23DA4BC8-977A-E042-AA7D-630CB60600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Theatres</a:t>
          </a:r>
        </a:p>
      </dgm:t>
    </dgm:pt>
    <dgm:pt modelId="{7FB2D751-8228-6243-AD1D-892EA5B13385}" type="parTrans" cxnId="{E2658771-84AA-5D4C-B3E9-D56C118DA281}">
      <dgm:prSet/>
      <dgm:spPr/>
      <dgm:t>
        <a:bodyPr/>
        <a:lstStyle/>
        <a:p>
          <a:endParaRPr lang="en-GB"/>
        </a:p>
      </dgm:t>
    </dgm:pt>
    <dgm:pt modelId="{03C59FE1-D221-AA41-ACCA-93AD3A457904}" type="sibTrans" cxnId="{E2658771-84AA-5D4C-B3E9-D56C118DA281}">
      <dgm:prSet/>
      <dgm:spPr/>
      <dgm:t>
        <a:bodyPr/>
        <a:lstStyle/>
        <a:p>
          <a:endParaRPr lang="en-GB"/>
        </a:p>
      </dgm:t>
    </dgm:pt>
    <dgm:pt modelId="{E4A9BC49-3F9A-3D44-BF1D-FC01686977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Open discussions</a:t>
          </a:r>
        </a:p>
      </dgm:t>
    </dgm:pt>
    <dgm:pt modelId="{3C353813-EF51-DF48-B4BE-6308F16597D9}" type="parTrans" cxnId="{4A90F411-0461-1E43-91F8-D41B0C6250A3}">
      <dgm:prSet/>
      <dgm:spPr/>
      <dgm:t>
        <a:bodyPr/>
        <a:lstStyle/>
        <a:p>
          <a:endParaRPr lang="en-GB"/>
        </a:p>
      </dgm:t>
    </dgm:pt>
    <dgm:pt modelId="{C2F63C8F-3F4E-2A45-9F11-35E03F13D878}" type="sibTrans" cxnId="{4A90F411-0461-1E43-91F8-D41B0C6250A3}">
      <dgm:prSet/>
      <dgm:spPr/>
      <dgm:t>
        <a:bodyPr/>
        <a:lstStyle/>
        <a:p>
          <a:endParaRPr lang="en-GB"/>
        </a:p>
      </dgm:t>
    </dgm:pt>
    <dgm:pt modelId="{1A6FE72A-38A3-7346-A85D-AA5F7AF5A8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SNODs now welcomed as part of team</a:t>
          </a:r>
        </a:p>
      </dgm:t>
    </dgm:pt>
    <dgm:pt modelId="{EF8D6EFF-4062-5D4C-ACCF-770DD50CAC0A}" type="parTrans" cxnId="{1EEFFAA8-2368-334A-9D62-1DBF16FCCEE3}">
      <dgm:prSet/>
      <dgm:spPr/>
      <dgm:t>
        <a:bodyPr/>
        <a:lstStyle/>
        <a:p>
          <a:endParaRPr lang="en-GB"/>
        </a:p>
      </dgm:t>
    </dgm:pt>
    <dgm:pt modelId="{1446976F-03D1-5947-996B-5CAEA299B0B6}" type="sibTrans" cxnId="{1EEFFAA8-2368-334A-9D62-1DBF16FCCEE3}">
      <dgm:prSet/>
      <dgm:spPr/>
      <dgm:t>
        <a:bodyPr/>
        <a:lstStyle/>
        <a:p>
          <a:endParaRPr lang="en-GB"/>
        </a:p>
      </dgm:t>
    </dgm:pt>
    <dgm:pt modelId="{C6476236-6F6C-7949-BAAD-D3C5EE2371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Earlier referrals</a:t>
          </a:r>
        </a:p>
      </dgm:t>
    </dgm:pt>
    <dgm:pt modelId="{7A11852D-B3E8-7947-9F30-2408D99BAC8C}" type="parTrans" cxnId="{98FA31F8-17B1-9842-8229-D0BB0A505DB5}">
      <dgm:prSet/>
      <dgm:spPr/>
      <dgm:t>
        <a:bodyPr/>
        <a:lstStyle/>
        <a:p>
          <a:endParaRPr lang="en-GB"/>
        </a:p>
      </dgm:t>
    </dgm:pt>
    <dgm:pt modelId="{789B8255-C45A-3E46-9632-FA01528FC3F8}" type="sibTrans" cxnId="{98FA31F8-17B1-9842-8229-D0BB0A505DB5}">
      <dgm:prSet/>
      <dgm:spPr/>
      <dgm:t>
        <a:bodyPr/>
        <a:lstStyle/>
        <a:p>
          <a:endParaRPr lang="en-GB"/>
        </a:p>
      </dgm:t>
    </dgm:pt>
    <dgm:pt modelId="{0187264F-0619-DD40-A1FE-0B7018B7FD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Organ and tissue donation integrated as good end of life care</a:t>
          </a:r>
        </a:p>
      </dgm:t>
    </dgm:pt>
    <dgm:pt modelId="{C5A97080-3C63-2841-BDBE-828A9F3A475A}" type="parTrans" cxnId="{681B8642-75A5-1941-8BDA-2813E811D6E5}">
      <dgm:prSet/>
      <dgm:spPr/>
      <dgm:t>
        <a:bodyPr/>
        <a:lstStyle/>
        <a:p>
          <a:endParaRPr lang="en-GB"/>
        </a:p>
      </dgm:t>
    </dgm:pt>
    <dgm:pt modelId="{9CD20C25-11D8-FD4A-900D-BD7B5183FC27}" type="sibTrans" cxnId="{681B8642-75A5-1941-8BDA-2813E811D6E5}">
      <dgm:prSet/>
      <dgm:spPr/>
      <dgm:t>
        <a:bodyPr/>
        <a:lstStyle/>
        <a:p>
          <a:endParaRPr lang="en-GB"/>
        </a:p>
      </dgm:t>
    </dgm:pt>
    <dgm:pt modelId="{27D39B90-F7D7-CD42-BDC7-30B40A1CE0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Last financial year, one of only 3 Trusts in South East to have no missed opportunities (previously one of the worst!)</a:t>
          </a:r>
        </a:p>
      </dgm:t>
    </dgm:pt>
    <dgm:pt modelId="{443C5B59-3EDF-3241-A153-815D34A4E6E8}" type="parTrans" cxnId="{B9644385-4469-BA48-AB8A-0E07B4E572FE}">
      <dgm:prSet/>
      <dgm:spPr/>
      <dgm:t>
        <a:bodyPr/>
        <a:lstStyle/>
        <a:p>
          <a:endParaRPr lang="en-GB"/>
        </a:p>
      </dgm:t>
    </dgm:pt>
    <dgm:pt modelId="{14AEC468-0DFA-A644-B0E0-7558D21C9633}" type="sibTrans" cxnId="{B9644385-4469-BA48-AB8A-0E07B4E572FE}">
      <dgm:prSet/>
      <dgm:spPr/>
      <dgm:t>
        <a:bodyPr/>
        <a:lstStyle/>
        <a:p>
          <a:endParaRPr lang="en-GB"/>
        </a:p>
      </dgm:t>
    </dgm:pt>
    <dgm:pt modelId="{780E7B12-077D-6B47-BAEC-945FAF2AF80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Individuals feel invested</a:t>
          </a:r>
        </a:p>
      </dgm:t>
    </dgm:pt>
    <dgm:pt modelId="{FC5372B3-D21A-FB4C-8235-11F6BDBF4B46}" type="parTrans" cxnId="{20FC3DFD-85F4-674C-846B-350B3584DB9C}">
      <dgm:prSet/>
      <dgm:spPr/>
      <dgm:t>
        <a:bodyPr/>
        <a:lstStyle/>
        <a:p>
          <a:endParaRPr lang="en-GB"/>
        </a:p>
      </dgm:t>
    </dgm:pt>
    <dgm:pt modelId="{7BA35213-5408-6048-B84E-3B1CD6B0C711}" type="sibTrans" cxnId="{20FC3DFD-85F4-674C-846B-350B3584DB9C}">
      <dgm:prSet/>
      <dgm:spPr/>
      <dgm:t>
        <a:bodyPr/>
        <a:lstStyle/>
        <a:p>
          <a:endParaRPr lang="en-GB"/>
        </a:p>
      </dgm:t>
    </dgm:pt>
    <dgm:pt modelId="{48CB7B41-FC91-ED46-B020-8430C625AD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Everyone more up to date</a:t>
          </a:r>
        </a:p>
      </dgm:t>
    </dgm:pt>
    <dgm:pt modelId="{349CDCCC-D566-6F49-ABA2-F709F38B506C}" type="parTrans" cxnId="{FEEA6E54-2B3A-FB40-9A89-52DCF95D75AB}">
      <dgm:prSet/>
      <dgm:spPr/>
      <dgm:t>
        <a:bodyPr/>
        <a:lstStyle/>
        <a:p>
          <a:endParaRPr lang="en-GB"/>
        </a:p>
      </dgm:t>
    </dgm:pt>
    <dgm:pt modelId="{1F139071-657A-1A45-B816-6C358D7F0EA0}" type="sibTrans" cxnId="{FEEA6E54-2B3A-FB40-9A89-52DCF95D75AB}">
      <dgm:prSet/>
      <dgm:spPr/>
      <dgm:t>
        <a:bodyPr/>
        <a:lstStyle/>
        <a:p>
          <a:endParaRPr lang="en-GB"/>
        </a:p>
      </dgm:t>
    </dgm:pt>
    <dgm:pt modelId="{2A4B7E82-BFFA-C245-8F6D-2B11ABF7D2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Organ and tissue donation at forefront</a:t>
          </a:r>
        </a:p>
      </dgm:t>
    </dgm:pt>
    <dgm:pt modelId="{1B7BDC83-699A-3346-BD20-3EF1D0645BEE}" type="parTrans" cxnId="{9137F9AA-5A49-074E-B808-DB9A0D5DAF57}">
      <dgm:prSet/>
      <dgm:spPr/>
      <dgm:t>
        <a:bodyPr/>
        <a:lstStyle/>
        <a:p>
          <a:endParaRPr lang="en-GB"/>
        </a:p>
      </dgm:t>
    </dgm:pt>
    <dgm:pt modelId="{E9F7AB4F-164A-DC4F-A18C-E742ADBDB25C}" type="sibTrans" cxnId="{9137F9AA-5A49-074E-B808-DB9A0D5DAF57}">
      <dgm:prSet/>
      <dgm:spPr/>
      <dgm:t>
        <a:bodyPr/>
        <a:lstStyle/>
        <a:p>
          <a:endParaRPr lang="en-GB"/>
        </a:p>
      </dgm:t>
    </dgm:pt>
    <dgm:pt modelId="{A6D90C98-F659-7447-B053-F3BA2D9704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Positive reinforcement</a:t>
          </a:r>
        </a:p>
      </dgm:t>
    </dgm:pt>
    <dgm:pt modelId="{01962EB2-CD41-E048-ADB5-CFEFDFB73C9E}" type="parTrans" cxnId="{BE585129-3588-854B-AEE7-68179F28D5C2}">
      <dgm:prSet/>
      <dgm:spPr/>
      <dgm:t>
        <a:bodyPr/>
        <a:lstStyle/>
        <a:p>
          <a:endParaRPr lang="en-GB"/>
        </a:p>
      </dgm:t>
    </dgm:pt>
    <dgm:pt modelId="{954E9E3B-3855-D546-9B51-D175C710260F}" type="sibTrans" cxnId="{BE585129-3588-854B-AEE7-68179F28D5C2}">
      <dgm:prSet/>
      <dgm:spPr/>
      <dgm:t>
        <a:bodyPr/>
        <a:lstStyle/>
        <a:p>
          <a:endParaRPr lang="en-GB"/>
        </a:p>
      </dgm:t>
    </dgm:pt>
    <dgm:pt modelId="{EB05733B-DA80-234C-A9FB-0A6585867C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Improved experience for SNODs</a:t>
          </a:r>
        </a:p>
      </dgm:t>
    </dgm:pt>
    <dgm:pt modelId="{00AF2900-9B52-AE46-94C2-97427B7BD09F}" type="parTrans" cxnId="{C1B29E9E-ED41-2143-8F3B-392F27294F28}">
      <dgm:prSet/>
      <dgm:spPr/>
      <dgm:t>
        <a:bodyPr/>
        <a:lstStyle/>
        <a:p>
          <a:endParaRPr lang="en-GB"/>
        </a:p>
      </dgm:t>
    </dgm:pt>
    <dgm:pt modelId="{F20BA233-5043-5643-B86A-C80C10CCA1D1}" type="sibTrans" cxnId="{C1B29E9E-ED41-2143-8F3B-392F27294F28}">
      <dgm:prSet/>
      <dgm:spPr/>
      <dgm:t>
        <a:bodyPr/>
        <a:lstStyle/>
        <a:p>
          <a:endParaRPr lang="en-GB"/>
        </a:p>
      </dgm:t>
    </dgm:pt>
    <dgm:pt modelId="{06C5E66A-FFA9-4155-A895-B66015B9847F}" type="pres">
      <dgm:prSet presAssocID="{7129E387-3BF2-46C0-B91A-51CC0AC21025}" presName="root" presStyleCnt="0">
        <dgm:presLayoutVars>
          <dgm:dir/>
          <dgm:resizeHandles val="exact"/>
        </dgm:presLayoutVars>
      </dgm:prSet>
      <dgm:spPr/>
    </dgm:pt>
    <dgm:pt modelId="{640D55A9-099B-4EB7-B5A0-66BD21F721C2}" type="pres">
      <dgm:prSet presAssocID="{3A39BEEB-F83E-4B62-8A1E-2630FFAD11DE}" presName="compNode" presStyleCnt="0"/>
      <dgm:spPr/>
    </dgm:pt>
    <dgm:pt modelId="{7B83E0E4-834B-4090-BEFF-D8FCC478332E}" type="pres">
      <dgm:prSet presAssocID="{3A39BEEB-F83E-4B62-8A1E-2630FFAD11D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EAC35E9E-204A-4777-855A-7E5EF7495A01}" type="pres">
      <dgm:prSet presAssocID="{3A39BEEB-F83E-4B62-8A1E-2630FFAD11DE}" presName="iconSpace" presStyleCnt="0"/>
      <dgm:spPr/>
    </dgm:pt>
    <dgm:pt modelId="{D3A1844C-A2D3-44EC-9110-86CDFD994021}" type="pres">
      <dgm:prSet presAssocID="{3A39BEEB-F83E-4B62-8A1E-2630FFAD11DE}" presName="parTx" presStyleLbl="revTx" presStyleIdx="0" presStyleCnt="8">
        <dgm:presLayoutVars>
          <dgm:chMax val="0"/>
          <dgm:chPref val="0"/>
        </dgm:presLayoutVars>
      </dgm:prSet>
      <dgm:spPr/>
    </dgm:pt>
    <dgm:pt modelId="{2A315F47-D063-4468-B5FA-D7C760D71AA6}" type="pres">
      <dgm:prSet presAssocID="{3A39BEEB-F83E-4B62-8A1E-2630FFAD11DE}" presName="txSpace" presStyleCnt="0"/>
      <dgm:spPr/>
    </dgm:pt>
    <dgm:pt modelId="{68F0705A-A5DE-47F4-B7C1-8905EC842B2F}" type="pres">
      <dgm:prSet presAssocID="{3A39BEEB-F83E-4B62-8A1E-2630FFAD11DE}" presName="desTx" presStyleLbl="revTx" presStyleIdx="1" presStyleCnt="8">
        <dgm:presLayoutVars/>
      </dgm:prSet>
      <dgm:spPr/>
    </dgm:pt>
    <dgm:pt modelId="{A87EF04F-E895-4799-A9E9-2FB78C25AAF7}" type="pres">
      <dgm:prSet presAssocID="{BF34B0A2-216A-4C8F-94C2-A05963F7E2DE}" presName="sibTrans" presStyleCnt="0"/>
      <dgm:spPr/>
    </dgm:pt>
    <dgm:pt modelId="{A116520E-71C8-4534-B985-39E7F47A996A}" type="pres">
      <dgm:prSet presAssocID="{4A1B4335-EF2E-45DE-AE03-28C183002304}" presName="compNode" presStyleCnt="0"/>
      <dgm:spPr/>
    </dgm:pt>
    <dgm:pt modelId="{1BA212CD-F4B4-4B25-8FD7-89385C8F5C08}" type="pres">
      <dgm:prSet presAssocID="{4A1B4335-EF2E-45DE-AE03-28C18300230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52E9DF9-B5DE-40E7-8FE4-952DB1B1BCBA}" type="pres">
      <dgm:prSet presAssocID="{4A1B4335-EF2E-45DE-AE03-28C183002304}" presName="iconSpace" presStyleCnt="0"/>
      <dgm:spPr/>
    </dgm:pt>
    <dgm:pt modelId="{C4890CDA-5EE1-4E99-B57D-C3D7D2217CA3}" type="pres">
      <dgm:prSet presAssocID="{4A1B4335-EF2E-45DE-AE03-28C183002304}" presName="parTx" presStyleLbl="revTx" presStyleIdx="2" presStyleCnt="8">
        <dgm:presLayoutVars>
          <dgm:chMax val="0"/>
          <dgm:chPref val="0"/>
        </dgm:presLayoutVars>
      </dgm:prSet>
      <dgm:spPr/>
    </dgm:pt>
    <dgm:pt modelId="{49F40CD8-BAFC-4636-851A-7B1AC9FA5A74}" type="pres">
      <dgm:prSet presAssocID="{4A1B4335-EF2E-45DE-AE03-28C183002304}" presName="txSpace" presStyleCnt="0"/>
      <dgm:spPr/>
    </dgm:pt>
    <dgm:pt modelId="{A3D54753-77CF-4E2B-BA76-0424D2FF5C94}" type="pres">
      <dgm:prSet presAssocID="{4A1B4335-EF2E-45DE-AE03-28C183002304}" presName="desTx" presStyleLbl="revTx" presStyleIdx="3" presStyleCnt="8">
        <dgm:presLayoutVars/>
      </dgm:prSet>
      <dgm:spPr/>
    </dgm:pt>
    <dgm:pt modelId="{DC323B66-D8EB-4C29-AB6E-B30D77E9DEFB}" type="pres">
      <dgm:prSet presAssocID="{3A6AA693-20EE-4B13-A7D1-832D4CB2E73A}" presName="sibTrans" presStyleCnt="0"/>
      <dgm:spPr/>
    </dgm:pt>
    <dgm:pt modelId="{6A3457B8-E0A0-49B9-85DE-166BC8F2A043}" type="pres">
      <dgm:prSet presAssocID="{298DEE04-6FD9-4B41-BD08-2A44DAD96244}" presName="compNode" presStyleCnt="0"/>
      <dgm:spPr/>
    </dgm:pt>
    <dgm:pt modelId="{DD29B804-6CAC-4D9A-8292-AFB189BD1D1D}" type="pres">
      <dgm:prSet presAssocID="{298DEE04-6FD9-4B41-BD08-2A44DAD9624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39FE7A28-8D3A-4C9D-B732-D961A7219189}" type="pres">
      <dgm:prSet presAssocID="{298DEE04-6FD9-4B41-BD08-2A44DAD96244}" presName="iconSpace" presStyleCnt="0"/>
      <dgm:spPr/>
    </dgm:pt>
    <dgm:pt modelId="{306FAD90-0471-4DDD-B9AF-3A604F408903}" type="pres">
      <dgm:prSet presAssocID="{298DEE04-6FD9-4B41-BD08-2A44DAD96244}" presName="parTx" presStyleLbl="revTx" presStyleIdx="4" presStyleCnt="8">
        <dgm:presLayoutVars>
          <dgm:chMax val="0"/>
          <dgm:chPref val="0"/>
        </dgm:presLayoutVars>
      </dgm:prSet>
      <dgm:spPr/>
    </dgm:pt>
    <dgm:pt modelId="{255426A3-5CF8-4214-939C-309CB72B0C91}" type="pres">
      <dgm:prSet presAssocID="{298DEE04-6FD9-4B41-BD08-2A44DAD96244}" presName="txSpace" presStyleCnt="0"/>
      <dgm:spPr/>
    </dgm:pt>
    <dgm:pt modelId="{EF8239CE-AC4F-4D8A-8B33-F1EE206852F5}" type="pres">
      <dgm:prSet presAssocID="{298DEE04-6FD9-4B41-BD08-2A44DAD96244}" presName="desTx" presStyleLbl="revTx" presStyleIdx="5" presStyleCnt="8">
        <dgm:presLayoutVars/>
      </dgm:prSet>
      <dgm:spPr/>
    </dgm:pt>
    <dgm:pt modelId="{0777417A-55E2-4A75-970D-69BB0DFEFD59}" type="pres">
      <dgm:prSet presAssocID="{00CC983D-D68F-4A1E-8D74-5CEDE12C67A4}" presName="sibTrans" presStyleCnt="0"/>
      <dgm:spPr/>
    </dgm:pt>
    <dgm:pt modelId="{0D73D65C-7E2B-47F1-BDA7-857A5AD01993}" type="pres">
      <dgm:prSet presAssocID="{6FCEAFCD-5F87-4DB5-86A2-9E569283578D}" presName="compNode" presStyleCnt="0"/>
      <dgm:spPr/>
    </dgm:pt>
    <dgm:pt modelId="{E1BD8685-4761-42FA-82D6-5D4B9F5D1BFB}" type="pres">
      <dgm:prSet presAssocID="{6FCEAFCD-5F87-4DB5-86A2-9E56928357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0EDC095D-8A4C-4FBF-B9F8-F5B7F4CC6D92}" type="pres">
      <dgm:prSet presAssocID="{6FCEAFCD-5F87-4DB5-86A2-9E569283578D}" presName="iconSpace" presStyleCnt="0"/>
      <dgm:spPr/>
    </dgm:pt>
    <dgm:pt modelId="{4867DBFB-1E20-43E9-983C-E1E416A3A445}" type="pres">
      <dgm:prSet presAssocID="{6FCEAFCD-5F87-4DB5-86A2-9E569283578D}" presName="parTx" presStyleLbl="revTx" presStyleIdx="6" presStyleCnt="8">
        <dgm:presLayoutVars>
          <dgm:chMax val="0"/>
          <dgm:chPref val="0"/>
        </dgm:presLayoutVars>
      </dgm:prSet>
      <dgm:spPr/>
    </dgm:pt>
    <dgm:pt modelId="{D53BECF0-3F4C-4497-B2D3-D293FF4561C6}" type="pres">
      <dgm:prSet presAssocID="{6FCEAFCD-5F87-4DB5-86A2-9E569283578D}" presName="txSpace" presStyleCnt="0"/>
      <dgm:spPr/>
    </dgm:pt>
    <dgm:pt modelId="{E2DE9B88-F39D-422E-9175-73B82BA7B864}" type="pres">
      <dgm:prSet presAssocID="{6FCEAFCD-5F87-4DB5-86A2-9E569283578D}" presName="desTx" presStyleLbl="revTx" presStyleIdx="7" presStyleCnt="8">
        <dgm:presLayoutVars/>
      </dgm:prSet>
      <dgm:spPr/>
    </dgm:pt>
  </dgm:ptLst>
  <dgm:cxnLst>
    <dgm:cxn modelId="{16F09A0D-E7DE-4E6D-AF7A-5D65C84B54C8}" type="presOf" srcId="{7129E387-3BF2-46C0-B91A-51CC0AC21025}" destId="{06C5E66A-FFA9-4155-A895-B66015B9847F}" srcOrd="0" destOrd="0" presId="urn:microsoft.com/office/officeart/2018/2/layout/IconLabelDescriptionList"/>
    <dgm:cxn modelId="{4A90F411-0461-1E43-91F8-D41B0C6250A3}" srcId="{4A1B4335-EF2E-45DE-AE03-28C183002304}" destId="{E4A9BC49-3F9A-3D44-BF1D-FC01686977D1}" srcOrd="1" destOrd="0" parTransId="{3C353813-EF51-DF48-B4BE-6308F16597D9}" sibTransId="{C2F63C8F-3F4E-2A45-9F11-35E03F13D878}"/>
    <dgm:cxn modelId="{4732691A-1831-B142-B8FA-504CA2778EEA}" type="presOf" srcId="{A6D90C98-F659-7447-B053-F3BA2D9704D6}" destId="{E2DE9B88-F39D-422E-9175-73B82BA7B864}" srcOrd="0" destOrd="4" presId="urn:microsoft.com/office/officeart/2018/2/layout/IconLabelDescriptionList"/>
    <dgm:cxn modelId="{31E9D11E-A2D3-8F42-9829-A649BCDD0659}" type="presOf" srcId="{2A4B7E82-BFFA-C245-8F6D-2B11ABF7D20F}" destId="{E2DE9B88-F39D-422E-9175-73B82BA7B864}" srcOrd="0" destOrd="2" presId="urn:microsoft.com/office/officeart/2018/2/layout/IconLabelDescriptionList"/>
    <dgm:cxn modelId="{2AF7A920-B38B-441C-BF20-FC3A82FDBF3A}" srcId="{298DEE04-6FD9-4B41-BD08-2A44DAD96244}" destId="{E26010CE-FD4B-4C47-B874-EEE2E4CA4140}" srcOrd="3" destOrd="0" parTransId="{BB568429-CD24-4C70-B937-EF17147AA66B}" sibTransId="{1AD1E12D-4D48-41B9-8E21-11644718CFBA}"/>
    <dgm:cxn modelId="{BE585129-3588-854B-AEE7-68179F28D5C2}" srcId="{6FCEAFCD-5F87-4DB5-86A2-9E569283578D}" destId="{A6D90C98-F659-7447-B053-F3BA2D9704D6}" srcOrd="4" destOrd="0" parTransId="{01962EB2-CD41-E048-ADB5-CFEFDFB73C9E}" sibTransId="{954E9E3B-3855-D546-9B51-D175C710260F}"/>
    <dgm:cxn modelId="{BA15BE2E-0ADE-41F6-B6F1-4008955329AA}" srcId="{7129E387-3BF2-46C0-B91A-51CC0AC21025}" destId="{6FCEAFCD-5F87-4DB5-86A2-9E569283578D}" srcOrd="3" destOrd="0" parTransId="{AAB675BF-B9B6-40B8-AC72-D1A6DA45B7F7}" sibTransId="{EC3A1775-6050-4883-9C95-98319F13E69F}"/>
    <dgm:cxn modelId="{05A16B31-DDAB-47E8-AF41-D44D73E3A316}" type="presOf" srcId="{4A1B4335-EF2E-45DE-AE03-28C183002304}" destId="{C4890CDA-5EE1-4E99-B57D-C3D7D2217CA3}" srcOrd="0" destOrd="0" presId="urn:microsoft.com/office/officeart/2018/2/layout/IconLabelDescriptionList"/>
    <dgm:cxn modelId="{22164136-F344-4C22-8CE7-61C5F7429097}" srcId="{7129E387-3BF2-46C0-B91A-51CC0AC21025}" destId="{3A39BEEB-F83E-4B62-8A1E-2630FFAD11DE}" srcOrd="0" destOrd="0" parTransId="{34C3D31B-07C6-47ED-A312-416D4DA6BFED}" sibTransId="{BF34B0A2-216A-4C8F-94C2-A05963F7E2DE}"/>
    <dgm:cxn modelId="{5EB39738-B7AD-4B7B-B1F2-63BAF9E44226}" srcId="{7129E387-3BF2-46C0-B91A-51CC0AC21025}" destId="{298DEE04-6FD9-4B41-BD08-2A44DAD96244}" srcOrd="2" destOrd="0" parTransId="{3E95B701-87AB-410C-95CF-A31C4ED6B004}" sibTransId="{00CC983D-D68F-4A1E-8D74-5CEDE12C67A4}"/>
    <dgm:cxn modelId="{51C5E840-936C-4DB4-948E-63001901CBA9}" srcId="{298DEE04-6FD9-4B41-BD08-2A44DAD96244}" destId="{EF5C614F-65CE-4401-9C05-F71E4B5C3191}" srcOrd="0" destOrd="0" parTransId="{6B6E5F9A-9CA1-4B98-8CA8-546360356B2D}" sibTransId="{8C8F46E8-8950-4D6D-B083-5B1866B673E0}"/>
    <dgm:cxn modelId="{681B8642-75A5-1941-8BDA-2813E811D6E5}" srcId="{4A1B4335-EF2E-45DE-AE03-28C183002304}" destId="{0187264F-0619-DD40-A1FE-0B7018B7FD40}" srcOrd="3" destOrd="0" parTransId="{C5A97080-3C63-2841-BDBE-828A9F3A475A}" sibTransId="{9CD20C25-11D8-FD4A-900D-BD7B5183FC27}"/>
    <dgm:cxn modelId="{16D4BA43-ADE2-4C93-BC18-37E6ED6CB904}" type="presOf" srcId="{E26010CE-FD4B-4C47-B874-EEE2E4CA4140}" destId="{EF8239CE-AC4F-4D8A-8B33-F1EE206852F5}" srcOrd="0" destOrd="3" presId="urn:microsoft.com/office/officeart/2018/2/layout/IconLabelDescriptionList"/>
    <dgm:cxn modelId="{35280F4A-8500-974F-A168-DD762C44970D}" type="presOf" srcId="{23DA4BC8-977A-E042-AA7D-630CB6060096}" destId="{EF8239CE-AC4F-4D8A-8B33-F1EE206852F5}" srcOrd="0" destOrd="2" presId="urn:microsoft.com/office/officeart/2018/2/layout/IconLabelDescriptionList"/>
    <dgm:cxn modelId="{A940924A-6F5A-F147-8D4A-92CF404DA6F7}" type="presOf" srcId="{27D39B90-F7D7-CD42-BDC7-30B40A1CE0A5}" destId="{68F0705A-A5DE-47F4-B7C1-8905EC842B2F}" srcOrd="0" destOrd="0" presId="urn:microsoft.com/office/officeart/2018/2/layout/IconLabelDescriptionList"/>
    <dgm:cxn modelId="{F69B234E-3121-4443-B80A-7218D4421183}" type="presOf" srcId="{6FCEAFCD-5F87-4DB5-86A2-9E569283578D}" destId="{4867DBFB-1E20-43E9-983C-E1E416A3A445}" srcOrd="0" destOrd="0" presId="urn:microsoft.com/office/officeart/2018/2/layout/IconLabelDescriptionList"/>
    <dgm:cxn modelId="{FEEA6E54-2B3A-FB40-9A89-52DCF95D75AB}" srcId="{6FCEAFCD-5F87-4DB5-86A2-9E569283578D}" destId="{48CB7B41-FC91-ED46-B020-8430C625ADC0}" srcOrd="1" destOrd="0" parTransId="{349CDCCC-D566-6F49-ABA2-F709F38B506C}" sibTransId="{1F139071-657A-1A45-B816-6C358D7F0EA0}"/>
    <dgm:cxn modelId="{3194D768-6DB4-704F-8CF7-4D5AAE07D6FF}" type="presOf" srcId="{48CB7B41-FC91-ED46-B020-8430C625ADC0}" destId="{E2DE9B88-F39D-422E-9175-73B82BA7B864}" srcOrd="0" destOrd="1" presId="urn:microsoft.com/office/officeart/2018/2/layout/IconLabelDescriptionList"/>
    <dgm:cxn modelId="{E2658771-84AA-5D4C-B3E9-D56C118DA281}" srcId="{298DEE04-6FD9-4B41-BD08-2A44DAD96244}" destId="{23DA4BC8-977A-E042-AA7D-630CB6060096}" srcOrd="2" destOrd="0" parTransId="{7FB2D751-8228-6243-AD1D-892EA5B13385}" sibTransId="{03C59FE1-D221-AA41-ACCA-93AD3A457904}"/>
    <dgm:cxn modelId="{156F0779-AB9D-7D43-AA0C-A4EDDED2B8C0}" type="presOf" srcId="{C6476236-6F6C-7949-BAAD-D3C5EE237155}" destId="{A3D54753-77CF-4E2B-BA76-0424D2FF5C94}" srcOrd="0" destOrd="0" presId="urn:microsoft.com/office/officeart/2018/2/layout/IconLabelDescriptionList"/>
    <dgm:cxn modelId="{787D0D80-9704-4D10-BDDE-52FA304E9B64}" type="presOf" srcId="{93F9EDA6-F158-45E4-A5F6-C6D78B2B42E6}" destId="{EF8239CE-AC4F-4D8A-8B33-F1EE206852F5}" srcOrd="0" destOrd="1" presId="urn:microsoft.com/office/officeart/2018/2/layout/IconLabelDescriptionList"/>
    <dgm:cxn modelId="{B9644385-4469-BA48-AB8A-0E07B4E572FE}" srcId="{3A39BEEB-F83E-4B62-8A1E-2630FFAD11DE}" destId="{27D39B90-F7D7-CD42-BDC7-30B40A1CE0A5}" srcOrd="0" destOrd="0" parTransId="{443C5B59-3EDF-3241-A153-815D34A4E6E8}" sibTransId="{14AEC468-0DFA-A644-B0E0-7558D21C9633}"/>
    <dgm:cxn modelId="{7C1B8789-5464-6C4C-AD45-4B36884258D1}" type="presOf" srcId="{780E7B12-077D-6B47-BAEC-945FAF2AF803}" destId="{E2DE9B88-F39D-422E-9175-73B82BA7B864}" srcOrd="0" destOrd="0" presId="urn:microsoft.com/office/officeart/2018/2/layout/IconLabelDescriptionList"/>
    <dgm:cxn modelId="{DE43228A-A201-504D-92DE-6C610F2DE7BC}" type="presOf" srcId="{E4A9BC49-3F9A-3D44-BF1D-FC01686977D1}" destId="{A3D54753-77CF-4E2B-BA76-0424D2FF5C94}" srcOrd="0" destOrd="1" presId="urn:microsoft.com/office/officeart/2018/2/layout/IconLabelDescriptionList"/>
    <dgm:cxn modelId="{C1B29E9E-ED41-2143-8F3B-392F27294F28}" srcId="{6FCEAFCD-5F87-4DB5-86A2-9E569283578D}" destId="{EB05733B-DA80-234C-A9FB-0A6585867C46}" srcOrd="3" destOrd="0" parTransId="{00AF2900-9B52-AE46-94C2-97427B7BD09F}" sibTransId="{F20BA233-5043-5643-B86A-C80C10CCA1D1}"/>
    <dgm:cxn modelId="{1EEFFAA8-2368-334A-9D62-1DBF16FCCEE3}" srcId="{4A1B4335-EF2E-45DE-AE03-28C183002304}" destId="{1A6FE72A-38A3-7346-A85D-AA5F7AF5A8DA}" srcOrd="2" destOrd="0" parTransId="{EF8D6EFF-4062-5D4C-ACCF-770DD50CAC0A}" sibTransId="{1446976F-03D1-5947-996B-5CAEA299B0B6}"/>
    <dgm:cxn modelId="{9137F9AA-5A49-074E-B808-DB9A0D5DAF57}" srcId="{6FCEAFCD-5F87-4DB5-86A2-9E569283578D}" destId="{2A4B7E82-BFFA-C245-8F6D-2B11ABF7D20F}" srcOrd="2" destOrd="0" parTransId="{1B7BDC83-699A-3346-BD20-3EF1D0645BEE}" sibTransId="{E9F7AB4F-164A-DC4F-A18C-E742ADBDB25C}"/>
    <dgm:cxn modelId="{56DF14AE-8E9E-B84C-9343-1F0914E7FF48}" type="presOf" srcId="{1A6FE72A-38A3-7346-A85D-AA5F7AF5A8DA}" destId="{A3D54753-77CF-4E2B-BA76-0424D2FF5C94}" srcOrd="0" destOrd="2" presId="urn:microsoft.com/office/officeart/2018/2/layout/IconLabelDescriptionList"/>
    <dgm:cxn modelId="{064A11B3-CA3B-4291-8843-DBC20786A446}" srcId="{7129E387-3BF2-46C0-B91A-51CC0AC21025}" destId="{4A1B4335-EF2E-45DE-AE03-28C183002304}" srcOrd="1" destOrd="0" parTransId="{13211E56-2EE4-4113-B27C-9290DD290696}" sibTransId="{3A6AA693-20EE-4B13-A7D1-832D4CB2E73A}"/>
    <dgm:cxn modelId="{DB396EBF-0CC7-4214-82D3-5F5E76F28828}" type="presOf" srcId="{298DEE04-6FD9-4B41-BD08-2A44DAD96244}" destId="{306FAD90-0471-4DDD-B9AF-3A604F408903}" srcOrd="0" destOrd="0" presId="urn:microsoft.com/office/officeart/2018/2/layout/IconLabelDescriptionList"/>
    <dgm:cxn modelId="{BE93ECC4-BFAD-F746-BE7E-D292AD33FA0A}" type="presOf" srcId="{0187264F-0619-DD40-A1FE-0B7018B7FD40}" destId="{A3D54753-77CF-4E2B-BA76-0424D2FF5C94}" srcOrd="0" destOrd="3" presId="urn:microsoft.com/office/officeart/2018/2/layout/IconLabelDescriptionList"/>
    <dgm:cxn modelId="{29E6AAC8-2E67-4746-A015-5631118777AB}" type="presOf" srcId="{EF5C614F-65CE-4401-9C05-F71E4B5C3191}" destId="{EF8239CE-AC4F-4D8A-8B33-F1EE206852F5}" srcOrd="0" destOrd="0" presId="urn:microsoft.com/office/officeart/2018/2/layout/IconLabelDescriptionList"/>
    <dgm:cxn modelId="{30618BD5-FD1D-3F4C-A831-E3DBB5C845A3}" type="presOf" srcId="{EB05733B-DA80-234C-A9FB-0A6585867C46}" destId="{E2DE9B88-F39D-422E-9175-73B82BA7B864}" srcOrd="0" destOrd="3" presId="urn:microsoft.com/office/officeart/2018/2/layout/IconLabelDescriptionList"/>
    <dgm:cxn modelId="{0A7AB3E4-F8FB-46B1-98F2-AD680DA5D8A3}" srcId="{298DEE04-6FD9-4B41-BD08-2A44DAD96244}" destId="{93F9EDA6-F158-45E4-A5F6-C6D78B2B42E6}" srcOrd="1" destOrd="0" parTransId="{DE17C52C-1133-4C47-9439-5DFA8173AD63}" sibTransId="{694C5AD4-4BD0-4EF8-8FF0-F234D6CFA27A}"/>
    <dgm:cxn modelId="{98FA31F8-17B1-9842-8229-D0BB0A505DB5}" srcId="{4A1B4335-EF2E-45DE-AE03-28C183002304}" destId="{C6476236-6F6C-7949-BAAD-D3C5EE237155}" srcOrd="0" destOrd="0" parTransId="{7A11852D-B3E8-7947-9F30-2408D99BAC8C}" sibTransId="{789B8255-C45A-3E46-9632-FA01528FC3F8}"/>
    <dgm:cxn modelId="{763E84FA-7B39-4280-8F70-AB615E640031}" type="presOf" srcId="{3A39BEEB-F83E-4B62-8A1E-2630FFAD11DE}" destId="{D3A1844C-A2D3-44EC-9110-86CDFD994021}" srcOrd="0" destOrd="0" presId="urn:microsoft.com/office/officeart/2018/2/layout/IconLabelDescriptionList"/>
    <dgm:cxn modelId="{20FC3DFD-85F4-674C-846B-350B3584DB9C}" srcId="{6FCEAFCD-5F87-4DB5-86A2-9E569283578D}" destId="{780E7B12-077D-6B47-BAEC-945FAF2AF803}" srcOrd="0" destOrd="0" parTransId="{FC5372B3-D21A-FB4C-8235-11F6BDBF4B46}" sibTransId="{7BA35213-5408-6048-B84E-3B1CD6B0C711}"/>
    <dgm:cxn modelId="{555B2EEF-2B4E-4B9C-8471-3CF615538ABA}" type="presParOf" srcId="{06C5E66A-FFA9-4155-A895-B66015B9847F}" destId="{640D55A9-099B-4EB7-B5A0-66BD21F721C2}" srcOrd="0" destOrd="0" presId="urn:microsoft.com/office/officeart/2018/2/layout/IconLabelDescriptionList"/>
    <dgm:cxn modelId="{D6D9AF76-A695-4667-911E-BC8CF1F0DF39}" type="presParOf" srcId="{640D55A9-099B-4EB7-B5A0-66BD21F721C2}" destId="{7B83E0E4-834B-4090-BEFF-D8FCC478332E}" srcOrd="0" destOrd="0" presId="urn:microsoft.com/office/officeart/2018/2/layout/IconLabelDescriptionList"/>
    <dgm:cxn modelId="{9A28DADF-E798-4CEA-8A10-B922E5B23F98}" type="presParOf" srcId="{640D55A9-099B-4EB7-B5A0-66BD21F721C2}" destId="{EAC35E9E-204A-4777-855A-7E5EF7495A01}" srcOrd="1" destOrd="0" presId="urn:microsoft.com/office/officeart/2018/2/layout/IconLabelDescriptionList"/>
    <dgm:cxn modelId="{2B704616-E753-4487-8AA7-721159D39DF6}" type="presParOf" srcId="{640D55A9-099B-4EB7-B5A0-66BD21F721C2}" destId="{D3A1844C-A2D3-44EC-9110-86CDFD994021}" srcOrd="2" destOrd="0" presId="urn:microsoft.com/office/officeart/2018/2/layout/IconLabelDescriptionList"/>
    <dgm:cxn modelId="{4D27F6FB-B57A-4C1F-8809-0CC7657E8BCC}" type="presParOf" srcId="{640D55A9-099B-4EB7-B5A0-66BD21F721C2}" destId="{2A315F47-D063-4468-B5FA-D7C760D71AA6}" srcOrd="3" destOrd="0" presId="urn:microsoft.com/office/officeart/2018/2/layout/IconLabelDescriptionList"/>
    <dgm:cxn modelId="{507289D8-E790-4AAA-8C0C-0ECF4151424F}" type="presParOf" srcId="{640D55A9-099B-4EB7-B5A0-66BD21F721C2}" destId="{68F0705A-A5DE-47F4-B7C1-8905EC842B2F}" srcOrd="4" destOrd="0" presId="urn:microsoft.com/office/officeart/2018/2/layout/IconLabelDescriptionList"/>
    <dgm:cxn modelId="{036C6151-CB22-4A29-859F-1C880E075D60}" type="presParOf" srcId="{06C5E66A-FFA9-4155-A895-B66015B9847F}" destId="{A87EF04F-E895-4799-A9E9-2FB78C25AAF7}" srcOrd="1" destOrd="0" presId="urn:microsoft.com/office/officeart/2018/2/layout/IconLabelDescriptionList"/>
    <dgm:cxn modelId="{8F534970-BFFE-4E91-A67A-D43AD4E74B42}" type="presParOf" srcId="{06C5E66A-FFA9-4155-A895-B66015B9847F}" destId="{A116520E-71C8-4534-B985-39E7F47A996A}" srcOrd="2" destOrd="0" presId="urn:microsoft.com/office/officeart/2018/2/layout/IconLabelDescriptionList"/>
    <dgm:cxn modelId="{94BE820B-5AF5-4707-A2D4-504216385166}" type="presParOf" srcId="{A116520E-71C8-4534-B985-39E7F47A996A}" destId="{1BA212CD-F4B4-4B25-8FD7-89385C8F5C08}" srcOrd="0" destOrd="0" presId="urn:microsoft.com/office/officeart/2018/2/layout/IconLabelDescriptionList"/>
    <dgm:cxn modelId="{B9343B68-8B4A-495F-BE86-0EF31F7CF748}" type="presParOf" srcId="{A116520E-71C8-4534-B985-39E7F47A996A}" destId="{C52E9DF9-B5DE-40E7-8FE4-952DB1B1BCBA}" srcOrd="1" destOrd="0" presId="urn:microsoft.com/office/officeart/2018/2/layout/IconLabelDescriptionList"/>
    <dgm:cxn modelId="{169D4FE2-E85C-4D51-9A9D-58C210DB8F94}" type="presParOf" srcId="{A116520E-71C8-4534-B985-39E7F47A996A}" destId="{C4890CDA-5EE1-4E99-B57D-C3D7D2217CA3}" srcOrd="2" destOrd="0" presId="urn:microsoft.com/office/officeart/2018/2/layout/IconLabelDescriptionList"/>
    <dgm:cxn modelId="{B499C85A-26B6-4A4B-B558-1209F70763C3}" type="presParOf" srcId="{A116520E-71C8-4534-B985-39E7F47A996A}" destId="{49F40CD8-BAFC-4636-851A-7B1AC9FA5A74}" srcOrd="3" destOrd="0" presId="urn:microsoft.com/office/officeart/2018/2/layout/IconLabelDescriptionList"/>
    <dgm:cxn modelId="{949ACAD4-199E-4C23-9D76-A7EDAB79D87E}" type="presParOf" srcId="{A116520E-71C8-4534-B985-39E7F47A996A}" destId="{A3D54753-77CF-4E2B-BA76-0424D2FF5C94}" srcOrd="4" destOrd="0" presId="urn:microsoft.com/office/officeart/2018/2/layout/IconLabelDescriptionList"/>
    <dgm:cxn modelId="{9747B0E2-D577-4262-867E-C8F956C5B59C}" type="presParOf" srcId="{06C5E66A-FFA9-4155-A895-B66015B9847F}" destId="{DC323B66-D8EB-4C29-AB6E-B30D77E9DEFB}" srcOrd="3" destOrd="0" presId="urn:microsoft.com/office/officeart/2018/2/layout/IconLabelDescriptionList"/>
    <dgm:cxn modelId="{C019C9F1-BBEF-4575-A5F8-51C5B1FACE21}" type="presParOf" srcId="{06C5E66A-FFA9-4155-A895-B66015B9847F}" destId="{6A3457B8-E0A0-49B9-85DE-166BC8F2A043}" srcOrd="4" destOrd="0" presId="urn:microsoft.com/office/officeart/2018/2/layout/IconLabelDescriptionList"/>
    <dgm:cxn modelId="{30B6E4DD-DEB1-488A-896C-0181B767AC35}" type="presParOf" srcId="{6A3457B8-E0A0-49B9-85DE-166BC8F2A043}" destId="{DD29B804-6CAC-4D9A-8292-AFB189BD1D1D}" srcOrd="0" destOrd="0" presId="urn:microsoft.com/office/officeart/2018/2/layout/IconLabelDescriptionList"/>
    <dgm:cxn modelId="{23A42F89-B770-46D2-8332-2DB2160CE942}" type="presParOf" srcId="{6A3457B8-E0A0-49B9-85DE-166BC8F2A043}" destId="{39FE7A28-8D3A-4C9D-B732-D961A7219189}" srcOrd="1" destOrd="0" presId="urn:microsoft.com/office/officeart/2018/2/layout/IconLabelDescriptionList"/>
    <dgm:cxn modelId="{C3277798-8A15-42E4-821D-272EF1CF433E}" type="presParOf" srcId="{6A3457B8-E0A0-49B9-85DE-166BC8F2A043}" destId="{306FAD90-0471-4DDD-B9AF-3A604F408903}" srcOrd="2" destOrd="0" presId="urn:microsoft.com/office/officeart/2018/2/layout/IconLabelDescriptionList"/>
    <dgm:cxn modelId="{D1D6292C-C455-43F5-9236-05E9EF26AF37}" type="presParOf" srcId="{6A3457B8-E0A0-49B9-85DE-166BC8F2A043}" destId="{255426A3-5CF8-4214-939C-309CB72B0C91}" srcOrd="3" destOrd="0" presId="urn:microsoft.com/office/officeart/2018/2/layout/IconLabelDescriptionList"/>
    <dgm:cxn modelId="{1EEC0D11-4171-4FE8-97C3-68FBC86DFF18}" type="presParOf" srcId="{6A3457B8-E0A0-49B9-85DE-166BC8F2A043}" destId="{EF8239CE-AC4F-4D8A-8B33-F1EE206852F5}" srcOrd="4" destOrd="0" presId="urn:microsoft.com/office/officeart/2018/2/layout/IconLabelDescriptionList"/>
    <dgm:cxn modelId="{89F5160C-7CBE-4FB2-A8C4-1909EB233C6A}" type="presParOf" srcId="{06C5E66A-FFA9-4155-A895-B66015B9847F}" destId="{0777417A-55E2-4A75-970D-69BB0DFEFD59}" srcOrd="5" destOrd="0" presId="urn:microsoft.com/office/officeart/2018/2/layout/IconLabelDescriptionList"/>
    <dgm:cxn modelId="{901F4DC2-F7F3-48AB-83B9-8AE00CE1796F}" type="presParOf" srcId="{06C5E66A-FFA9-4155-A895-B66015B9847F}" destId="{0D73D65C-7E2B-47F1-BDA7-857A5AD01993}" srcOrd="6" destOrd="0" presId="urn:microsoft.com/office/officeart/2018/2/layout/IconLabelDescriptionList"/>
    <dgm:cxn modelId="{9EBDD02E-5B14-4768-B979-BFE6975973F5}" type="presParOf" srcId="{0D73D65C-7E2B-47F1-BDA7-857A5AD01993}" destId="{E1BD8685-4761-42FA-82D6-5D4B9F5D1BFB}" srcOrd="0" destOrd="0" presId="urn:microsoft.com/office/officeart/2018/2/layout/IconLabelDescriptionList"/>
    <dgm:cxn modelId="{5D9D594A-1559-4B6F-9C7D-EDF18AF36293}" type="presParOf" srcId="{0D73D65C-7E2B-47F1-BDA7-857A5AD01993}" destId="{0EDC095D-8A4C-4FBF-B9F8-F5B7F4CC6D92}" srcOrd="1" destOrd="0" presId="urn:microsoft.com/office/officeart/2018/2/layout/IconLabelDescriptionList"/>
    <dgm:cxn modelId="{3051C142-1F57-47AF-9ED9-E9F22C71C189}" type="presParOf" srcId="{0D73D65C-7E2B-47F1-BDA7-857A5AD01993}" destId="{4867DBFB-1E20-43E9-983C-E1E416A3A445}" srcOrd="2" destOrd="0" presId="urn:microsoft.com/office/officeart/2018/2/layout/IconLabelDescriptionList"/>
    <dgm:cxn modelId="{726341B9-B802-4625-B990-15F5E8A9C277}" type="presParOf" srcId="{0D73D65C-7E2B-47F1-BDA7-857A5AD01993}" destId="{D53BECF0-3F4C-4497-B2D3-D293FF4561C6}" srcOrd="3" destOrd="0" presId="urn:microsoft.com/office/officeart/2018/2/layout/IconLabelDescriptionList"/>
    <dgm:cxn modelId="{DB3F829A-227B-4E82-8D37-ECA763A107CB}" type="presParOf" srcId="{0D73D65C-7E2B-47F1-BDA7-857A5AD01993}" destId="{E2DE9B88-F39D-422E-9175-73B82BA7B86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0A0345-1E22-46B6-BF56-B6A2566828C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16535CA-844E-4328-9F84-25378DD6CE46}">
      <dgm:prSet/>
      <dgm:spPr/>
      <dgm:t>
        <a:bodyPr/>
        <a:lstStyle/>
        <a:p>
          <a:r>
            <a:rPr lang="en-US"/>
            <a:t>Please share your learning</a:t>
          </a:r>
        </a:p>
      </dgm:t>
    </dgm:pt>
    <dgm:pt modelId="{8082CA27-1AFE-4FF4-9166-C16162DFAD56}" type="parTrans" cxnId="{A3363E77-7B5E-4FD0-8001-4E77152C1A46}">
      <dgm:prSet/>
      <dgm:spPr/>
      <dgm:t>
        <a:bodyPr/>
        <a:lstStyle/>
        <a:p>
          <a:endParaRPr lang="en-US"/>
        </a:p>
      </dgm:t>
    </dgm:pt>
    <dgm:pt modelId="{477EDC5C-8531-4F36-B388-1F6FA3C53882}" type="sibTrans" cxnId="{A3363E77-7B5E-4FD0-8001-4E77152C1A46}">
      <dgm:prSet/>
      <dgm:spPr/>
      <dgm:t>
        <a:bodyPr/>
        <a:lstStyle/>
        <a:p>
          <a:endParaRPr lang="en-US"/>
        </a:p>
      </dgm:t>
    </dgm:pt>
    <dgm:pt modelId="{1DFB47D0-B574-437A-B60D-13879200D492}">
      <dgm:prSet/>
      <dgm:spPr/>
      <dgm:t>
        <a:bodyPr/>
        <a:lstStyle/>
        <a:p>
          <a:r>
            <a:rPr lang="en-US" dirty="0"/>
            <a:t>Please share your feedback on the process / proforma</a:t>
          </a:r>
        </a:p>
      </dgm:t>
    </dgm:pt>
    <dgm:pt modelId="{5D06F8FD-D206-405D-8F1F-9A86E0E85C6E}" type="parTrans" cxnId="{BC29D9F9-75A4-4E47-8227-9F6167E7A13C}">
      <dgm:prSet/>
      <dgm:spPr/>
      <dgm:t>
        <a:bodyPr/>
        <a:lstStyle/>
        <a:p>
          <a:endParaRPr lang="en-US"/>
        </a:p>
      </dgm:t>
    </dgm:pt>
    <dgm:pt modelId="{53F7CDA5-87AF-42A1-86E3-EAC7D91AED8B}" type="sibTrans" cxnId="{BC29D9F9-75A4-4E47-8227-9F6167E7A13C}">
      <dgm:prSet/>
      <dgm:spPr/>
      <dgm:t>
        <a:bodyPr/>
        <a:lstStyle/>
        <a:p>
          <a:endParaRPr lang="en-US"/>
        </a:p>
      </dgm:t>
    </dgm:pt>
    <dgm:pt modelId="{38391B84-7859-4217-B24F-2EE60B8E040E}" type="pres">
      <dgm:prSet presAssocID="{2D0A0345-1E22-46B6-BF56-B6A2566828CC}" presName="root" presStyleCnt="0">
        <dgm:presLayoutVars>
          <dgm:dir/>
          <dgm:resizeHandles val="exact"/>
        </dgm:presLayoutVars>
      </dgm:prSet>
      <dgm:spPr/>
    </dgm:pt>
    <dgm:pt modelId="{7304C073-2F09-4F80-9370-AFA22ABEA407}" type="pres">
      <dgm:prSet presAssocID="{D16535CA-844E-4328-9F84-25378DD6CE46}" presName="compNode" presStyleCnt="0"/>
      <dgm:spPr/>
    </dgm:pt>
    <dgm:pt modelId="{C2C2F1A4-0143-49C2-AA89-26D52B6050E1}" type="pres">
      <dgm:prSet presAssocID="{D16535CA-844E-4328-9F84-25378DD6CE4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2C4B37E-F88A-47D4-8F21-2FC1F4C0C27F}" type="pres">
      <dgm:prSet presAssocID="{D16535CA-844E-4328-9F84-25378DD6CE46}" presName="spaceRect" presStyleCnt="0"/>
      <dgm:spPr/>
    </dgm:pt>
    <dgm:pt modelId="{13338D46-AFDD-4D7A-BA14-CCD4A8617E2F}" type="pres">
      <dgm:prSet presAssocID="{D16535CA-844E-4328-9F84-25378DD6CE46}" presName="textRect" presStyleLbl="revTx" presStyleIdx="0" presStyleCnt="2">
        <dgm:presLayoutVars>
          <dgm:chMax val="1"/>
          <dgm:chPref val="1"/>
        </dgm:presLayoutVars>
      </dgm:prSet>
      <dgm:spPr/>
    </dgm:pt>
    <dgm:pt modelId="{134FEB3D-B9BE-4633-A94D-D299FB12F0C5}" type="pres">
      <dgm:prSet presAssocID="{477EDC5C-8531-4F36-B388-1F6FA3C53882}" presName="sibTrans" presStyleCnt="0"/>
      <dgm:spPr/>
    </dgm:pt>
    <dgm:pt modelId="{BCB3DBCB-024A-430E-B407-73AA47D5523B}" type="pres">
      <dgm:prSet presAssocID="{1DFB47D0-B574-437A-B60D-13879200D492}" presName="compNode" presStyleCnt="0"/>
      <dgm:spPr/>
    </dgm:pt>
    <dgm:pt modelId="{D16268F0-0F37-46BB-B0BD-B8BC539BF915}" type="pres">
      <dgm:prSet presAssocID="{1DFB47D0-B574-437A-B60D-13879200D49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ch"/>
        </a:ext>
      </dgm:extLst>
    </dgm:pt>
    <dgm:pt modelId="{A4C9342C-D2A6-4AA5-AA5E-21A4B5EFE29E}" type="pres">
      <dgm:prSet presAssocID="{1DFB47D0-B574-437A-B60D-13879200D492}" presName="spaceRect" presStyleCnt="0"/>
      <dgm:spPr/>
    </dgm:pt>
    <dgm:pt modelId="{03CA67DB-241E-4B11-8FC2-0A27E826BD96}" type="pres">
      <dgm:prSet presAssocID="{1DFB47D0-B574-437A-B60D-13879200D492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3363E77-7B5E-4FD0-8001-4E77152C1A46}" srcId="{2D0A0345-1E22-46B6-BF56-B6A2566828CC}" destId="{D16535CA-844E-4328-9F84-25378DD6CE46}" srcOrd="0" destOrd="0" parTransId="{8082CA27-1AFE-4FF4-9166-C16162DFAD56}" sibTransId="{477EDC5C-8531-4F36-B388-1F6FA3C53882}"/>
    <dgm:cxn modelId="{BBCDEF8A-58A1-4D51-8E61-789EF90188F8}" type="presOf" srcId="{D16535CA-844E-4328-9F84-25378DD6CE46}" destId="{13338D46-AFDD-4D7A-BA14-CCD4A8617E2F}" srcOrd="0" destOrd="0" presId="urn:microsoft.com/office/officeart/2018/2/layout/IconLabelList"/>
    <dgm:cxn modelId="{3F098AB7-9F20-406C-AC73-8FE50855AA95}" type="presOf" srcId="{2D0A0345-1E22-46B6-BF56-B6A2566828CC}" destId="{38391B84-7859-4217-B24F-2EE60B8E040E}" srcOrd="0" destOrd="0" presId="urn:microsoft.com/office/officeart/2018/2/layout/IconLabelList"/>
    <dgm:cxn modelId="{C64D31CF-1EE4-4980-898C-37F2BA1443C0}" type="presOf" srcId="{1DFB47D0-B574-437A-B60D-13879200D492}" destId="{03CA67DB-241E-4B11-8FC2-0A27E826BD96}" srcOrd="0" destOrd="0" presId="urn:microsoft.com/office/officeart/2018/2/layout/IconLabelList"/>
    <dgm:cxn modelId="{BC29D9F9-75A4-4E47-8227-9F6167E7A13C}" srcId="{2D0A0345-1E22-46B6-BF56-B6A2566828CC}" destId="{1DFB47D0-B574-437A-B60D-13879200D492}" srcOrd="1" destOrd="0" parTransId="{5D06F8FD-D206-405D-8F1F-9A86E0E85C6E}" sibTransId="{53F7CDA5-87AF-42A1-86E3-EAC7D91AED8B}"/>
    <dgm:cxn modelId="{292AB290-3ED8-4642-90D4-7BA90AB2CCA2}" type="presParOf" srcId="{38391B84-7859-4217-B24F-2EE60B8E040E}" destId="{7304C073-2F09-4F80-9370-AFA22ABEA407}" srcOrd="0" destOrd="0" presId="urn:microsoft.com/office/officeart/2018/2/layout/IconLabelList"/>
    <dgm:cxn modelId="{0A915231-F1EB-4481-9A89-1148C6FB711D}" type="presParOf" srcId="{7304C073-2F09-4F80-9370-AFA22ABEA407}" destId="{C2C2F1A4-0143-49C2-AA89-26D52B6050E1}" srcOrd="0" destOrd="0" presId="urn:microsoft.com/office/officeart/2018/2/layout/IconLabelList"/>
    <dgm:cxn modelId="{176E95D1-6D58-4063-A7BE-58635E87FD24}" type="presParOf" srcId="{7304C073-2F09-4F80-9370-AFA22ABEA407}" destId="{22C4B37E-F88A-47D4-8F21-2FC1F4C0C27F}" srcOrd="1" destOrd="0" presId="urn:microsoft.com/office/officeart/2018/2/layout/IconLabelList"/>
    <dgm:cxn modelId="{FF780C57-C68A-43D3-B621-F0288AF2BD4B}" type="presParOf" srcId="{7304C073-2F09-4F80-9370-AFA22ABEA407}" destId="{13338D46-AFDD-4D7A-BA14-CCD4A8617E2F}" srcOrd="2" destOrd="0" presId="urn:microsoft.com/office/officeart/2018/2/layout/IconLabelList"/>
    <dgm:cxn modelId="{44A3F73F-F3F3-477A-ACFE-715A51922783}" type="presParOf" srcId="{38391B84-7859-4217-B24F-2EE60B8E040E}" destId="{134FEB3D-B9BE-4633-A94D-D299FB12F0C5}" srcOrd="1" destOrd="0" presId="urn:microsoft.com/office/officeart/2018/2/layout/IconLabelList"/>
    <dgm:cxn modelId="{F680E91C-DA2B-4096-87E1-0442957AD433}" type="presParOf" srcId="{38391B84-7859-4217-B24F-2EE60B8E040E}" destId="{BCB3DBCB-024A-430E-B407-73AA47D5523B}" srcOrd="2" destOrd="0" presId="urn:microsoft.com/office/officeart/2018/2/layout/IconLabelList"/>
    <dgm:cxn modelId="{928421DE-B765-49B7-A998-2A5B9E9ECBA0}" type="presParOf" srcId="{BCB3DBCB-024A-430E-B407-73AA47D5523B}" destId="{D16268F0-0F37-46BB-B0BD-B8BC539BF915}" srcOrd="0" destOrd="0" presId="urn:microsoft.com/office/officeart/2018/2/layout/IconLabelList"/>
    <dgm:cxn modelId="{2A9D74DB-22C9-40E5-A2D2-F57C54698DF8}" type="presParOf" srcId="{BCB3DBCB-024A-430E-B407-73AA47D5523B}" destId="{A4C9342C-D2A6-4AA5-AA5E-21A4B5EFE29E}" srcOrd="1" destOrd="0" presId="urn:microsoft.com/office/officeart/2018/2/layout/IconLabelList"/>
    <dgm:cxn modelId="{C7287B6B-F10F-4434-B933-EDC1A45F96A9}" type="presParOf" srcId="{BCB3DBCB-024A-430E-B407-73AA47D5523B}" destId="{03CA67DB-241E-4B11-8FC2-0A27E826BD9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4A79BB-F069-4EE9-92C9-B8A37F13A090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1680E68-B824-47F5-8B79-813FB259CE3B}">
      <dgm:prSet/>
      <dgm:spPr/>
      <dgm:t>
        <a:bodyPr/>
        <a:lstStyle/>
        <a:p>
          <a:r>
            <a:rPr lang="en-US"/>
            <a:t>Laura Champion</a:t>
          </a:r>
        </a:p>
      </dgm:t>
    </dgm:pt>
    <dgm:pt modelId="{4B03DB7A-5E7A-468F-9C61-009C0000D3E3}" type="parTrans" cxnId="{03E71B94-FAF0-4D04-9062-E472BB9827F6}">
      <dgm:prSet/>
      <dgm:spPr/>
      <dgm:t>
        <a:bodyPr/>
        <a:lstStyle/>
        <a:p>
          <a:endParaRPr lang="en-US"/>
        </a:p>
      </dgm:t>
    </dgm:pt>
    <dgm:pt modelId="{E445FD61-F3BE-4CF7-809A-F7E7688FCAFF}" type="sibTrans" cxnId="{03E71B94-FAF0-4D04-9062-E472BB9827F6}">
      <dgm:prSet/>
      <dgm:spPr/>
      <dgm:t>
        <a:bodyPr/>
        <a:lstStyle/>
        <a:p>
          <a:endParaRPr lang="en-US"/>
        </a:p>
      </dgm:t>
    </dgm:pt>
    <dgm:pt modelId="{6AFB7B93-2378-42A0-8384-BE0EA1F6B6D7}">
      <dgm:prSet/>
      <dgm:spPr/>
      <dgm:t>
        <a:bodyPr/>
        <a:lstStyle/>
        <a:p>
          <a:r>
            <a:rPr lang="en-US" dirty="0"/>
            <a:t>Emma Little</a:t>
          </a:r>
        </a:p>
      </dgm:t>
    </dgm:pt>
    <dgm:pt modelId="{C7CFDAA1-1806-401C-9C14-03A53AEC81CC}" type="parTrans" cxnId="{B7108D34-DE66-4F2E-B420-B9F3727B9703}">
      <dgm:prSet/>
      <dgm:spPr/>
      <dgm:t>
        <a:bodyPr/>
        <a:lstStyle/>
        <a:p>
          <a:endParaRPr lang="en-US"/>
        </a:p>
      </dgm:t>
    </dgm:pt>
    <dgm:pt modelId="{24BCBC96-98F9-4185-B3D5-9DEA1776D117}" type="sibTrans" cxnId="{B7108D34-DE66-4F2E-B420-B9F3727B9703}">
      <dgm:prSet/>
      <dgm:spPr/>
      <dgm:t>
        <a:bodyPr/>
        <a:lstStyle/>
        <a:p>
          <a:endParaRPr lang="en-US"/>
        </a:p>
      </dgm:t>
    </dgm:pt>
    <dgm:pt modelId="{1EC211C4-A296-354F-B090-F6E627FF283C}">
      <dgm:prSet/>
      <dgm:spPr/>
      <dgm:t>
        <a:bodyPr/>
        <a:lstStyle/>
        <a:p>
          <a:r>
            <a:rPr lang="en-US" dirty="0"/>
            <a:t>Jill Featherstone</a:t>
          </a:r>
        </a:p>
      </dgm:t>
    </dgm:pt>
    <dgm:pt modelId="{66180829-29F9-3848-BF32-F9FBEFE3825B}" type="parTrans" cxnId="{2027B278-6B93-1041-AA03-E1B4416665FB}">
      <dgm:prSet/>
      <dgm:spPr/>
      <dgm:t>
        <a:bodyPr/>
        <a:lstStyle/>
        <a:p>
          <a:endParaRPr lang="en-GB"/>
        </a:p>
      </dgm:t>
    </dgm:pt>
    <dgm:pt modelId="{2B84F638-4AA1-8443-9812-6FBC4ACAB82F}" type="sibTrans" cxnId="{2027B278-6B93-1041-AA03-E1B4416665FB}">
      <dgm:prSet/>
      <dgm:spPr/>
      <dgm:t>
        <a:bodyPr/>
        <a:lstStyle/>
        <a:p>
          <a:endParaRPr lang="en-GB"/>
        </a:p>
      </dgm:t>
    </dgm:pt>
    <dgm:pt modelId="{DC3D5797-C9D4-5744-9B43-82A7360A7D80}" type="pres">
      <dgm:prSet presAssocID="{BD4A79BB-F069-4EE9-92C9-B8A37F13A090}" presName="linear" presStyleCnt="0">
        <dgm:presLayoutVars>
          <dgm:dir/>
          <dgm:animLvl val="lvl"/>
          <dgm:resizeHandles val="exact"/>
        </dgm:presLayoutVars>
      </dgm:prSet>
      <dgm:spPr/>
    </dgm:pt>
    <dgm:pt modelId="{77D47EC4-8250-9B43-AC85-980B214FBBCA}" type="pres">
      <dgm:prSet presAssocID="{31680E68-B824-47F5-8B79-813FB259CE3B}" presName="parentLin" presStyleCnt="0"/>
      <dgm:spPr/>
    </dgm:pt>
    <dgm:pt modelId="{93E5C506-C825-B84A-B674-BDC88C004C3C}" type="pres">
      <dgm:prSet presAssocID="{31680E68-B824-47F5-8B79-813FB259CE3B}" presName="parentLeftMargin" presStyleLbl="node1" presStyleIdx="0" presStyleCnt="3"/>
      <dgm:spPr/>
    </dgm:pt>
    <dgm:pt modelId="{7D29F069-0EF9-C649-9709-38D428E929FB}" type="pres">
      <dgm:prSet presAssocID="{31680E68-B824-47F5-8B79-813FB259CE3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1C56134-10BF-B741-98C7-C475DA4629EA}" type="pres">
      <dgm:prSet presAssocID="{31680E68-B824-47F5-8B79-813FB259CE3B}" presName="negativeSpace" presStyleCnt="0"/>
      <dgm:spPr/>
    </dgm:pt>
    <dgm:pt modelId="{78E420E7-E66D-4149-837F-C8D768BEF078}" type="pres">
      <dgm:prSet presAssocID="{31680E68-B824-47F5-8B79-813FB259CE3B}" presName="childText" presStyleLbl="conFgAcc1" presStyleIdx="0" presStyleCnt="3">
        <dgm:presLayoutVars>
          <dgm:bulletEnabled val="1"/>
        </dgm:presLayoutVars>
      </dgm:prSet>
      <dgm:spPr/>
    </dgm:pt>
    <dgm:pt modelId="{C1F29E8C-0761-2B4B-98D0-9B2CE8C2CAEA}" type="pres">
      <dgm:prSet presAssocID="{E445FD61-F3BE-4CF7-809A-F7E7688FCAFF}" presName="spaceBetweenRectangles" presStyleCnt="0"/>
      <dgm:spPr/>
    </dgm:pt>
    <dgm:pt modelId="{2369956C-1A7A-DA4C-8C72-F69A1BB79E71}" type="pres">
      <dgm:prSet presAssocID="{6AFB7B93-2378-42A0-8384-BE0EA1F6B6D7}" presName="parentLin" presStyleCnt="0"/>
      <dgm:spPr/>
    </dgm:pt>
    <dgm:pt modelId="{4CA11A86-816B-AD44-8FC4-40C4A407F54A}" type="pres">
      <dgm:prSet presAssocID="{6AFB7B93-2378-42A0-8384-BE0EA1F6B6D7}" presName="parentLeftMargin" presStyleLbl="node1" presStyleIdx="0" presStyleCnt="3"/>
      <dgm:spPr/>
    </dgm:pt>
    <dgm:pt modelId="{525A84D2-FA1D-4B4E-AB33-A808B33E6C28}" type="pres">
      <dgm:prSet presAssocID="{6AFB7B93-2378-42A0-8384-BE0EA1F6B6D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B9AE57A-6EB4-4A4F-84CC-894D774917FA}" type="pres">
      <dgm:prSet presAssocID="{6AFB7B93-2378-42A0-8384-BE0EA1F6B6D7}" presName="negativeSpace" presStyleCnt="0"/>
      <dgm:spPr/>
    </dgm:pt>
    <dgm:pt modelId="{1F1E189C-4BF9-FD40-97A8-0C804CBECBFE}" type="pres">
      <dgm:prSet presAssocID="{6AFB7B93-2378-42A0-8384-BE0EA1F6B6D7}" presName="childText" presStyleLbl="conFgAcc1" presStyleIdx="1" presStyleCnt="3">
        <dgm:presLayoutVars>
          <dgm:bulletEnabled val="1"/>
        </dgm:presLayoutVars>
      </dgm:prSet>
      <dgm:spPr/>
    </dgm:pt>
    <dgm:pt modelId="{AC4A2C45-660F-7243-9A7F-B181E58D21FD}" type="pres">
      <dgm:prSet presAssocID="{24BCBC96-98F9-4185-B3D5-9DEA1776D117}" presName="spaceBetweenRectangles" presStyleCnt="0"/>
      <dgm:spPr/>
    </dgm:pt>
    <dgm:pt modelId="{17C3B3CF-6FAC-9544-A339-5FB238A68E75}" type="pres">
      <dgm:prSet presAssocID="{1EC211C4-A296-354F-B090-F6E627FF283C}" presName="parentLin" presStyleCnt="0"/>
      <dgm:spPr/>
    </dgm:pt>
    <dgm:pt modelId="{E23DAB3E-CC25-D647-BD07-832C049F9BC1}" type="pres">
      <dgm:prSet presAssocID="{1EC211C4-A296-354F-B090-F6E627FF283C}" presName="parentLeftMargin" presStyleLbl="node1" presStyleIdx="1" presStyleCnt="3"/>
      <dgm:spPr/>
    </dgm:pt>
    <dgm:pt modelId="{7689029C-5E2B-434A-A2EE-D862EDC79C2A}" type="pres">
      <dgm:prSet presAssocID="{1EC211C4-A296-354F-B090-F6E627FF283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12A9F61-BEB7-2E45-BBE3-9B483BB5E810}" type="pres">
      <dgm:prSet presAssocID="{1EC211C4-A296-354F-B090-F6E627FF283C}" presName="negativeSpace" presStyleCnt="0"/>
      <dgm:spPr/>
    </dgm:pt>
    <dgm:pt modelId="{DFB68DDC-9C05-2248-A459-1EC8DDB24218}" type="pres">
      <dgm:prSet presAssocID="{1EC211C4-A296-354F-B090-F6E627FF283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1D7B207-734D-3148-A943-0ABA9E88547A}" type="presOf" srcId="{BD4A79BB-F069-4EE9-92C9-B8A37F13A090}" destId="{DC3D5797-C9D4-5744-9B43-82A7360A7D80}" srcOrd="0" destOrd="0" presId="urn:microsoft.com/office/officeart/2005/8/layout/list1"/>
    <dgm:cxn modelId="{A21A950D-C849-7D48-92B6-510EBF7144CF}" type="presOf" srcId="{31680E68-B824-47F5-8B79-813FB259CE3B}" destId="{93E5C506-C825-B84A-B674-BDC88C004C3C}" srcOrd="0" destOrd="0" presId="urn:microsoft.com/office/officeart/2005/8/layout/list1"/>
    <dgm:cxn modelId="{B7108D34-DE66-4F2E-B420-B9F3727B9703}" srcId="{BD4A79BB-F069-4EE9-92C9-B8A37F13A090}" destId="{6AFB7B93-2378-42A0-8384-BE0EA1F6B6D7}" srcOrd="1" destOrd="0" parTransId="{C7CFDAA1-1806-401C-9C14-03A53AEC81CC}" sibTransId="{24BCBC96-98F9-4185-B3D5-9DEA1776D117}"/>
    <dgm:cxn modelId="{967F6C46-8534-2141-9AAE-AE5E10FD07D4}" type="presOf" srcId="{6AFB7B93-2378-42A0-8384-BE0EA1F6B6D7}" destId="{4CA11A86-816B-AD44-8FC4-40C4A407F54A}" srcOrd="0" destOrd="0" presId="urn:microsoft.com/office/officeart/2005/8/layout/list1"/>
    <dgm:cxn modelId="{1C812256-11DB-FF45-9A22-9264A350FAE5}" type="presOf" srcId="{6AFB7B93-2378-42A0-8384-BE0EA1F6B6D7}" destId="{525A84D2-FA1D-4B4E-AB33-A808B33E6C28}" srcOrd="1" destOrd="0" presId="urn:microsoft.com/office/officeart/2005/8/layout/list1"/>
    <dgm:cxn modelId="{2027B278-6B93-1041-AA03-E1B4416665FB}" srcId="{BD4A79BB-F069-4EE9-92C9-B8A37F13A090}" destId="{1EC211C4-A296-354F-B090-F6E627FF283C}" srcOrd="2" destOrd="0" parTransId="{66180829-29F9-3848-BF32-F9FBEFE3825B}" sibTransId="{2B84F638-4AA1-8443-9812-6FBC4ACAB82F}"/>
    <dgm:cxn modelId="{E23BA48E-02D3-EE4C-9E24-7EE98178AF04}" type="presOf" srcId="{1EC211C4-A296-354F-B090-F6E627FF283C}" destId="{7689029C-5E2B-434A-A2EE-D862EDC79C2A}" srcOrd="1" destOrd="0" presId="urn:microsoft.com/office/officeart/2005/8/layout/list1"/>
    <dgm:cxn modelId="{03E71B94-FAF0-4D04-9062-E472BB9827F6}" srcId="{BD4A79BB-F069-4EE9-92C9-B8A37F13A090}" destId="{31680E68-B824-47F5-8B79-813FB259CE3B}" srcOrd="0" destOrd="0" parTransId="{4B03DB7A-5E7A-468F-9C61-009C0000D3E3}" sibTransId="{E445FD61-F3BE-4CF7-809A-F7E7688FCAFF}"/>
    <dgm:cxn modelId="{B204D497-7543-704F-B764-CD1675FB410A}" type="presOf" srcId="{1EC211C4-A296-354F-B090-F6E627FF283C}" destId="{E23DAB3E-CC25-D647-BD07-832C049F9BC1}" srcOrd="0" destOrd="0" presId="urn:microsoft.com/office/officeart/2005/8/layout/list1"/>
    <dgm:cxn modelId="{945573BF-6452-5E41-B48A-9CF5E960E9E5}" type="presOf" srcId="{31680E68-B824-47F5-8B79-813FB259CE3B}" destId="{7D29F069-0EF9-C649-9709-38D428E929FB}" srcOrd="1" destOrd="0" presId="urn:microsoft.com/office/officeart/2005/8/layout/list1"/>
    <dgm:cxn modelId="{626DF78E-9E77-6448-AB1D-1CE986E64646}" type="presParOf" srcId="{DC3D5797-C9D4-5744-9B43-82A7360A7D80}" destId="{77D47EC4-8250-9B43-AC85-980B214FBBCA}" srcOrd="0" destOrd="0" presId="urn:microsoft.com/office/officeart/2005/8/layout/list1"/>
    <dgm:cxn modelId="{4C7D2A08-5151-CE41-AD5B-5EC1EE75FDE8}" type="presParOf" srcId="{77D47EC4-8250-9B43-AC85-980B214FBBCA}" destId="{93E5C506-C825-B84A-B674-BDC88C004C3C}" srcOrd="0" destOrd="0" presId="urn:microsoft.com/office/officeart/2005/8/layout/list1"/>
    <dgm:cxn modelId="{DDE270FC-0CE6-2C41-8030-3F18FFB08B4F}" type="presParOf" srcId="{77D47EC4-8250-9B43-AC85-980B214FBBCA}" destId="{7D29F069-0EF9-C649-9709-38D428E929FB}" srcOrd="1" destOrd="0" presId="urn:microsoft.com/office/officeart/2005/8/layout/list1"/>
    <dgm:cxn modelId="{741154EA-8BD6-5D4D-8F27-A1CD857AB3B0}" type="presParOf" srcId="{DC3D5797-C9D4-5744-9B43-82A7360A7D80}" destId="{31C56134-10BF-B741-98C7-C475DA4629EA}" srcOrd="1" destOrd="0" presId="urn:microsoft.com/office/officeart/2005/8/layout/list1"/>
    <dgm:cxn modelId="{3912A8A3-55E1-7044-9135-E9BBC86D2842}" type="presParOf" srcId="{DC3D5797-C9D4-5744-9B43-82A7360A7D80}" destId="{78E420E7-E66D-4149-837F-C8D768BEF078}" srcOrd="2" destOrd="0" presId="urn:microsoft.com/office/officeart/2005/8/layout/list1"/>
    <dgm:cxn modelId="{8A441BFC-3F7D-284B-ACC6-A19640B351D1}" type="presParOf" srcId="{DC3D5797-C9D4-5744-9B43-82A7360A7D80}" destId="{C1F29E8C-0761-2B4B-98D0-9B2CE8C2CAEA}" srcOrd="3" destOrd="0" presId="urn:microsoft.com/office/officeart/2005/8/layout/list1"/>
    <dgm:cxn modelId="{513AA632-1BC6-C540-B901-EF1D1468890C}" type="presParOf" srcId="{DC3D5797-C9D4-5744-9B43-82A7360A7D80}" destId="{2369956C-1A7A-DA4C-8C72-F69A1BB79E71}" srcOrd="4" destOrd="0" presId="urn:microsoft.com/office/officeart/2005/8/layout/list1"/>
    <dgm:cxn modelId="{420BA89F-82E3-2749-BEEF-9354BFBA6BB5}" type="presParOf" srcId="{2369956C-1A7A-DA4C-8C72-F69A1BB79E71}" destId="{4CA11A86-816B-AD44-8FC4-40C4A407F54A}" srcOrd="0" destOrd="0" presId="urn:microsoft.com/office/officeart/2005/8/layout/list1"/>
    <dgm:cxn modelId="{89117E85-D054-854D-A2B2-ACCB573E1C0A}" type="presParOf" srcId="{2369956C-1A7A-DA4C-8C72-F69A1BB79E71}" destId="{525A84D2-FA1D-4B4E-AB33-A808B33E6C28}" srcOrd="1" destOrd="0" presId="urn:microsoft.com/office/officeart/2005/8/layout/list1"/>
    <dgm:cxn modelId="{137FA735-8EED-5B48-B2D3-A60F41A08B9D}" type="presParOf" srcId="{DC3D5797-C9D4-5744-9B43-82A7360A7D80}" destId="{2B9AE57A-6EB4-4A4F-84CC-894D774917FA}" srcOrd="5" destOrd="0" presId="urn:microsoft.com/office/officeart/2005/8/layout/list1"/>
    <dgm:cxn modelId="{986B053B-9D64-1642-9BD2-AA7FC65B9406}" type="presParOf" srcId="{DC3D5797-C9D4-5744-9B43-82A7360A7D80}" destId="{1F1E189C-4BF9-FD40-97A8-0C804CBECBFE}" srcOrd="6" destOrd="0" presId="urn:microsoft.com/office/officeart/2005/8/layout/list1"/>
    <dgm:cxn modelId="{6643D445-FDA1-C64A-8C95-08491F7246A0}" type="presParOf" srcId="{DC3D5797-C9D4-5744-9B43-82A7360A7D80}" destId="{AC4A2C45-660F-7243-9A7F-B181E58D21FD}" srcOrd="7" destOrd="0" presId="urn:microsoft.com/office/officeart/2005/8/layout/list1"/>
    <dgm:cxn modelId="{F33BE04E-AA39-A440-ABCE-C01090689ACA}" type="presParOf" srcId="{DC3D5797-C9D4-5744-9B43-82A7360A7D80}" destId="{17C3B3CF-6FAC-9544-A339-5FB238A68E75}" srcOrd="8" destOrd="0" presId="urn:microsoft.com/office/officeart/2005/8/layout/list1"/>
    <dgm:cxn modelId="{403AEFD4-02BF-F042-8C08-8544D9D79EC0}" type="presParOf" srcId="{17C3B3CF-6FAC-9544-A339-5FB238A68E75}" destId="{E23DAB3E-CC25-D647-BD07-832C049F9BC1}" srcOrd="0" destOrd="0" presId="urn:microsoft.com/office/officeart/2005/8/layout/list1"/>
    <dgm:cxn modelId="{F0624E53-CF9F-A547-AB43-1B609D6AA207}" type="presParOf" srcId="{17C3B3CF-6FAC-9544-A339-5FB238A68E75}" destId="{7689029C-5E2B-434A-A2EE-D862EDC79C2A}" srcOrd="1" destOrd="0" presId="urn:microsoft.com/office/officeart/2005/8/layout/list1"/>
    <dgm:cxn modelId="{96A76349-B416-A245-9237-B790FBB23049}" type="presParOf" srcId="{DC3D5797-C9D4-5744-9B43-82A7360A7D80}" destId="{B12A9F61-BEB7-2E45-BBE3-9B483BB5E810}" srcOrd="9" destOrd="0" presId="urn:microsoft.com/office/officeart/2005/8/layout/list1"/>
    <dgm:cxn modelId="{05D844C2-D95A-E94F-85B9-2AA9CE791A0E}" type="presParOf" srcId="{DC3D5797-C9D4-5744-9B43-82A7360A7D80}" destId="{DFB68DDC-9C05-2248-A459-1EC8DDB242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63018-0212-C146-9F4B-AB57F17AA311}">
      <dsp:nvSpPr>
        <dsp:cNvPr id="0" name=""/>
        <dsp:cNvSpPr/>
      </dsp:nvSpPr>
      <dsp:spPr>
        <a:xfrm>
          <a:off x="0" y="695974"/>
          <a:ext cx="666683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F44E9-D43A-4449-917D-C32CCD7CE507}">
      <dsp:nvSpPr>
        <dsp:cNvPr id="0" name=""/>
        <dsp:cNvSpPr/>
      </dsp:nvSpPr>
      <dsp:spPr>
        <a:xfrm>
          <a:off x="333341" y="371254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Established practice</a:t>
          </a:r>
        </a:p>
      </dsp:txBody>
      <dsp:txXfrm>
        <a:off x="365044" y="402957"/>
        <a:ext cx="4603377" cy="586034"/>
      </dsp:txXfrm>
    </dsp:sp>
    <dsp:sp modelId="{C3C129DF-BD6E-1343-9EF7-06BD9E4FA536}">
      <dsp:nvSpPr>
        <dsp:cNvPr id="0" name=""/>
        <dsp:cNvSpPr/>
      </dsp:nvSpPr>
      <dsp:spPr>
        <a:xfrm>
          <a:off x="0" y="1693894"/>
          <a:ext cx="6666833" cy="2009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58216" rIns="51742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Knowledge?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Operational issues?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Capacity within the system?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Individual beliefs?</a:t>
          </a:r>
        </a:p>
      </dsp:txBody>
      <dsp:txXfrm>
        <a:off x="0" y="1693894"/>
        <a:ext cx="6666833" cy="2009700"/>
      </dsp:txXfrm>
    </dsp:sp>
    <dsp:sp modelId="{4B397BE2-B119-8C46-8CBE-524EFB11C4A7}">
      <dsp:nvSpPr>
        <dsp:cNvPr id="0" name=""/>
        <dsp:cNvSpPr/>
      </dsp:nvSpPr>
      <dsp:spPr>
        <a:xfrm>
          <a:off x="333341" y="1369174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Identifying the barriers to donation</a:t>
          </a:r>
        </a:p>
      </dsp:txBody>
      <dsp:txXfrm>
        <a:off x="365044" y="1400877"/>
        <a:ext cx="4603377" cy="586034"/>
      </dsp:txXfrm>
    </dsp:sp>
    <dsp:sp modelId="{85875B0D-CB36-C641-BFC4-0B948C57995E}">
      <dsp:nvSpPr>
        <dsp:cNvPr id="0" name=""/>
        <dsp:cNvSpPr/>
      </dsp:nvSpPr>
      <dsp:spPr>
        <a:xfrm>
          <a:off x="0" y="4147115"/>
          <a:ext cx="6666833" cy="935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58216" rIns="51742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How do you tackle this?</a:t>
          </a:r>
        </a:p>
      </dsp:txBody>
      <dsp:txXfrm>
        <a:off x="0" y="4147115"/>
        <a:ext cx="6666833" cy="935549"/>
      </dsp:txXfrm>
    </dsp:sp>
    <dsp:sp modelId="{16706788-FFAE-4A4E-B917-69D3044333FB}">
      <dsp:nvSpPr>
        <dsp:cNvPr id="0" name=""/>
        <dsp:cNvSpPr/>
      </dsp:nvSpPr>
      <dsp:spPr>
        <a:xfrm>
          <a:off x="333341" y="3822395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 you need a culture change?</a:t>
          </a:r>
        </a:p>
      </dsp:txBody>
      <dsp:txXfrm>
        <a:off x="365044" y="3854098"/>
        <a:ext cx="4603377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3C19E-7E7C-4457-BE3C-3A729388ACAC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8F03C-F0C9-4926-8AA3-E233E0EF2EDE}">
      <dsp:nvSpPr>
        <dsp:cNvPr id="0" name=""/>
        <dsp:cNvSpPr/>
      </dsp:nvSpPr>
      <dsp:spPr>
        <a:xfrm>
          <a:off x="1135476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A49B2-63E8-4D55-A752-8EB6C22B38CC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Brand new to role!</a:t>
          </a:r>
        </a:p>
      </dsp:txBody>
      <dsp:txXfrm>
        <a:off x="93445" y="3018902"/>
        <a:ext cx="3206250" cy="720000"/>
      </dsp:txXfrm>
    </dsp:sp>
    <dsp:sp modelId="{715596D8-19E6-4019-AA7B-FECE561401C3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61200A-F2FE-4F36-9EF7-641CA3D32D65}">
      <dsp:nvSpPr>
        <dsp:cNvPr id="0" name=""/>
        <dsp:cNvSpPr/>
      </dsp:nvSpPr>
      <dsp:spPr>
        <a:xfrm>
          <a:off x="4902820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E6116-55F9-4DA8-B092-E3756748784C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How to challenge established practices</a:t>
          </a:r>
        </a:p>
      </dsp:txBody>
      <dsp:txXfrm>
        <a:off x="3860789" y="3018902"/>
        <a:ext cx="3206250" cy="720000"/>
      </dsp:txXfrm>
    </dsp:sp>
    <dsp:sp modelId="{76FE5690-36F5-4FB3-9935-9FBFA8B3D311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811FC-0B8C-46FB-B6E3-21FE31837312}">
      <dsp:nvSpPr>
        <dsp:cNvPr id="0" name=""/>
        <dsp:cNvSpPr/>
      </dsp:nvSpPr>
      <dsp:spPr>
        <a:xfrm>
          <a:off x="8670164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6AB3E-0E63-44B0-A2E8-60F13752C827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Avoid conflict AND PROMOTE LEARNING</a:t>
          </a:r>
        </a:p>
      </dsp:txBody>
      <dsp:txXfrm>
        <a:off x="7628133" y="3018902"/>
        <a:ext cx="32062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71A7B-7FAC-4E0A-8A1D-E9CC8B3C8FCF}">
      <dsp:nvSpPr>
        <dsp:cNvPr id="0" name=""/>
        <dsp:cNvSpPr/>
      </dsp:nvSpPr>
      <dsp:spPr>
        <a:xfrm>
          <a:off x="1020487" y="294581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E3F85-5ED0-4CF4-B090-3117927B4F50}">
      <dsp:nvSpPr>
        <dsp:cNvPr id="0" name=""/>
        <dsp:cNvSpPr/>
      </dsp:nvSpPr>
      <dsp:spPr>
        <a:xfrm>
          <a:off x="393" y="155491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Clear documentation</a:t>
          </a:r>
        </a:p>
      </dsp:txBody>
      <dsp:txXfrm>
        <a:off x="393" y="1554917"/>
        <a:ext cx="3138750" cy="470812"/>
      </dsp:txXfrm>
    </dsp:sp>
    <dsp:sp modelId="{3ADE0C8D-21B2-4E75-A988-B93D31E89C16}">
      <dsp:nvSpPr>
        <dsp:cNvPr id="0" name=""/>
        <dsp:cNvSpPr/>
      </dsp:nvSpPr>
      <dsp:spPr>
        <a:xfrm>
          <a:off x="393" y="2100973"/>
          <a:ext cx="3138750" cy="195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Prove I’m doing my job!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Keep good records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Improve communication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Track progress</a:t>
          </a:r>
        </a:p>
      </dsp:txBody>
      <dsp:txXfrm>
        <a:off x="393" y="2100973"/>
        <a:ext cx="3138750" cy="1955782"/>
      </dsp:txXfrm>
    </dsp:sp>
    <dsp:sp modelId="{F66BA3DF-2BE3-4D5A-B71E-21937DF35723}">
      <dsp:nvSpPr>
        <dsp:cNvPr id="0" name=""/>
        <dsp:cNvSpPr/>
      </dsp:nvSpPr>
      <dsp:spPr>
        <a:xfrm>
          <a:off x="4708518" y="294581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AA4224-064F-493B-BD6E-3476103ACAFA}">
      <dsp:nvSpPr>
        <dsp:cNvPr id="0" name=""/>
        <dsp:cNvSpPr/>
      </dsp:nvSpPr>
      <dsp:spPr>
        <a:xfrm>
          <a:off x="3688425" y="155491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Transparent process</a:t>
          </a:r>
        </a:p>
      </dsp:txBody>
      <dsp:txXfrm>
        <a:off x="3688425" y="1554917"/>
        <a:ext cx="3138750" cy="470812"/>
      </dsp:txXfrm>
    </dsp:sp>
    <dsp:sp modelId="{BE567B0C-1EE2-428F-8E4F-F0F0A4EDD70F}">
      <dsp:nvSpPr>
        <dsp:cNvPr id="0" name=""/>
        <dsp:cNvSpPr/>
      </dsp:nvSpPr>
      <dsp:spPr>
        <a:xfrm>
          <a:off x="3688425" y="2100973"/>
          <a:ext cx="3138750" cy="195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Structured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Fair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Useful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Avoid blame / </a:t>
          </a:r>
          <a:r>
            <a:rPr lang="en-US" sz="1700" kern="1200" dirty="0" err="1"/>
            <a:t>victimisation</a:t>
          </a: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Whole team understand process and rationale</a:t>
          </a:r>
        </a:p>
      </dsp:txBody>
      <dsp:txXfrm>
        <a:off x="3688425" y="2100973"/>
        <a:ext cx="3138750" cy="1955782"/>
      </dsp:txXfrm>
    </dsp:sp>
    <dsp:sp modelId="{49D8BCE2-82E7-4149-A6C4-4709F57DE320}">
      <dsp:nvSpPr>
        <dsp:cNvPr id="0" name=""/>
        <dsp:cNvSpPr/>
      </dsp:nvSpPr>
      <dsp:spPr>
        <a:xfrm>
          <a:off x="8396550" y="294581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00004-C33F-43B8-B7CF-EAA4FF658F05}">
      <dsp:nvSpPr>
        <dsp:cNvPr id="0" name=""/>
        <dsp:cNvSpPr/>
      </dsp:nvSpPr>
      <dsp:spPr>
        <a:xfrm>
          <a:off x="7376456" y="155491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Identify learning points</a:t>
          </a:r>
        </a:p>
      </dsp:txBody>
      <dsp:txXfrm>
        <a:off x="7376456" y="1554917"/>
        <a:ext cx="3138750" cy="470812"/>
      </dsp:txXfrm>
    </dsp:sp>
    <dsp:sp modelId="{A5D58FC8-789C-4F83-80E9-FF270792C0D5}">
      <dsp:nvSpPr>
        <dsp:cNvPr id="0" name=""/>
        <dsp:cNvSpPr/>
      </dsp:nvSpPr>
      <dsp:spPr>
        <a:xfrm>
          <a:off x="7376456" y="2100973"/>
          <a:ext cx="3138750" cy="1955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Identify barriers to donation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Identify misunderstandings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Facts vs opinion vs personal beliefs vs guidelines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Generalizable learning points</a:t>
          </a:r>
        </a:p>
      </dsp:txBody>
      <dsp:txXfrm>
        <a:off x="7376456" y="2100973"/>
        <a:ext cx="3138750" cy="19557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EEE58-EF93-E24A-B92C-7E9A54670BAA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7F2C9-9C1A-8840-B3F0-AC394C5A0B15}">
      <dsp:nvSpPr>
        <dsp:cNvPr id="0" name=""/>
        <dsp:cNvSpPr/>
      </dsp:nvSpPr>
      <dsp:spPr>
        <a:xfrm>
          <a:off x="0" y="2703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4 reviews so far</a:t>
          </a:r>
        </a:p>
      </dsp:txBody>
      <dsp:txXfrm>
        <a:off x="0" y="2703"/>
        <a:ext cx="1380102" cy="921789"/>
      </dsp:txXfrm>
    </dsp:sp>
    <dsp:sp modelId="{5895AE61-6CA9-B94E-9244-10632DADD23A}">
      <dsp:nvSpPr>
        <dsp:cNvPr id="0" name=""/>
        <dsp:cNvSpPr/>
      </dsp:nvSpPr>
      <dsp:spPr>
        <a:xfrm>
          <a:off x="1483610" y="24127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 person fully engaged – found process very useful</a:t>
          </a:r>
        </a:p>
      </dsp:txBody>
      <dsp:txXfrm>
        <a:off x="1483610" y="24127"/>
        <a:ext cx="5416901" cy="428487"/>
      </dsp:txXfrm>
    </dsp:sp>
    <dsp:sp modelId="{1DBBCEC2-904F-E040-A91D-4A673B5A8D61}">
      <dsp:nvSpPr>
        <dsp:cNvPr id="0" name=""/>
        <dsp:cNvSpPr/>
      </dsp:nvSpPr>
      <dsp:spPr>
        <a:xfrm>
          <a:off x="1380102" y="452615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B736FB-F311-B24D-8614-7382F87B2276}">
      <dsp:nvSpPr>
        <dsp:cNvPr id="0" name=""/>
        <dsp:cNvSpPr/>
      </dsp:nvSpPr>
      <dsp:spPr>
        <a:xfrm>
          <a:off x="1483610" y="474039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3 reviews with 1 colleague, not engaged – handed to MD</a:t>
          </a:r>
        </a:p>
      </dsp:txBody>
      <dsp:txXfrm>
        <a:off x="1483610" y="474039"/>
        <a:ext cx="5416901" cy="428487"/>
      </dsp:txXfrm>
    </dsp:sp>
    <dsp:sp modelId="{C9F5ACC2-E84C-CB47-990E-2F14624AB8E9}">
      <dsp:nvSpPr>
        <dsp:cNvPr id="0" name=""/>
        <dsp:cNvSpPr/>
      </dsp:nvSpPr>
      <dsp:spPr>
        <a:xfrm>
          <a:off x="1380102" y="902527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A1BE9-11B6-0842-A1CF-B44C778A0669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68CE4-342B-9642-969E-07D057A71A41}">
      <dsp:nvSpPr>
        <dsp:cNvPr id="0" name=""/>
        <dsp:cNvSpPr/>
      </dsp:nvSpPr>
      <dsp:spPr>
        <a:xfrm>
          <a:off x="0" y="924492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SNOD team</a:t>
          </a:r>
        </a:p>
      </dsp:txBody>
      <dsp:txXfrm>
        <a:off x="0" y="924492"/>
        <a:ext cx="1380102" cy="921789"/>
      </dsp:txXfrm>
    </dsp:sp>
    <dsp:sp modelId="{ABC059A4-3A49-634E-AC93-978DD25CAFD2}">
      <dsp:nvSpPr>
        <dsp:cNvPr id="0" name=""/>
        <dsp:cNvSpPr/>
      </dsp:nvSpPr>
      <dsp:spPr>
        <a:xfrm>
          <a:off x="1483610" y="966350"/>
          <a:ext cx="5416901" cy="837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Find it valuable</a:t>
          </a:r>
        </a:p>
      </dsp:txBody>
      <dsp:txXfrm>
        <a:off x="1483610" y="966350"/>
        <a:ext cx="5416901" cy="837171"/>
      </dsp:txXfrm>
    </dsp:sp>
    <dsp:sp modelId="{BE44380A-22D0-F742-8407-AC284E597D3F}">
      <dsp:nvSpPr>
        <dsp:cNvPr id="0" name=""/>
        <dsp:cNvSpPr/>
      </dsp:nvSpPr>
      <dsp:spPr>
        <a:xfrm>
          <a:off x="1380102" y="180352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7042D9-1BB3-3846-82D8-28E4688F194D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E212A-0862-7640-AA08-40C8139F4D06}">
      <dsp:nvSpPr>
        <dsp:cNvPr id="0" name=""/>
        <dsp:cNvSpPr/>
      </dsp:nvSpPr>
      <dsp:spPr>
        <a:xfrm>
          <a:off x="0" y="1846281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Consultant team</a:t>
          </a:r>
        </a:p>
      </dsp:txBody>
      <dsp:txXfrm>
        <a:off x="0" y="1846281"/>
        <a:ext cx="1380102" cy="921789"/>
      </dsp:txXfrm>
    </dsp:sp>
    <dsp:sp modelId="{1DD17AE4-C566-8443-995C-8938A91C069F}">
      <dsp:nvSpPr>
        <dsp:cNvPr id="0" name=""/>
        <dsp:cNvSpPr/>
      </dsp:nvSpPr>
      <dsp:spPr>
        <a:xfrm>
          <a:off x="1483610" y="1888139"/>
          <a:ext cx="5416901" cy="837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Mostly open and receptive</a:t>
          </a:r>
        </a:p>
      </dsp:txBody>
      <dsp:txXfrm>
        <a:off x="1483610" y="1888139"/>
        <a:ext cx="5416901" cy="837171"/>
      </dsp:txXfrm>
    </dsp:sp>
    <dsp:sp modelId="{E57CEACC-0BE9-B44C-9C79-83F2C30B7D83}">
      <dsp:nvSpPr>
        <dsp:cNvPr id="0" name=""/>
        <dsp:cNvSpPr/>
      </dsp:nvSpPr>
      <dsp:spPr>
        <a:xfrm>
          <a:off x="1380102" y="2725311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A1AC5-7AD6-F24C-9470-48316367C69F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265928-2FB4-D24A-86A0-0261BE4DF734}">
      <dsp:nvSpPr>
        <dsp:cNvPr id="0" name=""/>
        <dsp:cNvSpPr/>
      </dsp:nvSpPr>
      <dsp:spPr>
        <a:xfrm>
          <a:off x="0" y="2768070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Wider team</a:t>
          </a:r>
        </a:p>
      </dsp:txBody>
      <dsp:txXfrm>
        <a:off x="0" y="2768070"/>
        <a:ext cx="1380102" cy="921789"/>
      </dsp:txXfrm>
    </dsp:sp>
    <dsp:sp modelId="{4018AE69-F6FD-2749-B8B6-4E860DE260C8}">
      <dsp:nvSpPr>
        <dsp:cNvPr id="0" name=""/>
        <dsp:cNvSpPr/>
      </dsp:nvSpPr>
      <dsp:spPr>
        <a:xfrm>
          <a:off x="1483610" y="2789494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Very receptive</a:t>
          </a:r>
        </a:p>
      </dsp:txBody>
      <dsp:txXfrm>
        <a:off x="1483610" y="2789494"/>
        <a:ext cx="5416901" cy="428487"/>
      </dsp:txXfrm>
    </dsp:sp>
    <dsp:sp modelId="{93D263D8-C514-4D4E-8722-66749B75495C}">
      <dsp:nvSpPr>
        <dsp:cNvPr id="0" name=""/>
        <dsp:cNvSpPr/>
      </dsp:nvSpPr>
      <dsp:spPr>
        <a:xfrm>
          <a:off x="1380102" y="321798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5FB8C-B4EB-874F-A2C9-1DB111093E1A}">
      <dsp:nvSpPr>
        <dsp:cNvPr id="0" name=""/>
        <dsp:cNvSpPr/>
      </dsp:nvSpPr>
      <dsp:spPr>
        <a:xfrm>
          <a:off x="1483610" y="3239407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Happy to hear learning points</a:t>
          </a:r>
        </a:p>
      </dsp:txBody>
      <dsp:txXfrm>
        <a:off x="1483610" y="3239407"/>
        <a:ext cx="5416901" cy="428487"/>
      </dsp:txXfrm>
    </dsp:sp>
    <dsp:sp modelId="{FB8B5635-FD97-A049-8E23-6CEA5D816CA5}">
      <dsp:nvSpPr>
        <dsp:cNvPr id="0" name=""/>
        <dsp:cNvSpPr/>
      </dsp:nvSpPr>
      <dsp:spPr>
        <a:xfrm>
          <a:off x="1380102" y="3667895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19-3CC0-544D-9699-F8927ACFEF0D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7B3BE-80F4-2349-9512-85FC567151AD}">
      <dsp:nvSpPr>
        <dsp:cNvPr id="0" name=""/>
        <dsp:cNvSpPr/>
      </dsp:nvSpPr>
      <dsp:spPr>
        <a:xfrm>
          <a:off x="0" y="3689859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MD</a:t>
          </a:r>
        </a:p>
      </dsp:txBody>
      <dsp:txXfrm>
        <a:off x="0" y="3689859"/>
        <a:ext cx="1380102" cy="921789"/>
      </dsp:txXfrm>
    </dsp:sp>
    <dsp:sp modelId="{C00BD96C-F631-194C-917D-806D22FA5DAE}">
      <dsp:nvSpPr>
        <dsp:cNvPr id="0" name=""/>
        <dsp:cNvSpPr/>
      </dsp:nvSpPr>
      <dsp:spPr>
        <a:xfrm>
          <a:off x="1483610" y="3731718"/>
          <a:ext cx="5416901" cy="837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Pleased to see progress and evidence</a:t>
          </a:r>
        </a:p>
      </dsp:txBody>
      <dsp:txXfrm>
        <a:off x="1483610" y="3731718"/>
        <a:ext cx="5416901" cy="837171"/>
      </dsp:txXfrm>
    </dsp:sp>
    <dsp:sp modelId="{EA2C923C-553E-D64B-B9CC-B42E3C928881}">
      <dsp:nvSpPr>
        <dsp:cNvPr id="0" name=""/>
        <dsp:cNvSpPr/>
      </dsp:nvSpPr>
      <dsp:spPr>
        <a:xfrm>
          <a:off x="1380102" y="4568889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6F4D1-2C9A-D54B-8EA6-E8C5CB177BF4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8BF9-4C58-964E-8F9F-3A1B44E8C3C2}">
      <dsp:nvSpPr>
        <dsp:cNvPr id="0" name=""/>
        <dsp:cNvSpPr/>
      </dsp:nvSpPr>
      <dsp:spPr>
        <a:xfrm>
          <a:off x="0" y="4611648"/>
          <a:ext cx="138010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Personally </a:t>
          </a:r>
        </a:p>
      </dsp:txBody>
      <dsp:txXfrm>
        <a:off x="0" y="4611648"/>
        <a:ext cx="1380102" cy="921789"/>
      </dsp:txXfrm>
    </dsp:sp>
    <dsp:sp modelId="{964C2998-E706-B245-9F21-FA264B4B4479}">
      <dsp:nvSpPr>
        <dsp:cNvPr id="0" name=""/>
        <dsp:cNvSpPr/>
      </dsp:nvSpPr>
      <dsp:spPr>
        <a:xfrm>
          <a:off x="1483610" y="4633073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Value structured process and record</a:t>
          </a:r>
        </a:p>
      </dsp:txBody>
      <dsp:txXfrm>
        <a:off x="1483610" y="4633073"/>
        <a:ext cx="5416901" cy="428487"/>
      </dsp:txXfrm>
    </dsp:sp>
    <dsp:sp modelId="{E8DB0BA5-D458-3D43-8E40-F839A835181E}">
      <dsp:nvSpPr>
        <dsp:cNvPr id="0" name=""/>
        <dsp:cNvSpPr/>
      </dsp:nvSpPr>
      <dsp:spPr>
        <a:xfrm>
          <a:off x="1380102" y="5061561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9328A-112A-4D46-B3FB-A1BB94C81BD8}">
      <dsp:nvSpPr>
        <dsp:cNvPr id="0" name=""/>
        <dsp:cNvSpPr/>
      </dsp:nvSpPr>
      <dsp:spPr>
        <a:xfrm>
          <a:off x="1483610" y="5082985"/>
          <a:ext cx="5416901" cy="42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Platform for challenging conversations</a:t>
          </a:r>
        </a:p>
      </dsp:txBody>
      <dsp:txXfrm>
        <a:off x="1483610" y="5082985"/>
        <a:ext cx="5416901" cy="428487"/>
      </dsp:txXfrm>
    </dsp:sp>
    <dsp:sp modelId="{9A7D13E8-F50A-0B40-A139-C0156ED734D3}">
      <dsp:nvSpPr>
        <dsp:cNvPr id="0" name=""/>
        <dsp:cNvSpPr/>
      </dsp:nvSpPr>
      <dsp:spPr>
        <a:xfrm>
          <a:off x="1380102" y="5511473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3E0E4-834B-4090-BEFF-D8FCC478332E}">
      <dsp:nvSpPr>
        <dsp:cNvPr id="0" name=""/>
        <dsp:cNvSpPr/>
      </dsp:nvSpPr>
      <dsp:spPr>
        <a:xfrm>
          <a:off x="8092" y="800213"/>
          <a:ext cx="812109" cy="8121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1844C-A2D3-44EC-9110-86CDFD994021}">
      <dsp:nvSpPr>
        <dsp:cNvPr id="0" name=""/>
        <dsp:cNvSpPr/>
      </dsp:nvSpPr>
      <dsp:spPr>
        <a:xfrm>
          <a:off x="8092" y="1730612"/>
          <a:ext cx="2320312" cy="652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Reduced number of missed opportunities</a:t>
          </a:r>
        </a:p>
      </dsp:txBody>
      <dsp:txXfrm>
        <a:off x="8092" y="1730612"/>
        <a:ext cx="2320312" cy="652587"/>
      </dsp:txXfrm>
    </dsp:sp>
    <dsp:sp modelId="{68F0705A-A5DE-47F4-B7C1-8905EC842B2F}">
      <dsp:nvSpPr>
        <dsp:cNvPr id="0" name=""/>
        <dsp:cNvSpPr/>
      </dsp:nvSpPr>
      <dsp:spPr>
        <a:xfrm>
          <a:off x="8092" y="2438218"/>
          <a:ext cx="2320312" cy="111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Last financial year, one of only 3 Trusts in South East to have no missed opportunities (previously one of the worst!)</a:t>
          </a:r>
        </a:p>
      </dsp:txBody>
      <dsp:txXfrm>
        <a:off x="8092" y="2438218"/>
        <a:ext cx="2320312" cy="1112905"/>
      </dsp:txXfrm>
    </dsp:sp>
    <dsp:sp modelId="{1BA212CD-F4B4-4B25-8FD7-89385C8F5C08}">
      <dsp:nvSpPr>
        <dsp:cNvPr id="0" name=""/>
        <dsp:cNvSpPr/>
      </dsp:nvSpPr>
      <dsp:spPr>
        <a:xfrm>
          <a:off x="2734460" y="800213"/>
          <a:ext cx="812109" cy="8121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90CDA-5EE1-4E99-B57D-C3D7D2217CA3}">
      <dsp:nvSpPr>
        <dsp:cNvPr id="0" name=""/>
        <dsp:cNvSpPr/>
      </dsp:nvSpPr>
      <dsp:spPr>
        <a:xfrm>
          <a:off x="2734460" y="1730612"/>
          <a:ext cx="2320312" cy="652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Improved communication</a:t>
          </a:r>
        </a:p>
      </dsp:txBody>
      <dsp:txXfrm>
        <a:off x="2734460" y="1730612"/>
        <a:ext cx="2320312" cy="652587"/>
      </dsp:txXfrm>
    </dsp:sp>
    <dsp:sp modelId="{A3D54753-77CF-4E2B-BA76-0424D2FF5C94}">
      <dsp:nvSpPr>
        <dsp:cNvPr id="0" name=""/>
        <dsp:cNvSpPr/>
      </dsp:nvSpPr>
      <dsp:spPr>
        <a:xfrm>
          <a:off x="2734460" y="2438218"/>
          <a:ext cx="2320312" cy="111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Earlier referrals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Open discussions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SNODs now welcomed as part of team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Organ and tissue donation integrated as good end of life care</a:t>
          </a:r>
        </a:p>
      </dsp:txBody>
      <dsp:txXfrm>
        <a:off x="2734460" y="2438218"/>
        <a:ext cx="2320312" cy="1112905"/>
      </dsp:txXfrm>
    </dsp:sp>
    <dsp:sp modelId="{DD29B804-6CAC-4D9A-8292-AFB189BD1D1D}">
      <dsp:nvSpPr>
        <dsp:cNvPr id="0" name=""/>
        <dsp:cNvSpPr/>
      </dsp:nvSpPr>
      <dsp:spPr>
        <a:xfrm>
          <a:off x="5460827" y="800213"/>
          <a:ext cx="812109" cy="8121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FAD90-0471-4DDD-B9AF-3A604F408903}">
      <dsp:nvSpPr>
        <dsp:cNvPr id="0" name=""/>
        <dsp:cNvSpPr/>
      </dsp:nvSpPr>
      <dsp:spPr>
        <a:xfrm>
          <a:off x="5460827" y="1730612"/>
          <a:ext cx="2320312" cy="652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Identified areas requiring focus</a:t>
          </a:r>
        </a:p>
      </dsp:txBody>
      <dsp:txXfrm>
        <a:off x="5460827" y="1730612"/>
        <a:ext cx="2320312" cy="652587"/>
      </dsp:txXfrm>
    </dsp:sp>
    <dsp:sp modelId="{EF8239CE-AC4F-4D8A-8B33-F1EE206852F5}">
      <dsp:nvSpPr>
        <dsp:cNvPr id="0" name=""/>
        <dsp:cNvSpPr/>
      </dsp:nvSpPr>
      <dsp:spPr>
        <a:xfrm>
          <a:off x="5460827" y="2438218"/>
          <a:ext cx="2320312" cy="111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Need for updates re guidance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ICU and ED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Theatres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Personal views / ethical discussions</a:t>
          </a:r>
        </a:p>
      </dsp:txBody>
      <dsp:txXfrm>
        <a:off x="5460827" y="2438218"/>
        <a:ext cx="2320312" cy="1112905"/>
      </dsp:txXfrm>
    </dsp:sp>
    <dsp:sp modelId="{E1BD8685-4761-42FA-82D6-5D4B9F5D1BFB}">
      <dsp:nvSpPr>
        <dsp:cNvPr id="0" name=""/>
        <dsp:cNvSpPr/>
      </dsp:nvSpPr>
      <dsp:spPr>
        <a:xfrm>
          <a:off x="8187194" y="800213"/>
          <a:ext cx="812109" cy="8121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7DBFB-1E20-43E9-983C-E1E416A3A445}">
      <dsp:nvSpPr>
        <dsp:cNvPr id="0" name=""/>
        <dsp:cNvSpPr/>
      </dsp:nvSpPr>
      <dsp:spPr>
        <a:xfrm>
          <a:off x="8187194" y="1730612"/>
          <a:ext cx="2320312" cy="652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Improved education and support for the team and better engagement</a:t>
          </a:r>
        </a:p>
      </dsp:txBody>
      <dsp:txXfrm>
        <a:off x="8187194" y="1730612"/>
        <a:ext cx="2320312" cy="652587"/>
      </dsp:txXfrm>
    </dsp:sp>
    <dsp:sp modelId="{E2DE9B88-F39D-422E-9175-73B82BA7B864}">
      <dsp:nvSpPr>
        <dsp:cNvPr id="0" name=""/>
        <dsp:cNvSpPr/>
      </dsp:nvSpPr>
      <dsp:spPr>
        <a:xfrm>
          <a:off x="8187194" y="2438218"/>
          <a:ext cx="2320312" cy="111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Individuals feel invested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Everyone more up to date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Organ and tissue donation at forefront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Improved experience for SNODs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Positive reinforcement</a:t>
          </a:r>
        </a:p>
      </dsp:txBody>
      <dsp:txXfrm>
        <a:off x="8187194" y="2438218"/>
        <a:ext cx="2320312" cy="11129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2F1A4-0143-49C2-AA89-26D52B6050E1}">
      <dsp:nvSpPr>
        <dsp:cNvPr id="0" name=""/>
        <dsp:cNvSpPr/>
      </dsp:nvSpPr>
      <dsp:spPr>
        <a:xfrm>
          <a:off x="1953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38D46-AFDD-4D7A-BA14-CCD4A8617E2F}">
      <dsp:nvSpPr>
        <dsp:cNvPr id="0" name=""/>
        <dsp:cNvSpPr/>
      </dsp:nvSpPr>
      <dsp:spPr>
        <a:xfrm>
          <a:off x="765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Please share your learning</a:t>
          </a:r>
        </a:p>
      </dsp:txBody>
      <dsp:txXfrm>
        <a:off x="765914" y="2943510"/>
        <a:ext cx="4320000" cy="720000"/>
      </dsp:txXfrm>
    </dsp:sp>
    <dsp:sp modelId="{D16268F0-0F37-46BB-B0BD-B8BC539BF915}">
      <dsp:nvSpPr>
        <dsp:cNvPr id="0" name=""/>
        <dsp:cNvSpPr/>
      </dsp:nvSpPr>
      <dsp:spPr>
        <a:xfrm>
          <a:off x="7029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A67DB-241E-4B11-8FC2-0A27E826BD96}">
      <dsp:nvSpPr>
        <dsp:cNvPr id="0" name=""/>
        <dsp:cNvSpPr/>
      </dsp:nvSpPr>
      <dsp:spPr>
        <a:xfrm>
          <a:off x="5841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Please share your feedback on the process / proforma</a:t>
          </a:r>
        </a:p>
      </dsp:txBody>
      <dsp:txXfrm>
        <a:off x="5841914" y="2943510"/>
        <a:ext cx="432000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420E7-E66D-4149-837F-C8D768BEF078}">
      <dsp:nvSpPr>
        <dsp:cNvPr id="0" name=""/>
        <dsp:cNvSpPr/>
      </dsp:nvSpPr>
      <dsp:spPr>
        <a:xfrm>
          <a:off x="0" y="653180"/>
          <a:ext cx="666683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29F069-0EF9-C649-9709-38D428E929FB}">
      <dsp:nvSpPr>
        <dsp:cNvPr id="0" name=""/>
        <dsp:cNvSpPr/>
      </dsp:nvSpPr>
      <dsp:spPr>
        <a:xfrm>
          <a:off x="333341" y="48020"/>
          <a:ext cx="4666783" cy="12103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Laura Champion</a:t>
          </a:r>
        </a:p>
      </dsp:txBody>
      <dsp:txXfrm>
        <a:off x="392424" y="107103"/>
        <a:ext cx="4548617" cy="1092154"/>
      </dsp:txXfrm>
    </dsp:sp>
    <dsp:sp modelId="{1F1E189C-4BF9-FD40-97A8-0C804CBECBFE}">
      <dsp:nvSpPr>
        <dsp:cNvPr id="0" name=""/>
        <dsp:cNvSpPr/>
      </dsp:nvSpPr>
      <dsp:spPr>
        <a:xfrm>
          <a:off x="0" y="2512940"/>
          <a:ext cx="666683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A84D2-FA1D-4B4E-AB33-A808B33E6C28}">
      <dsp:nvSpPr>
        <dsp:cNvPr id="0" name=""/>
        <dsp:cNvSpPr/>
      </dsp:nvSpPr>
      <dsp:spPr>
        <a:xfrm>
          <a:off x="333341" y="1907780"/>
          <a:ext cx="4666783" cy="121032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Emma Little</a:t>
          </a:r>
        </a:p>
      </dsp:txBody>
      <dsp:txXfrm>
        <a:off x="392424" y="1966863"/>
        <a:ext cx="4548617" cy="1092154"/>
      </dsp:txXfrm>
    </dsp:sp>
    <dsp:sp modelId="{DFB68DDC-9C05-2248-A459-1EC8DDB24218}">
      <dsp:nvSpPr>
        <dsp:cNvPr id="0" name=""/>
        <dsp:cNvSpPr/>
      </dsp:nvSpPr>
      <dsp:spPr>
        <a:xfrm>
          <a:off x="0" y="4372700"/>
          <a:ext cx="6666833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89029C-5E2B-434A-A2EE-D862EDC79C2A}">
      <dsp:nvSpPr>
        <dsp:cNvPr id="0" name=""/>
        <dsp:cNvSpPr/>
      </dsp:nvSpPr>
      <dsp:spPr>
        <a:xfrm>
          <a:off x="333341" y="3767540"/>
          <a:ext cx="4666783" cy="121032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Jill Featherstone</a:t>
          </a:r>
        </a:p>
      </dsp:txBody>
      <dsp:txXfrm>
        <a:off x="392424" y="3826623"/>
        <a:ext cx="4548617" cy="1092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5642-8CEB-3D5D-F4AE-ACF668679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FD6AF-776C-8E63-A7AC-89F23F5A8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6AA91-76B4-579C-64E8-00D1187C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BCB9-20FF-88AB-3575-10052C65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520F1-74BF-7D08-90A6-20E270F9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1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B456B-5234-B88E-02E1-8039B386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6C04F-9BF9-31CF-DAC3-3D7CE25D2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6FA68-1836-D743-A074-B42138E0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EE84F-F9F9-0110-E6A9-0B7EDB1AF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BF147-A00B-7C05-6CEA-3E247C3B2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2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5DAC-2B85-FA60-06DA-F0D3FAEF5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28D89-73F9-2253-ED61-03F67305E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BD6EB-B9C7-6AC8-ED50-43F6E43C7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7EB57-2F38-635C-B8E1-0B8907EDF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8E0D2-32DB-FF6D-B738-B2E9BD4F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3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4201-86FE-AD5D-47C3-B614B86B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C9271-2B9F-AE24-6BC2-652DC22AA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A6A66-93B1-1E50-13FD-70CCECCFB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A8EC5-5CDB-A156-BBEE-EAAA024E8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DAA8D-F205-6018-5DC3-D6520E35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390A-3703-273B-618E-274018D6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5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E80B-63CF-6C07-7086-3B9C7839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A9B7-81F1-2D5B-D1E3-4DC52B45A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DA1DE-8FE2-6E9E-723A-BE376053E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767E3-6AD6-67BA-1EE6-9329ADBA2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C5762D-35C5-462D-D639-E4017C1F6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129F4-B208-A883-5D85-8FA7BB5F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FE07DE-E36D-220A-D63D-A576ED9E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C25458-3799-8A17-5ACF-8FF141B7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5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7074-36E1-C504-4C5A-57BF318F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FA46A-AF6D-5C11-7898-D8F6B70E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BACDB-F066-7194-DF36-E1373D21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33D5C-4A42-5879-52AC-131C2DAB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5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AC3B45-68E7-AF56-6405-B2DC6A97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70B4E4-36DA-6203-B7DB-4FE65B309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73354-A98D-F36A-696B-ACC5A7438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1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4CD6-71A2-245D-2A49-47C651CC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6AAFE-125E-28F5-1835-27A8701EE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A25D1-E690-B526-DFBB-89617F5DE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1E8AB-50F8-8D24-1CA6-E53B5EAEE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CDF6C-5221-5AF7-967A-4CE04961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D2149-1005-6D76-5702-AACAC3C22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5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2179-70B4-3BDB-C6A4-0E643623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5303B-9804-B1D9-6872-E954333D87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4178F-C63E-590D-2EEA-53AB971FA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B176B-ACAA-B950-AB1A-1F3DA0FA4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1BE81-59D1-F902-3495-340FAA24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8900D-AED1-D84F-9397-5154A91F1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42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E58B8-1DE6-73BC-6D57-AE6624E59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B75FA-0350-C673-C108-CE3EC180F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A5225-6ADE-B983-5952-E5B61174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44B9F-0A39-DC6B-F6E8-85C6C67F3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264E5-7516-3C5B-9871-5CD8DE8A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6ABD5-4ED2-546F-FC46-84DA79D576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F5CE5-66D6-FA55-FA25-1D58B50F0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7FCC8-EC48-2DD6-AB26-C5671559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3FE29-97FF-62BF-0776-7C9E2653D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37E54-3396-8A10-82BC-9DEEAA8D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9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7F01FA-9178-F384-D5F7-62C9A9C2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34D82-8C9D-194B-4366-82DBA7BBE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3BA9E-C13D-4385-C3AD-6F7CABAF9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702D28-E24A-D94C-9DCF-867E58AB853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BC74F-A2B2-F2E4-3561-EE77A2C46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373CA-BE24-8C24-20E0-4B127EF13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A09538-9B67-FA48-B675-9E338174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5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6A1B86-DC99-46B9-B5AA-A7E928EA9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304FFE-74E9-4316-B822-F35A685E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4DF159-82C7-EE1E-59DF-B47B1CC1C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2550" y="1562669"/>
            <a:ext cx="5636113" cy="2456597"/>
          </a:xfrm>
        </p:spPr>
        <p:txBody>
          <a:bodyPr anchor="b">
            <a:normAutofit/>
          </a:bodyPr>
          <a:lstStyle/>
          <a:p>
            <a:r>
              <a:rPr lang="en-US" sz="440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77"/>
              </a:rPr>
              <a:t>Missed Opportunity Review Process at SASH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02F606-8355-E611-2A30-8F4C7041A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0462" y="4550735"/>
            <a:ext cx="6560287" cy="1728108"/>
          </a:xfrm>
        </p:spPr>
        <p:txBody>
          <a:bodyPr anchor="t">
            <a:noAutofit/>
          </a:bodyPr>
          <a:lstStyle/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 Light" panose="020B0304020202020204" pitchFamily="34" charset="77"/>
              </a:rPr>
              <a:t>CLOD Induction October 2025</a:t>
            </a:r>
          </a:p>
          <a:p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venir Next LT Pro Light" panose="020B0304020202020204" pitchFamily="34" charset="77"/>
            </a:endParaRPr>
          </a:p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 Light" panose="020B0304020202020204" pitchFamily="34" charset="77"/>
              </a:rPr>
              <a:t>Dr Alice Myers – CLOD for Surrey and Sussex Healthcare NHS Trust</a:t>
            </a:r>
          </a:p>
        </p:txBody>
      </p:sp>
      <p:pic>
        <p:nvPicPr>
          <p:cNvPr id="5" name="Picture 4" descr="People at the meeting desk">
            <a:extLst>
              <a:ext uri="{FF2B5EF4-FFF2-40B4-BE49-F238E27FC236}">
                <a16:creationId xmlns:a16="http://schemas.microsoft.com/office/drawing/2014/main" id="{7BBB6C9B-C398-5A96-DD95-FC1AF3A7D1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660" r="40062"/>
          <a:stretch/>
        </p:blipFill>
        <p:spPr>
          <a:xfrm>
            <a:off x="-7266" y="10"/>
            <a:ext cx="3569616" cy="6857990"/>
          </a:xfrm>
          <a:custGeom>
            <a:avLst/>
            <a:gdLst/>
            <a:ahLst/>
            <a:cxnLst/>
            <a:rect l="l" t="t" r="r" b="b"/>
            <a:pathLst>
              <a:path w="3569616" h="6858000">
                <a:moveTo>
                  <a:pt x="0" y="0"/>
                </a:moveTo>
                <a:lnTo>
                  <a:pt x="3119345" y="0"/>
                </a:lnTo>
                <a:lnTo>
                  <a:pt x="3123529" y="17226"/>
                </a:lnTo>
                <a:cubicBezTo>
                  <a:pt x="3124924" y="23927"/>
                  <a:pt x="3126075" y="29690"/>
                  <a:pt x="3127926" y="35733"/>
                </a:cubicBezTo>
                <a:cubicBezTo>
                  <a:pt x="3135983" y="55162"/>
                  <a:pt x="3152761" y="75163"/>
                  <a:pt x="3158476" y="86830"/>
                </a:cubicBezTo>
                <a:lnTo>
                  <a:pt x="3162217" y="105744"/>
                </a:lnTo>
                <a:lnTo>
                  <a:pt x="3166997" y="104727"/>
                </a:lnTo>
                <a:lnTo>
                  <a:pt x="3167793" y="111793"/>
                </a:lnTo>
                <a:lnTo>
                  <a:pt x="3168896" y="127609"/>
                </a:lnTo>
                <a:cubicBezTo>
                  <a:pt x="3170241" y="137435"/>
                  <a:pt x="3170795" y="164972"/>
                  <a:pt x="3173185" y="174906"/>
                </a:cubicBezTo>
                <a:cubicBezTo>
                  <a:pt x="3178510" y="177461"/>
                  <a:pt x="3181593" y="181749"/>
                  <a:pt x="3183238" y="187215"/>
                </a:cubicBezTo>
                <a:lnTo>
                  <a:pt x="3184145" y="199435"/>
                </a:lnTo>
                <a:lnTo>
                  <a:pt x="3200957" y="269529"/>
                </a:lnTo>
                <a:lnTo>
                  <a:pt x="3202491" y="279219"/>
                </a:lnTo>
                <a:lnTo>
                  <a:pt x="3206975" y="284221"/>
                </a:lnTo>
                <a:cubicBezTo>
                  <a:pt x="3208056" y="288198"/>
                  <a:pt x="3208241" y="299815"/>
                  <a:pt x="3208979" y="303078"/>
                </a:cubicBezTo>
                <a:cubicBezTo>
                  <a:pt x="3209786" y="303316"/>
                  <a:pt x="3210593" y="303555"/>
                  <a:pt x="3211400" y="303794"/>
                </a:cubicBezTo>
                <a:cubicBezTo>
                  <a:pt x="3215834" y="314048"/>
                  <a:pt x="3230882" y="352723"/>
                  <a:pt x="3235583" y="364595"/>
                </a:cubicBezTo>
                <a:cubicBezTo>
                  <a:pt x="3232098" y="367263"/>
                  <a:pt x="3238178" y="372307"/>
                  <a:pt x="3239601" y="375020"/>
                </a:cubicBezTo>
                <a:cubicBezTo>
                  <a:pt x="3237179" y="375617"/>
                  <a:pt x="3236854" y="382439"/>
                  <a:pt x="3239157" y="384290"/>
                </a:cubicBezTo>
                <a:cubicBezTo>
                  <a:pt x="3254070" y="431093"/>
                  <a:pt x="3227895" y="408920"/>
                  <a:pt x="3245230" y="435044"/>
                </a:cubicBezTo>
                <a:cubicBezTo>
                  <a:pt x="3246565" y="439781"/>
                  <a:pt x="3245820" y="443743"/>
                  <a:pt x="3244204" y="447282"/>
                </a:cubicBezTo>
                <a:lnTo>
                  <a:pt x="3240762" y="452630"/>
                </a:lnTo>
                <a:lnTo>
                  <a:pt x="3249093" y="471880"/>
                </a:lnTo>
                <a:cubicBezTo>
                  <a:pt x="3252174" y="481431"/>
                  <a:pt x="3254453" y="491548"/>
                  <a:pt x="3255857" y="501992"/>
                </a:cubicBezTo>
                <a:cubicBezTo>
                  <a:pt x="3250999" y="504682"/>
                  <a:pt x="3258622" y="512442"/>
                  <a:pt x="3260271" y="516223"/>
                </a:cubicBezTo>
                <a:cubicBezTo>
                  <a:pt x="3257006" y="516482"/>
                  <a:pt x="3255973" y="525173"/>
                  <a:pt x="3258865" y="528038"/>
                </a:cubicBezTo>
                <a:cubicBezTo>
                  <a:pt x="3274535" y="591283"/>
                  <a:pt x="3241762" y="557303"/>
                  <a:pt x="3262462" y="594499"/>
                </a:cubicBezTo>
                <a:cubicBezTo>
                  <a:pt x="3263816" y="600863"/>
                  <a:pt x="3262479" y="605795"/>
                  <a:pt x="3260024" y="610000"/>
                </a:cubicBezTo>
                <a:lnTo>
                  <a:pt x="3253721" y="617692"/>
                </a:lnTo>
                <a:lnTo>
                  <a:pt x="3256482" y="623204"/>
                </a:lnTo>
                <a:cubicBezTo>
                  <a:pt x="3258005" y="644600"/>
                  <a:pt x="3251476" y="651376"/>
                  <a:pt x="3259225" y="663365"/>
                </a:cubicBezTo>
                <a:cubicBezTo>
                  <a:pt x="3245876" y="682744"/>
                  <a:pt x="3258539" y="675670"/>
                  <a:pt x="3261631" y="689522"/>
                </a:cubicBezTo>
                <a:cubicBezTo>
                  <a:pt x="3265207" y="700373"/>
                  <a:pt x="3269507" y="679723"/>
                  <a:pt x="3271002" y="690492"/>
                </a:cubicBezTo>
                <a:cubicBezTo>
                  <a:pt x="3267989" y="702455"/>
                  <a:pt x="3279578" y="701125"/>
                  <a:pt x="3275760" y="713609"/>
                </a:cubicBezTo>
                <a:cubicBezTo>
                  <a:pt x="3266819" y="711239"/>
                  <a:pt x="3278954" y="737528"/>
                  <a:pt x="3271356" y="738880"/>
                </a:cubicBezTo>
                <a:cubicBezTo>
                  <a:pt x="3282938" y="748490"/>
                  <a:pt x="3269788" y="754591"/>
                  <a:pt x="3274016" y="768139"/>
                </a:cubicBezTo>
                <a:cubicBezTo>
                  <a:pt x="3278559" y="774347"/>
                  <a:pt x="3279560" y="778980"/>
                  <a:pt x="3275507" y="785654"/>
                </a:cubicBezTo>
                <a:cubicBezTo>
                  <a:pt x="3297514" y="814181"/>
                  <a:pt x="3277534" y="803670"/>
                  <a:pt x="3287024" y="831111"/>
                </a:cubicBezTo>
                <a:cubicBezTo>
                  <a:pt x="3296672" y="854655"/>
                  <a:pt x="3303659" y="881610"/>
                  <a:pt x="3324562" y="903604"/>
                </a:cubicBezTo>
                <a:cubicBezTo>
                  <a:pt x="3330338" y="907511"/>
                  <a:pt x="3333079" y="917872"/>
                  <a:pt x="3330682" y="926744"/>
                </a:cubicBezTo>
                <a:cubicBezTo>
                  <a:pt x="3330269" y="928269"/>
                  <a:pt x="3329716" y="929694"/>
                  <a:pt x="3329041" y="930971"/>
                </a:cubicBezTo>
                <a:cubicBezTo>
                  <a:pt x="3333270" y="950914"/>
                  <a:pt x="3351150" y="1023696"/>
                  <a:pt x="3356062" y="1046405"/>
                </a:cubicBezTo>
                <a:cubicBezTo>
                  <a:pt x="3349099" y="1048737"/>
                  <a:pt x="3362597" y="1059482"/>
                  <a:pt x="3358521" y="1067217"/>
                </a:cubicBezTo>
                <a:cubicBezTo>
                  <a:pt x="3354869" y="1072807"/>
                  <a:pt x="3358113" y="1077371"/>
                  <a:pt x="3358773" y="1082909"/>
                </a:cubicBezTo>
                <a:cubicBezTo>
                  <a:pt x="3356098" y="1090444"/>
                  <a:pt x="3363241" y="1113953"/>
                  <a:pt x="3367682" y="1119909"/>
                </a:cubicBezTo>
                <a:cubicBezTo>
                  <a:pt x="3382703" y="1133847"/>
                  <a:pt x="3374343" y="1168367"/>
                  <a:pt x="3385911" y="1180009"/>
                </a:cubicBezTo>
                <a:cubicBezTo>
                  <a:pt x="3387774" y="1184389"/>
                  <a:pt x="3388688" y="1188737"/>
                  <a:pt x="3389010" y="1193041"/>
                </a:cubicBezTo>
                <a:lnTo>
                  <a:pt x="3388572" y="1205179"/>
                </a:lnTo>
                <a:lnTo>
                  <a:pt x="3385768" y="1208811"/>
                </a:lnTo>
                <a:lnTo>
                  <a:pt x="3386975" y="1216129"/>
                </a:lnTo>
                <a:lnTo>
                  <a:pt x="3386647" y="1218271"/>
                </a:lnTo>
                <a:cubicBezTo>
                  <a:pt x="3386007" y="1222365"/>
                  <a:pt x="3385480" y="1226399"/>
                  <a:pt x="3385420" y="1230360"/>
                </a:cubicBezTo>
                <a:cubicBezTo>
                  <a:pt x="3400233" y="1224163"/>
                  <a:pt x="3387342" y="1263034"/>
                  <a:pt x="3398902" y="1251303"/>
                </a:cubicBezTo>
                <a:cubicBezTo>
                  <a:pt x="3401143" y="1271991"/>
                  <a:pt x="3411558" y="1255397"/>
                  <a:pt x="3402244" y="1281071"/>
                </a:cubicBezTo>
                <a:cubicBezTo>
                  <a:pt x="3416627" y="1312459"/>
                  <a:pt x="3415183" y="1363554"/>
                  <a:pt x="3435533" y="1387530"/>
                </a:cubicBezTo>
                <a:cubicBezTo>
                  <a:pt x="3428168" y="1384876"/>
                  <a:pt x="3423452" y="1398828"/>
                  <a:pt x="3427595" y="1407995"/>
                </a:cubicBezTo>
                <a:cubicBezTo>
                  <a:pt x="3398778" y="1398886"/>
                  <a:pt x="3455260" y="1443485"/>
                  <a:pt x="3436580" y="1453051"/>
                </a:cubicBezTo>
                <a:cubicBezTo>
                  <a:pt x="3454427" y="1452263"/>
                  <a:pt x="3487273" y="1492392"/>
                  <a:pt x="3473886" y="1513215"/>
                </a:cubicBezTo>
                <a:cubicBezTo>
                  <a:pt x="3479337" y="1543203"/>
                  <a:pt x="3495403" y="1563620"/>
                  <a:pt x="3491486" y="1595707"/>
                </a:cubicBezTo>
                <a:cubicBezTo>
                  <a:pt x="3493932" y="1596530"/>
                  <a:pt x="3496028" y="1598008"/>
                  <a:pt x="3497869" y="1599939"/>
                </a:cubicBezTo>
                <a:lnTo>
                  <a:pt x="3502453" y="1606503"/>
                </a:lnTo>
                <a:lnTo>
                  <a:pt x="3502232" y="1607846"/>
                </a:lnTo>
                <a:cubicBezTo>
                  <a:pt x="3502503" y="1613048"/>
                  <a:pt x="3503673" y="1615641"/>
                  <a:pt x="3505239" y="1617081"/>
                </a:cubicBezTo>
                <a:cubicBezTo>
                  <a:pt x="3505979" y="1617395"/>
                  <a:pt x="3506719" y="1617710"/>
                  <a:pt x="3507459" y="1618024"/>
                </a:cubicBezTo>
                <a:lnTo>
                  <a:pt x="3510011" y="1624022"/>
                </a:lnTo>
                <a:lnTo>
                  <a:pt x="3516358" y="1634929"/>
                </a:lnTo>
                <a:lnTo>
                  <a:pt x="3516308" y="1637821"/>
                </a:lnTo>
                <a:lnTo>
                  <a:pt x="3523955" y="1655598"/>
                </a:lnTo>
                <a:lnTo>
                  <a:pt x="3523473" y="1656247"/>
                </a:lnTo>
                <a:cubicBezTo>
                  <a:pt x="3522567" y="1658107"/>
                  <a:pt x="3522227" y="1660249"/>
                  <a:pt x="3523061" y="1663024"/>
                </a:cubicBezTo>
                <a:cubicBezTo>
                  <a:pt x="3513175" y="1664689"/>
                  <a:pt x="3520280" y="1667013"/>
                  <a:pt x="3523616" y="1675054"/>
                </a:cubicBezTo>
                <a:cubicBezTo>
                  <a:pt x="3509006" y="1679436"/>
                  <a:pt x="3523682" y="1698702"/>
                  <a:pt x="3517630" y="1707801"/>
                </a:cubicBezTo>
                <a:cubicBezTo>
                  <a:pt x="3520410" y="1713612"/>
                  <a:pt x="3523083" y="1719836"/>
                  <a:pt x="3525537" y="1726380"/>
                </a:cubicBezTo>
                <a:lnTo>
                  <a:pt x="3529903" y="1779986"/>
                </a:lnTo>
                <a:lnTo>
                  <a:pt x="3521468" y="1836998"/>
                </a:lnTo>
                <a:cubicBezTo>
                  <a:pt x="3522502" y="1857808"/>
                  <a:pt x="3519191" y="1876110"/>
                  <a:pt x="3523412" y="1893497"/>
                </a:cubicBezTo>
                <a:cubicBezTo>
                  <a:pt x="3520411" y="1900876"/>
                  <a:pt x="3519436" y="1907708"/>
                  <a:pt x="3525004" y="1913894"/>
                </a:cubicBezTo>
                <a:cubicBezTo>
                  <a:pt x="3524490" y="1933413"/>
                  <a:pt x="3517414" y="1938604"/>
                  <a:pt x="3523928" y="1950514"/>
                </a:cubicBezTo>
                <a:cubicBezTo>
                  <a:pt x="3512685" y="1962215"/>
                  <a:pt x="3517275" y="1962555"/>
                  <a:pt x="3521008" y="1967449"/>
                </a:cubicBezTo>
                <a:lnTo>
                  <a:pt x="3521297" y="1968163"/>
                </a:lnTo>
                <a:lnTo>
                  <a:pt x="3519686" y="1969768"/>
                </a:lnTo>
                <a:lnTo>
                  <a:pt x="3519089" y="1972904"/>
                </a:lnTo>
                <a:lnTo>
                  <a:pt x="3520122" y="1981289"/>
                </a:lnTo>
                <a:lnTo>
                  <a:pt x="3520948" y="1984413"/>
                </a:lnTo>
                <a:cubicBezTo>
                  <a:pt x="3521356" y="1986575"/>
                  <a:pt x="3521416" y="1988026"/>
                  <a:pt x="3521226" y="1989046"/>
                </a:cubicBezTo>
                <a:lnTo>
                  <a:pt x="3521092" y="1989171"/>
                </a:lnTo>
                <a:lnTo>
                  <a:pt x="3521624" y="1993492"/>
                </a:lnTo>
                <a:cubicBezTo>
                  <a:pt x="3522844" y="2000762"/>
                  <a:pt x="3524332" y="2007819"/>
                  <a:pt x="3525996" y="2014518"/>
                </a:cubicBezTo>
                <a:cubicBezTo>
                  <a:pt x="3518529" y="2020777"/>
                  <a:pt x="3529333" y="2045218"/>
                  <a:pt x="3514412" y="2043465"/>
                </a:cubicBezTo>
                <a:cubicBezTo>
                  <a:pt x="3516219" y="2052531"/>
                  <a:pt x="3522688" y="2057653"/>
                  <a:pt x="3512822" y="2055222"/>
                </a:cubicBezTo>
                <a:cubicBezTo>
                  <a:pt x="3513140" y="2058224"/>
                  <a:pt x="3512432" y="2060136"/>
                  <a:pt x="3511227" y="2061550"/>
                </a:cubicBezTo>
                <a:lnTo>
                  <a:pt x="3510645" y="2061975"/>
                </a:lnTo>
                <a:lnTo>
                  <a:pt x="3514907" y="2082129"/>
                </a:lnTo>
                <a:lnTo>
                  <a:pt x="3514347" y="2084880"/>
                </a:lnTo>
                <a:lnTo>
                  <a:pt x="3518565" y="2097919"/>
                </a:lnTo>
                <a:lnTo>
                  <a:pt x="3519976" y="2104707"/>
                </a:lnTo>
                <a:lnTo>
                  <a:pt x="3521958" y="2106519"/>
                </a:lnTo>
                <a:cubicBezTo>
                  <a:pt x="3523219" y="2108534"/>
                  <a:pt x="3523895" y="2111498"/>
                  <a:pt x="3523237" y="2116590"/>
                </a:cubicBezTo>
                <a:lnTo>
                  <a:pt x="3522786" y="2117790"/>
                </a:lnTo>
                <a:lnTo>
                  <a:pt x="3526064" y="2125947"/>
                </a:lnTo>
                <a:cubicBezTo>
                  <a:pt x="3527505" y="2128548"/>
                  <a:pt x="3529274" y="2130818"/>
                  <a:pt x="3531495" y="2132603"/>
                </a:cubicBezTo>
                <a:cubicBezTo>
                  <a:pt x="3522034" y="2161762"/>
                  <a:pt x="3533978" y="2187874"/>
                  <a:pt x="3533955" y="2218836"/>
                </a:cubicBezTo>
                <a:cubicBezTo>
                  <a:pt x="3517312" y="2233337"/>
                  <a:pt x="3542024" y="2285180"/>
                  <a:pt x="3559442" y="2291697"/>
                </a:cubicBezTo>
                <a:cubicBezTo>
                  <a:pt x="3544608" y="2292866"/>
                  <a:pt x="3567228" y="2330146"/>
                  <a:pt x="3568373" y="2340076"/>
                </a:cubicBezTo>
                <a:cubicBezTo>
                  <a:pt x="3568755" y="2343387"/>
                  <a:pt x="3566751" y="2343658"/>
                  <a:pt x="3560178" y="2338540"/>
                </a:cubicBezTo>
                <a:cubicBezTo>
                  <a:pt x="3562571" y="2349015"/>
                  <a:pt x="3555536" y="2360463"/>
                  <a:pt x="3548875" y="2354921"/>
                </a:cubicBezTo>
                <a:cubicBezTo>
                  <a:pt x="3564342" y="2386191"/>
                  <a:pt x="3553912" y="2434573"/>
                  <a:pt x="3562290" y="2470516"/>
                </a:cubicBezTo>
                <a:cubicBezTo>
                  <a:pt x="3548732" y="2491328"/>
                  <a:pt x="3561750" y="2479665"/>
                  <a:pt x="3560263" y="2500409"/>
                </a:cubicBezTo>
                <a:cubicBezTo>
                  <a:pt x="3573531" y="2493872"/>
                  <a:pt x="3554177" y="2525877"/>
                  <a:pt x="3569616" y="2525972"/>
                </a:cubicBezTo>
                <a:cubicBezTo>
                  <a:pt x="3568857" y="2529744"/>
                  <a:pt x="3567635" y="2533395"/>
                  <a:pt x="3566291" y="2537057"/>
                </a:cubicBezTo>
                <a:lnTo>
                  <a:pt x="3565595" y="2538979"/>
                </a:lnTo>
                <a:lnTo>
                  <a:pt x="3565471" y="2546483"/>
                </a:lnTo>
                <a:lnTo>
                  <a:pt x="3562111" y="2548822"/>
                </a:lnTo>
                <a:lnTo>
                  <a:pt x="3559542" y="2560277"/>
                </a:lnTo>
                <a:cubicBezTo>
                  <a:pt x="3559093" y="2564534"/>
                  <a:pt x="3559212" y="2569074"/>
                  <a:pt x="3560240" y="2574030"/>
                </a:cubicBezTo>
                <a:cubicBezTo>
                  <a:pt x="3567097" y="2585933"/>
                  <a:pt x="3560828" y="2605604"/>
                  <a:pt x="3562359" y="2622912"/>
                </a:cubicBezTo>
                <a:lnTo>
                  <a:pt x="3564740" y="2630748"/>
                </a:lnTo>
                <a:lnTo>
                  <a:pt x="3563214" y="2656947"/>
                </a:lnTo>
                <a:cubicBezTo>
                  <a:pt x="3563065" y="2664385"/>
                  <a:pt x="3563222" y="2672085"/>
                  <a:pt x="3563949" y="2680153"/>
                </a:cubicBezTo>
                <a:lnTo>
                  <a:pt x="3566383" y="2695058"/>
                </a:lnTo>
                <a:lnTo>
                  <a:pt x="3565385" y="2699075"/>
                </a:lnTo>
                <a:cubicBezTo>
                  <a:pt x="3565951" y="2705917"/>
                  <a:pt x="3570892" y="2714690"/>
                  <a:pt x="3565525" y="2714239"/>
                </a:cubicBezTo>
                <a:lnTo>
                  <a:pt x="3567847" y="2721812"/>
                </a:lnTo>
                <a:lnTo>
                  <a:pt x="3564077" y="2729693"/>
                </a:lnTo>
                <a:cubicBezTo>
                  <a:pt x="3563144" y="2730592"/>
                  <a:pt x="3562134" y="2731288"/>
                  <a:pt x="3561085" y="2731758"/>
                </a:cubicBezTo>
                <a:lnTo>
                  <a:pt x="3563149" y="2742418"/>
                </a:lnTo>
                <a:lnTo>
                  <a:pt x="3560661" y="2751437"/>
                </a:lnTo>
                <a:lnTo>
                  <a:pt x="3563126" y="2758989"/>
                </a:lnTo>
                <a:lnTo>
                  <a:pt x="3562876" y="2762207"/>
                </a:lnTo>
                <a:lnTo>
                  <a:pt x="3561866" y="2770236"/>
                </a:lnTo>
                <a:cubicBezTo>
                  <a:pt x="3561066" y="2774372"/>
                  <a:pt x="3560080" y="2779005"/>
                  <a:pt x="3559378" y="2784138"/>
                </a:cubicBezTo>
                <a:lnTo>
                  <a:pt x="3559178" y="2788436"/>
                </a:lnTo>
                <a:lnTo>
                  <a:pt x="3554648" y="2798068"/>
                </a:lnTo>
                <a:cubicBezTo>
                  <a:pt x="3551209" y="2805087"/>
                  <a:pt x="3548936" y="2810580"/>
                  <a:pt x="3551400" y="2816345"/>
                </a:cubicBezTo>
                <a:cubicBezTo>
                  <a:pt x="3547036" y="2826742"/>
                  <a:pt x="3533490" y="2834711"/>
                  <a:pt x="3538128" y="2849028"/>
                </a:cubicBezTo>
                <a:cubicBezTo>
                  <a:pt x="3531517" y="2845031"/>
                  <a:pt x="3538369" y="2865256"/>
                  <a:pt x="3532013" y="2868126"/>
                </a:cubicBezTo>
                <a:cubicBezTo>
                  <a:pt x="3526842" y="2869601"/>
                  <a:pt x="3527715" y="2876080"/>
                  <a:pt x="3526094" y="2881167"/>
                </a:cubicBezTo>
                <a:cubicBezTo>
                  <a:pt x="3520961" y="2885059"/>
                  <a:pt x="3517628" y="2910333"/>
                  <a:pt x="3518939" y="2918966"/>
                </a:cubicBezTo>
                <a:cubicBezTo>
                  <a:pt x="3525789" y="2943088"/>
                  <a:pt x="3505468" y="2964225"/>
                  <a:pt x="3510391" y="2983548"/>
                </a:cubicBezTo>
                <a:cubicBezTo>
                  <a:pt x="3510204" y="2988707"/>
                  <a:pt x="3509257" y="2993036"/>
                  <a:pt x="3507840" y="2996827"/>
                </a:cubicBezTo>
                <a:lnTo>
                  <a:pt x="3502741" y="3006379"/>
                </a:lnTo>
                <a:lnTo>
                  <a:pt x="3499028" y="3006971"/>
                </a:lnTo>
                <a:lnTo>
                  <a:pt x="3497157" y="3013976"/>
                </a:lnTo>
                <a:lnTo>
                  <a:pt x="3496053" y="3015450"/>
                </a:lnTo>
                <a:cubicBezTo>
                  <a:pt x="3493931" y="3018255"/>
                  <a:pt x="3491925" y="3021106"/>
                  <a:pt x="3490329" y="3024292"/>
                </a:cubicBezTo>
                <a:cubicBezTo>
                  <a:pt x="3504872" y="3031782"/>
                  <a:pt x="3479143" y="3052632"/>
                  <a:pt x="3493186" y="3052840"/>
                </a:cubicBezTo>
                <a:cubicBezTo>
                  <a:pt x="3486942" y="3071654"/>
                  <a:pt x="3501947" y="3066916"/>
                  <a:pt x="3484298" y="3080007"/>
                </a:cubicBezTo>
                <a:cubicBezTo>
                  <a:pt x="3483814" y="3117860"/>
                  <a:pt x="3462683" y="3158406"/>
                  <a:pt x="3469977" y="3195253"/>
                </a:cubicBezTo>
                <a:cubicBezTo>
                  <a:pt x="3464984" y="3186842"/>
                  <a:pt x="3455676" y="3194249"/>
                  <a:pt x="3455490" y="3205255"/>
                </a:cubicBezTo>
                <a:cubicBezTo>
                  <a:pt x="3435461" y="3173385"/>
                  <a:pt x="3464274" y="3257718"/>
                  <a:pt x="3445250" y="3249703"/>
                </a:cubicBezTo>
                <a:cubicBezTo>
                  <a:pt x="3460163" y="3264187"/>
                  <a:pt x="3471377" y="3324835"/>
                  <a:pt x="3452291" y="3330508"/>
                </a:cubicBezTo>
                <a:cubicBezTo>
                  <a:pt x="3445043" y="3359645"/>
                  <a:pt x="3450218" y="3389952"/>
                  <a:pt x="3434486" y="3412864"/>
                </a:cubicBezTo>
                <a:cubicBezTo>
                  <a:pt x="3436166" y="3415609"/>
                  <a:pt x="3437306" y="3418595"/>
                  <a:pt x="3438058" y="3421734"/>
                </a:cubicBezTo>
                <a:lnTo>
                  <a:pt x="3439245" y="3430986"/>
                </a:lnTo>
                <a:lnTo>
                  <a:pt x="3438541" y="3431897"/>
                </a:lnTo>
                <a:cubicBezTo>
                  <a:pt x="3436732" y="3436375"/>
                  <a:pt x="3436677" y="3439488"/>
                  <a:pt x="3437396" y="3441992"/>
                </a:cubicBezTo>
                <a:lnTo>
                  <a:pt x="3438843" y="3444647"/>
                </a:lnTo>
                <a:lnTo>
                  <a:pt x="3438591" y="3451712"/>
                </a:lnTo>
                <a:lnTo>
                  <a:pt x="3439527" y="3466008"/>
                </a:lnTo>
                <a:lnTo>
                  <a:pt x="3438357" y="3468331"/>
                </a:lnTo>
                <a:lnTo>
                  <a:pt x="3437674" y="3489343"/>
                </a:lnTo>
                <a:cubicBezTo>
                  <a:pt x="3437459" y="3489383"/>
                  <a:pt x="3437241" y="3489424"/>
                  <a:pt x="3437026" y="3489465"/>
                </a:cubicBezTo>
                <a:cubicBezTo>
                  <a:pt x="3435558" y="3490219"/>
                  <a:pt x="3434444" y="3491679"/>
                  <a:pt x="3434044" y="3494659"/>
                </a:cubicBezTo>
                <a:cubicBezTo>
                  <a:pt x="3425302" y="3487640"/>
                  <a:pt x="3430211" y="3495561"/>
                  <a:pt x="3429800" y="3504965"/>
                </a:cubicBezTo>
                <a:cubicBezTo>
                  <a:pt x="3416132" y="3496161"/>
                  <a:pt x="3420620" y="3524348"/>
                  <a:pt x="3412115" y="3526661"/>
                </a:cubicBezTo>
                <a:cubicBezTo>
                  <a:pt x="3412121" y="3533765"/>
                  <a:pt x="3411879" y="3541120"/>
                  <a:pt x="3411331" y="3548549"/>
                </a:cubicBezTo>
                <a:lnTo>
                  <a:pt x="3410824" y="3552872"/>
                </a:lnTo>
                <a:cubicBezTo>
                  <a:pt x="3410773" y="3552889"/>
                  <a:pt x="3410721" y="3552908"/>
                  <a:pt x="3410671" y="3552926"/>
                </a:cubicBezTo>
                <a:cubicBezTo>
                  <a:pt x="3410254" y="3553793"/>
                  <a:pt x="3409971" y="3555188"/>
                  <a:pt x="3409849" y="3557419"/>
                </a:cubicBezTo>
                <a:lnTo>
                  <a:pt x="3409902" y="3560756"/>
                </a:lnTo>
                <a:lnTo>
                  <a:pt x="3408918" y="3569144"/>
                </a:lnTo>
                <a:lnTo>
                  <a:pt x="3407623" y="3571810"/>
                </a:lnTo>
                <a:lnTo>
                  <a:pt x="3405729" y="3572549"/>
                </a:lnTo>
                <a:lnTo>
                  <a:pt x="3405835" y="3573359"/>
                </a:lnTo>
                <a:cubicBezTo>
                  <a:pt x="3408214" y="3579757"/>
                  <a:pt x="3412465" y="3582275"/>
                  <a:pt x="3399129" y="3587902"/>
                </a:cubicBezTo>
                <a:cubicBezTo>
                  <a:pt x="3402495" y="3602236"/>
                  <a:pt x="3394605" y="3603730"/>
                  <a:pt x="3389566" y="3621859"/>
                </a:cubicBezTo>
                <a:cubicBezTo>
                  <a:pt x="3393374" y="3630350"/>
                  <a:pt x="3390863" y="3636316"/>
                  <a:pt x="3386307" y="3641820"/>
                </a:cubicBezTo>
                <a:cubicBezTo>
                  <a:pt x="3386232" y="3660214"/>
                  <a:pt x="3378837" y="3675854"/>
                  <a:pt x="3374956" y="3695940"/>
                </a:cubicBezTo>
                <a:cubicBezTo>
                  <a:pt x="3378387" y="3718839"/>
                  <a:pt x="3365817" y="3728358"/>
                  <a:pt x="3361718" y="3749831"/>
                </a:cubicBezTo>
                <a:cubicBezTo>
                  <a:pt x="3370064" y="3770267"/>
                  <a:pt x="3350403" y="3763879"/>
                  <a:pt x="3344768" y="3774338"/>
                </a:cubicBezTo>
                <a:lnTo>
                  <a:pt x="3343985" y="3777418"/>
                </a:lnTo>
                <a:lnTo>
                  <a:pt x="3344520" y="3785849"/>
                </a:lnTo>
                <a:lnTo>
                  <a:pt x="3345162" y="3789023"/>
                </a:lnTo>
                <a:cubicBezTo>
                  <a:pt x="3345441" y="3791209"/>
                  <a:pt x="3345415" y="3792659"/>
                  <a:pt x="3345164" y="3793659"/>
                </a:cubicBezTo>
                <a:lnTo>
                  <a:pt x="3345024" y="3793774"/>
                </a:lnTo>
                <a:lnTo>
                  <a:pt x="3345300" y="3798119"/>
                </a:lnTo>
                <a:cubicBezTo>
                  <a:pt x="3346087" y="3805456"/>
                  <a:pt x="3347157" y="3812596"/>
                  <a:pt x="3348424" y="3819398"/>
                </a:cubicBezTo>
                <a:cubicBezTo>
                  <a:pt x="3340590" y="3825065"/>
                  <a:pt x="3349940" y="3850234"/>
                  <a:pt x="3335133" y="3847354"/>
                </a:cubicBezTo>
                <a:cubicBezTo>
                  <a:pt x="3336403" y="3856524"/>
                  <a:pt x="3342565" y="3862118"/>
                  <a:pt x="3332848" y="3858945"/>
                </a:cubicBezTo>
                <a:cubicBezTo>
                  <a:pt x="3332988" y="3861961"/>
                  <a:pt x="3332168" y="3863811"/>
                  <a:pt x="3330878" y="3865128"/>
                </a:cubicBezTo>
                <a:lnTo>
                  <a:pt x="3330273" y="3865510"/>
                </a:lnTo>
                <a:lnTo>
                  <a:pt x="3333337" y="3885908"/>
                </a:lnTo>
                <a:lnTo>
                  <a:pt x="3332616" y="3888608"/>
                </a:lnTo>
                <a:lnTo>
                  <a:pt x="3336057" y="3901916"/>
                </a:lnTo>
                <a:lnTo>
                  <a:pt x="3337066" y="3908785"/>
                </a:lnTo>
                <a:lnTo>
                  <a:pt x="3338940" y="3910739"/>
                </a:lnTo>
                <a:cubicBezTo>
                  <a:pt x="3340082" y="3912843"/>
                  <a:pt x="3340580" y="3915849"/>
                  <a:pt x="3339621" y="3920873"/>
                </a:cubicBezTo>
                <a:lnTo>
                  <a:pt x="3339102" y="3922032"/>
                </a:lnTo>
                <a:lnTo>
                  <a:pt x="3341891" y="3930408"/>
                </a:lnTo>
                <a:cubicBezTo>
                  <a:pt x="3343178" y="3933107"/>
                  <a:pt x="3344812" y="3935503"/>
                  <a:pt x="3346927" y="3937451"/>
                </a:cubicBezTo>
                <a:cubicBezTo>
                  <a:pt x="3335745" y="3965779"/>
                  <a:pt x="3346136" y="3992699"/>
                  <a:pt x="3344279" y="4023542"/>
                </a:cubicBezTo>
                <a:cubicBezTo>
                  <a:pt x="3347024" y="4058096"/>
                  <a:pt x="3350783" y="4081986"/>
                  <a:pt x="3351926" y="4104769"/>
                </a:cubicBezTo>
                <a:cubicBezTo>
                  <a:pt x="3353695" y="4115384"/>
                  <a:pt x="3359144" y="4193344"/>
                  <a:pt x="3352816" y="4187317"/>
                </a:cubicBezTo>
                <a:cubicBezTo>
                  <a:pt x="3366419" y="4219638"/>
                  <a:pt x="3351446" y="4239971"/>
                  <a:pt x="3357691" y="4276413"/>
                </a:cubicBezTo>
                <a:cubicBezTo>
                  <a:pt x="3342910" y="4296116"/>
                  <a:pt x="3356610" y="4285488"/>
                  <a:pt x="3353895" y="4306037"/>
                </a:cubicBezTo>
                <a:cubicBezTo>
                  <a:pt x="3367541" y="4300534"/>
                  <a:pt x="3346306" y="4330948"/>
                  <a:pt x="3361728" y="4332215"/>
                </a:cubicBezTo>
                <a:cubicBezTo>
                  <a:pt x="3360746" y="4335915"/>
                  <a:pt x="3359307" y="4339458"/>
                  <a:pt x="3357748" y="4343006"/>
                </a:cubicBezTo>
                <a:lnTo>
                  <a:pt x="3356941" y="4344866"/>
                </a:lnTo>
                <a:lnTo>
                  <a:pt x="3356370" y="4352332"/>
                </a:lnTo>
                <a:lnTo>
                  <a:pt x="3352876" y="4354407"/>
                </a:lnTo>
                <a:lnTo>
                  <a:pt x="3352683" y="4444689"/>
                </a:lnTo>
                <a:cubicBezTo>
                  <a:pt x="3355485" y="4452425"/>
                  <a:pt x="3356736" y="4477980"/>
                  <a:pt x="3352455" y="4483791"/>
                </a:cubicBezTo>
                <a:cubicBezTo>
                  <a:pt x="3351784" y="4489320"/>
                  <a:pt x="3353780" y="4495171"/>
                  <a:pt x="3349030" y="4498683"/>
                </a:cubicBezTo>
                <a:cubicBezTo>
                  <a:pt x="3346858" y="4510741"/>
                  <a:pt x="3341860" y="4538358"/>
                  <a:pt x="3339427" y="4556140"/>
                </a:cubicBezTo>
                <a:cubicBezTo>
                  <a:pt x="3342836" y="4560659"/>
                  <a:pt x="3341611" y="4566842"/>
                  <a:pt x="3339521" y="4574959"/>
                </a:cubicBezTo>
                <a:lnTo>
                  <a:pt x="3338246" y="4582576"/>
                </a:lnTo>
                <a:lnTo>
                  <a:pt x="3348539" y="4605460"/>
                </a:lnTo>
                <a:lnTo>
                  <a:pt x="3345760" y="4678575"/>
                </a:lnTo>
                <a:lnTo>
                  <a:pt x="3356250" y="4713574"/>
                </a:lnTo>
                <a:cubicBezTo>
                  <a:pt x="3358600" y="4727943"/>
                  <a:pt x="3359577" y="4741820"/>
                  <a:pt x="3361380" y="4755215"/>
                </a:cubicBezTo>
                <a:cubicBezTo>
                  <a:pt x="3363928" y="4785596"/>
                  <a:pt x="3347531" y="4766123"/>
                  <a:pt x="3361636" y="4803525"/>
                </a:cubicBezTo>
                <a:cubicBezTo>
                  <a:pt x="3356254" y="4807867"/>
                  <a:pt x="3356117" y="4812705"/>
                  <a:pt x="3358957" y="4820729"/>
                </a:cubicBezTo>
                <a:cubicBezTo>
                  <a:pt x="3359783" y="4835507"/>
                  <a:pt x="3345952" y="4834947"/>
                  <a:pt x="3354635" y="4849546"/>
                </a:cubicBezTo>
                <a:cubicBezTo>
                  <a:pt x="3350894" y="4848362"/>
                  <a:pt x="3350351" y="4855411"/>
                  <a:pt x="3349759" y="4861941"/>
                </a:cubicBezTo>
                <a:lnTo>
                  <a:pt x="3347368" y="4866228"/>
                </a:lnTo>
                <a:lnTo>
                  <a:pt x="3358408" y="4889535"/>
                </a:lnTo>
                <a:cubicBezTo>
                  <a:pt x="3373705" y="4931282"/>
                  <a:pt x="3382233" y="4982216"/>
                  <a:pt x="3393319" y="5017998"/>
                </a:cubicBezTo>
                <a:cubicBezTo>
                  <a:pt x="3368256" y="5040241"/>
                  <a:pt x="3392200" y="5029364"/>
                  <a:pt x="3389184" y="5055049"/>
                </a:cubicBezTo>
                <a:cubicBezTo>
                  <a:pt x="3413510" y="5050695"/>
                  <a:pt x="3377700" y="5085342"/>
                  <a:pt x="3405892" y="5089973"/>
                </a:cubicBezTo>
                <a:cubicBezTo>
                  <a:pt x="3404451" y="5094499"/>
                  <a:pt x="3402165" y="5098741"/>
                  <a:pt x="3399662" y="5102960"/>
                </a:cubicBezTo>
                <a:lnTo>
                  <a:pt x="3398363" y="5105176"/>
                </a:lnTo>
                <a:lnTo>
                  <a:pt x="3398026" y="5114590"/>
                </a:lnTo>
                <a:lnTo>
                  <a:pt x="3391859" y="5116550"/>
                </a:lnTo>
                <a:lnTo>
                  <a:pt x="3386999" y="5130226"/>
                </a:lnTo>
                <a:cubicBezTo>
                  <a:pt x="3386119" y="5135455"/>
                  <a:pt x="3386267" y="5141205"/>
                  <a:pt x="3388073" y="5147747"/>
                </a:cubicBezTo>
                <a:cubicBezTo>
                  <a:pt x="3400425" y="5164741"/>
                  <a:pt x="3388688" y="5187675"/>
                  <a:pt x="3391234" y="5209919"/>
                </a:cubicBezTo>
                <a:lnTo>
                  <a:pt x="3395469" y="5220481"/>
                </a:lnTo>
                <a:lnTo>
                  <a:pt x="3392518" y="5250830"/>
                </a:lnTo>
                <a:lnTo>
                  <a:pt x="3393800" y="5252877"/>
                </a:lnTo>
                <a:cubicBezTo>
                  <a:pt x="3393941" y="5258188"/>
                  <a:pt x="3392357" y="5268832"/>
                  <a:pt x="3393361" y="5282697"/>
                </a:cubicBezTo>
                <a:lnTo>
                  <a:pt x="3399825" y="5336059"/>
                </a:lnTo>
                <a:lnTo>
                  <a:pt x="3392824" y="5344884"/>
                </a:lnTo>
                <a:lnTo>
                  <a:pt x="3389277" y="5345998"/>
                </a:lnTo>
                <a:lnTo>
                  <a:pt x="3390946" y="5360636"/>
                </a:lnTo>
                <a:lnTo>
                  <a:pt x="3386366" y="5371486"/>
                </a:lnTo>
                <a:lnTo>
                  <a:pt x="3390662" y="5381496"/>
                </a:lnTo>
                <a:lnTo>
                  <a:pt x="3388199" y="5395290"/>
                </a:lnTo>
                <a:cubicBezTo>
                  <a:pt x="3386677" y="5400263"/>
                  <a:pt x="3384810" y="5405812"/>
                  <a:pt x="3383455" y="5412069"/>
                </a:cubicBezTo>
                <a:lnTo>
                  <a:pt x="3376345" y="5426008"/>
                </a:lnTo>
                <a:lnTo>
                  <a:pt x="3374012" y="5448470"/>
                </a:lnTo>
                <a:cubicBezTo>
                  <a:pt x="3372358" y="5465848"/>
                  <a:pt x="3370199" y="5482458"/>
                  <a:pt x="3365299" y="5498771"/>
                </a:cubicBezTo>
                <a:cubicBezTo>
                  <a:pt x="3368242" y="5512292"/>
                  <a:pt x="3368289" y="5524931"/>
                  <a:pt x="3358774" y="5536815"/>
                </a:cubicBezTo>
                <a:cubicBezTo>
                  <a:pt x="3355554" y="5573082"/>
                  <a:pt x="3364982" y="5582256"/>
                  <a:pt x="3352897" y="5604851"/>
                </a:cubicBezTo>
                <a:cubicBezTo>
                  <a:pt x="3357655" y="5611851"/>
                  <a:pt x="3360065" y="5616619"/>
                  <a:pt x="3360918" y="5620215"/>
                </a:cubicBezTo>
                <a:cubicBezTo>
                  <a:pt x="3363482" y="5631010"/>
                  <a:pt x="3352061" y="5631235"/>
                  <a:pt x="3348145" y="5649365"/>
                </a:cubicBezTo>
                <a:cubicBezTo>
                  <a:pt x="3342329" y="5668683"/>
                  <a:pt x="3336842" y="5635583"/>
                  <a:pt x="3334135" y="5654076"/>
                </a:cubicBezTo>
                <a:cubicBezTo>
                  <a:pt x="3338089" y="5673079"/>
                  <a:pt x="3320876" y="5674673"/>
                  <a:pt x="3326011" y="5694285"/>
                </a:cubicBezTo>
                <a:cubicBezTo>
                  <a:pt x="3339441" y="5687377"/>
                  <a:pt x="3320185" y="5735320"/>
                  <a:pt x="3331448" y="5735077"/>
                </a:cubicBezTo>
                <a:cubicBezTo>
                  <a:pt x="3313758" y="5754960"/>
                  <a:pt x="3333086" y="5760823"/>
                  <a:pt x="3326180" y="5784860"/>
                </a:cubicBezTo>
                <a:cubicBezTo>
                  <a:pt x="3319129" y="5796737"/>
                  <a:pt x="3317432" y="5804806"/>
                  <a:pt x="3323175" y="5814629"/>
                </a:cubicBezTo>
                <a:cubicBezTo>
                  <a:pt x="3289103" y="5869565"/>
                  <a:pt x="3319352" y="5845410"/>
                  <a:pt x="3303983" y="5894405"/>
                </a:cubicBezTo>
                <a:lnTo>
                  <a:pt x="3302615" y="5898375"/>
                </a:lnTo>
                <a:lnTo>
                  <a:pt x="3305988" y="5914019"/>
                </a:lnTo>
                <a:cubicBezTo>
                  <a:pt x="3306566" y="5914416"/>
                  <a:pt x="3307142" y="5914813"/>
                  <a:pt x="3307720" y="5915209"/>
                </a:cubicBezTo>
                <a:lnTo>
                  <a:pt x="3288942" y="5962966"/>
                </a:lnTo>
                <a:lnTo>
                  <a:pt x="3289995" y="5969791"/>
                </a:lnTo>
                <a:lnTo>
                  <a:pt x="3273219" y="6000303"/>
                </a:lnTo>
                <a:lnTo>
                  <a:pt x="3266971" y="6016394"/>
                </a:lnTo>
                <a:lnTo>
                  <a:pt x="3258268" y="6034498"/>
                </a:lnTo>
                <a:lnTo>
                  <a:pt x="3262376" y="6046147"/>
                </a:lnTo>
                <a:cubicBezTo>
                  <a:pt x="3269023" y="6073717"/>
                  <a:pt x="3250846" y="6118951"/>
                  <a:pt x="3274161" y="6127097"/>
                </a:cubicBezTo>
                <a:cubicBezTo>
                  <a:pt x="3261055" y="6140796"/>
                  <a:pt x="3284255" y="6151240"/>
                  <a:pt x="3287116" y="6165061"/>
                </a:cubicBezTo>
                <a:cubicBezTo>
                  <a:pt x="3278972" y="6176795"/>
                  <a:pt x="3286959" y="6181809"/>
                  <a:pt x="3289289" y="6191816"/>
                </a:cubicBezTo>
                <a:cubicBezTo>
                  <a:pt x="3284123" y="6196765"/>
                  <a:pt x="3284941" y="6205311"/>
                  <a:pt x="3291517" y="6207797"/>
                </a:cubicBezTo>
                <a:cubicBezTo>
                  <a:pt x="3306003" y="6202672"/>
                  <a:pt x="3300501" y="6232914"/>
                  <a:pt x="3310808" y="6234442"/>
                </a:cubicBezTo>
                <a:cubicBezTo>
                  <a:pt x="3314005" y="6251566"/>
                  <a:pt x="3305763" y="6327405"/>
                  <a:pt x="3322832" y="6339012"/>
                </a:cubicBezTo>
                <a:cubicBezTo>
                  <a:pt x="3332735" y="6373401"/>
                  <a:pt x="3309981" y="6425589"/>
                  <a:pt x="3311360" y="6440393"/>
                </a:cubicBezTo>
                <a:cubicBezTo>
                  <a:pt x="3282540" y="6457108"/>
                  <a:pt x="3365374" y="6523495"/>
                  <a:pt x="3370963" y="6586374"/>
                </a:cubicBezTo>
                <a:cubicBezTo>
                  <a:pt x="3368621" y="6595055"/>
                  <a:pt x="3368943" y="6599590"/>
                  <a:pt x="3375863" y="6601412"/>
                </a:cubicBezTo>
                <a:cubicBezTo>
                  <a:pt x="3380798" y="6617525"/>
                  <a:pt x="3389212" y="6649404"/>
                  <a:pt x="3400578" y="6683057"/>
                </a:cubicBezTo>
                <a:cubicBezTo>
                  <a:pt x="3408645" y="6705148"/>
                  <a:pt x="3410628" y="6805370"/>
                  <a:pt x="3417831" y="6852700"/>
                </a:cubicBezTo>
                <a:lnTo>
                  <a:pt x="341892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2352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48D60-E695-4A5D-9598-0F71B191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latin typeface="Avenir Next LT Pro Light" panose="020B0304020202020204" pitchFamily="34" charset="77"/>
              </a:rPr>
              <a:t>New CLOD 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4B488E-B817-A47D-7B6E-870F29969C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90186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0692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E3590-589E-5159-1C49-EC3B3962A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venir Next LT Pro" panose="020B0504020202020204" pitchFamily="34" charset="77"/>
              </a:rPr>
              <a:t>Welcome to being CLOD…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23F48-472E-B8FF-92F0-E28140B4A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Avenir Next LT Pro Light" panose="020B0304020202020204" pitchFamily="34" charset="77"/>
              </a:rPr>
              <a:t>Day 1 as CLOD (June 2023) – missed opportunity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Fit and active 76 year old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Catastrophic intracranial </a:t>
            </a:r>
            <a:r>
              <a:rPr lang="en-US" sz="2000" dirty="0" err="1">
                <a:latin typeface="Avenir Next LT Pro Light" panose="020B0304020202020204" pitchFamily="34" charset="77"/>
              </a:rPr>
              <a:t>haemorrhage</a:t>
            </a:r>
            <a:endParaRPr lang="en-US" sz="2000" dirty="0">
              <a:latin typeface="Avenir Next LT Pro Light" panose="020B0304020202020204" pitchFamily="34" charset="77"/>
            </a:endParaRP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No neurosurgical intervention appropriate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Intubated and stable in ED</a:t>
            </a:r>
          </a:p>
          <a:p>
            <a:pPr lvl="1"/>
            <a:endParaRPr lang="en-US" sz="2000" dirty="0">
              <a:latin typeface="Avenir Next LT Pro Light" panose="020B0304020202020204" pitchFamily="34" charset="77"/>
            </a:endParaRP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Patient had signed donor register several times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Family keen on donation and aware of patient’s wishes</a:t>
            </a:r>
          </a:p>
          <a:p>
            <a:pPr lvl="1"/>
            <a:endParaRPr lang="en-US" sz="2000" dirty="0">
              <a:latin typeface="Avenir Next LT Pro Light" panose="020B0304020202020204" pitchFamily="34" charset="77"/>
            </a:endParaRP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Consultant spoke with family and extubated in ED resus to avoid prolonging further suffering</a:t>
            </a:r>
          </a:p>
        </p:txBody>
      </p:sp>
    </p:spTree>
    <p:extLst>
      <p:ext uri="{BB962C8B-B14F-4D97-AF65-F5344CB8AC3E}">
        <p14:creationId xmlns:p14="http://schemas.microsoft.com/office/powerpoint/2010/main" val="416357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9134F-4DDB-1B7D-1689-AF42F2FB2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Avenir Next LT Pro" panose="020B0504020202020204" pitchFamily="34" charset="77"/>
              </a:rPr>
              <a:t>Tricky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3895C9-15CA-B3D9-284F-E1B79E5970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5877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028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5E9984-841D-D8C5-B1F3-4232D03B8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venir Next LT Pro" panose="020B0504020202020204" pitchFamily="34" charset="77"/>
              </a:rPr>
              <a:t>Aims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0C4DCA-63D1-4961-05F1-CE4A6F5616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042079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08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AA623-485E-2C5E-5221-67EFA9A2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Avenir Next LT Pro" panose="020B0504020202020204" pitchFamily="34" charset="77"/>
              </a:rPr>
              <a:t>Process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1FA00-665D-E6DB-57E4-CA6A603A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054" y="1909860"/>
            <a:ext cx="10219039" cy="4653602"/>
          </a:xfrm>
        </p:spPr>
        <p:txBody>
          <a:bodyPr anchor="ctr"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>
                <a:latin typeface="Avenir Next LT Pro Light" panose="020B0304020202020204" pitchFamily="34" charset="77"/>
              </a:rPr>
              <a:t>Stage 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SNOD alerts CLOD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CLOD gathers facts and contextual information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Medical records, SNOD records, other colleagues, ICU bed status, </a:t>
            </a:r>
            <a:r>
              <a:rPr lang="en-US" sz="2000" dirty="0" err="1">
                <a:latin typeface="Avenir Next LT Pro Light" panose="020B0304020202020204" pitchFamily="34" charset="77"/>
              </a:rPr>
              <a:t>skillmix</a:t>
            </a:r>
            <a:r>
              <a:rPr lang="en-US" sz="2000" dirty="0">
                <a:latin typeface="Avenir Next LT Pro Light" panose="020B0304020202020204" pitchFamily="34" charset="77"/>
              </a:rPr>
              <a:t> / locums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CLOD contacts those significantly involved </a:t>
            </a:r>
          </a:p>
          <a:p>
            <a:pPr lvl="1"/>
            <a:r>
              <a:rPr lang="en-US" sz="2000" dirty="0">
                <a:latin typeface="Avenir Next LT Pro Light" panose="020B0304020202020204" pitchFamily="34" charset="77"/>
              </a:rPr>
              <a:t>Collaborative completion of proforma during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CLOD drafts document – share with SNOD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Confidential Report to MD, SNOD, OD Chairperson, RCLODs</a:t>
            </a:r>
          </a:p>
          <a:p>
            <a:pPr marL="0" indent="0" algn="ctr">
              <a:buNone/>
            </a:pPr>
            <a:r>
              <a:rPr lang="en-US" sz="2000" dirty="0">
                <a:latin typeface="Avenir Next LT Pro Light" panose="020B0304020202020204" pitchFamily="34" charset="77"/>
              </a:rPr>
              <a:t>[If no response to requests for meeting – Medical Director assists]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latin typeface="Avenir Next LT Pro Light" panose="020B0304020202020204" pitchFamily="34" charset="77"/>
              </a:rPr>
              <a:t>Stage 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Separate Learning Points &amp; Guidelines document circulated widely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venir Next LT Pro Light" panose="020B0304020202020204" pitchFamily="34" charset="77"/>
              </a:rPr>
              <a:t>Present Learning Points at Clinical Governance, teaching, </a:t>
            </a:r>
            <a:r>
              <a:rPr lang="en-US" sz="2400" dirty="0" err="1">
                <a:latin typeface="Avenir Next LT Pro Light" panose="020B0304020202020204" pitchFamily="34" charset="77"/>
              </a:rPr>
              <a:t>etc</a:t>
            </a:r>
            <a:endParaRPr lang="en-US" sz="2400" dirty="0">
              <a:latin typeface="Avenir Next LT Pro Light" panose="020B03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052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paper&#10;&#10;Description automatically generated">
            <a:extLst>
              <a:ext uri="{FF2B5EF4-FFF2-40B4-BE49-F238E27FC236}">
                <a16:creationId xmlns:a16="http://schemas.microsoft.com/office/drawing/2014/main" id="{4B20ACC1-853F-1DBF-9859-381BEED2D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703" y="493639"/>
            <a:ext cx="8384594" cy="5870721"/>
          </a:xfrm>
        </p:spPr>
      </p:pic>
    </p:spTree>
    <p:extLst>
      <p:ext uri="{BB962C8B-B14F-4D97-AF65-F5344CB8AC3E}">
        <p14:creationId xmlns:p14="http://schemas.microsoft.com/office/powerpoint/2010/main" val="190039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8F140792-9BC4-3F38-C018-930BAE881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904" y="1526826"/>
            <a:ext cx="11946192" cy="3804347"/>
          </a:xfrm>
        </p:spPr>
      </p:pic>
    </p:spTree>
    <p:extLst>
      <p:ext uri="{BB962C8B-B14F-4D97-AF65-F5344CB8AC3E}">
        <p14:creationId xmlns:p14="http://schemas.microsoft.com/office/powerpoint/2010/main" val="336842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023B575-43BD-2A82-C902-AB68111D1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2" y="1463877"/>
            <a:ext cx="6203099" cy="2622931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CBE940D-0E2D-D434-5E13-460096E65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226" y="1463877"/>
            <a:ext cx="6072774" cy="307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34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17ECBAC0-C209-9006-03B3-726DDC445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972" y="648862"/>
            <a:ext cx="9850056" cy="5560275"/>
          </a:xfrm>
        </p:spPr>
      </p:pic>
    </p:spTree>
    <p:extLst>
      <p:ext uri="{BB962C8B-B14F-4D97-AF65-F5344CB8AC3E}">
        <p14:creationId xmlns:p14="http://schemas.microsoft.com/office/powerpoint/2010/main" val="1468120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CB5380-5361-F259-9366-6C8AFA467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0" y="2615566"/>
            <a:ext cx="2878688" cy="27579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Learning Points document – for general circulation.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Section 1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7" name="Picture 6" descr="A document with text on it&#10;&#10;Description automatically generated">
            <a:extLst>
              <a:ext uri="{FF2B5EF4-FFF2-40B4-BE49-F238E27FC236}">
                <a16:creationId xmlns:a16="http://schemas.microsoft.com/office/drawing/2014/main" id="{F6B05E3B-A82F-2DC7-ABA5-2D9520F4E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450" y="889424"/>
            <a:ext cx="3606198" cy="5079152"/>
          </a:xfrm>
          <a:prstGeom prst="rect">
            <a:avLst/>
          </a:prstGeom>
        </p:spPr>
      </p:pic>
      <p:pic>
        <p:nvPicPr>
          <p:cNvPr id="5" name="Content Placeholder 4" descr="A document with text and a list&#10;&#10;Description automatically generated">
            <a:extLst>
              <a:ext uri="{FF2B5EF4-FFF2-40B4-BE49-F238E27FC236}">
                <a16:creationId xmlns:a16="http://schemas.microsoft.com/office/drawing/2014/main" id="{EF3599E9-ADD3-E371-4F73-05BF684F1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92901" y="889424"/>
            <a:ext cx="3606198" cy="50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36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44C220-9919-7D88-4406-AA4EFA9F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Section 2 - Guidelines</a:t>
            </a:r>
          </a:p>
        </p:txBody>
      </p:sp>
      <p:pic>
        <p:nvPicPr>
          <p:cNvPr id="5" name="Content Placeholder 4" descr="A document with blue text&#10;&#10;Description automatically generated">
            <a:extLst>
              <a:ext uri="{FF2B5EF4-FFF2-40B4-BE49-F238E27FC236}">
                <a16:creationId xmlns:a16="http://schemas.microsoft.com/office/drawing/2014/main" id="{57FCB49C-93E9-6D71-B3C4-7544BB6A7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1341" y="1789086"/>
            <a:ext cx="3348185" cy="4715754"/>
          </a:xfrm>
          <a:prstGeom prst="rect">
            <a:avLst/>
          </a:prstGeom>
        </p:spPr>
      </p:pic>
      <p:pic>
        <p:nvPicPr>
          <p:cNvPr id="7" name="Picture 6" descr="A document with text on it&#10;&#10;Description automatically generated">
            <a:extLst>
              <a:ext uri="{FF2B5EF4-FFF2-40B4-BE49-F238E27FC236}">
                <a16:creationId xmlns:a16="http://schemas.microsoft.com/office/drawing/2014/main" id="{FB9DBE19-442A-DEC9-2556-DDABECE9D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22" y="1789086"/>
            <a:ext cx="3348184" cy="47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8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53DB1-8A4E-2420-4C8D-68672646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>
                <a:latin typeface="Avenir Next LT Pro" panose="020B0504020202020204" pitchFamily="34" charset="77"/>
              </a:rPr>
              <a:t>Reception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536E7E-F97A-B615-092C-DB0E0D339C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358634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143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D7015-F668-83FC-3401-84DBD9DF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venir Next LT Pro" panose="020B0504020202020204" pitchFamily="34" charset="77"/>
              </a:rPr>
              <a:t>Outcomes – Positive culture change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8CF3B9-F767-5376-834E-4F65DF6DF9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437590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106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3D369-C277-C481-6703-67E0DD7C7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Avenir Next LT Pro Light" panose="020B0304020202020204" pitchFamily="34" charset="77"/>
              </a:rPr>
              <a:t>Sharing learning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5E73D0-C965-667D-DA10-433710A3C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74160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449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B05C3-0545-BB65-A9C4-05AE8459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Special thanks to….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AA6D85-4E78-0FCE-A5E6-05D725FE5D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72293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3761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0F65C5D9-4C2A-04BD-A6B1-E6A7211201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146" r="197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13CC6-30AD-ACE9-9582-4C771202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9978" y="2533476"/>
            <a:ext cx="3369234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>
                <a:latin typeface="Avenir Next LT Pro Light" panose="020B0304020202020204" pitchFamily="34" charset="77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56701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492</Words>
  <Application>Microsoft Macintosh PowerPoint</Application>
  <PresentationFormat>Widescreen</PresentationFormat>
  <Paragraphs>103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Avenir Next LT Pro</vt:lpstr>
      <vt:lpstr>Avenir Next LT Pro Light</vt:lpstr>
      <vt:lpstr>Wingdings</vt:lpstr>
      <vt:lpstr>Office Theme</vt:lpstr>
      <vt:lpstr>Missed Opportunity Review Process at SASH</vt:lpstr>
      <vt:lpstr>New CLOD challenges</vt:lpstr>
      <vt:lpstr>Welcome to being CLOD…</vt:lpstr>
      <vt:lpstr>Tricky</vt:lpstr>
      <vt:lpstr>Aims</vt:lpstr>
      <vt:lpstr>Process overview</vt:lpstr>
      <vt:lpstr>PowerPoint Presentation</vt:lpstr>
      <vt:lpstr>PowerPoint Presentation</vt:lpstr>
      <vt:lpstr>PowerPoint Presentation</vt:lpstr>
      <vt:lpstr>PowerPoint Presentation</vt:lpstr>
      <vt:lpstr>Learning Points document – for general circulation. Section 1</vt:lpstr>
      <vt:lpstr>Section 2 - Guidelines</vt:lpstr>
      <vt:lpstr>Reception</vt:lpstr>
      <vt:lpstr>Outcomes – Positive culture change</vt:lpstr>
      <vt:lpstr>Sharing learning</vt:lpstr>
      <vt:lpstr>Special thanks to….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Alice Myers</dc:creator>
  <cp:lastModifiedBy>Alice Myers</cp:lastModifiedBy>
  <cp:revision>51</cp:revision>
  <dcterms:created xsi:type="dcterms:W3CDTF">2024-11-21T11:03:46Z</dcterms:created>
  <dcterms:modified xsi:type="dcterms:W3CDTF">2025-10-08T13:55:08Z</dcterms:modified>
</cp:coreProperties>
</file>