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7" r:id="rId1"/>
    <p:sldMasterId id="2147483801" r:id="rId2"/>
    <p:sldMasterId id="2147483982" r:id="rId3"/>
  </p:sldMasterIdLst>
  <p:notesMasterIdLst>
    <p:notesMasterId r:id="rId22"/>
  </p:notesMasterIdLst>
  <p:sldIdLst>
    <p:sldId id="2145709564" r:id="rId4"/>
    <p:sldId id="2147473482" r:id="rId5"/>
    <p:sldId id="2147473481" r:id="rId6"/>
    <p:sldId id="2147473479" r:id="rId7"/>
    <p:sldId id="2147473489" r:id="rId8"/>
    <p:sldId id="2147473487" r:id="rId9"/>
    <p:sldId id="2147473483" r:id="rId10"/>
    <p:sldId id="2147473490" r:id="rId11"/>
    <p:sldId id="2146847612" r:id="rId12"/>
    <p:sldId id="2147473491" r:id="rId13"/>
    <p:sldId id="2147473477" r:id="rId14"/>
    <p:sldId id="2147473480" r:id="rId15"/>
    <p:sldId id="2147473492" r:id="rId16"/>
    <p:sldId id="2145709572" r:id="rId17"/>
    <p:sldId id="2147473484" r:id="rId18"/>
    <p:sldId id="2147473494" r:id="rId19"/>
    <p:sldId id="2147473486" r:id="rId20"/>
    <p:sldId id="214747349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119D"/>
    <a:srgbClr val="9CDC57"/>
    <a:srgbClr val="6E2C6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E9B177-D277-4747-8F0A-A2FD12DA22B3}" v="136" dt="2025-09-08T22:12:23.2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16" autoAdjust="0"/>
    <p:restoredTop sz="90264"/>
  </p:normalViewPr>
  <p:slideViewPr>
    <p:cSldViewPr snapToGrid="0" snapToObjects="1">
      <p:cViewPr varScale="1">
        <p:scale>
          <a:sx n="130" d="100"/>
          <a:sy n="130" d="100"/>
        </p:scale>
        <p:origin x="456" y="48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8431372549019607E-2"/>
          <c:y val="4.9152542372881358E-2"/>
          <c:w val="0.87835480440652025"/>
          <c:h val="0.79661016949152541"/>
        </c:manualLayout>
      </c:layout>
      <c:lineChart>
        <c:grouping val="standard"/>
        <c:varyColors val="0"/>
        <c:ser>
          <c:idx val="3"/>
          <c:order val="0"/>
          <c:tx>
            <c:strRef>
              <c:f>Sheet1!$A$2</c:f>
              <c:strCache>
                <c:ptCount val="1"/>
                <c:pt idx="0">
                  <c:v>Consent rate</c:v>
                </c:pt>
              </c:strCache>
            </c:strRef>
          </c:tx>
          <c:spPr>
            <a:ln w="50800">
              <a:solidFill>
                <a:srgbClr val="CD0404"/>
              </a:solidFill>
              <a:prstDash val="solid"/>
            </a:ln>
            <a:effectLst/>
          </c:spPr>
          <c:marker>
            <c:symbol val="circle"/>
            <c:size val="13"/>
            <c:spPr>
              <a:solidFill>
                <a:srgbClr val="CD0404"/>
              </a:solidFill>
              <a:ln>
                <a:solidFill>
                  <a:srgbClr val="CD0404"/>
                </a:solidFill>
                <a:prstDash val="solid"/>
              </a:ln>
              <a:effectLst/>
            </c:spPr>
          </c:marker>
          <c:cat>
            <c:strRef>
              <c:f>Sheet1!$B$1:$K$1</c:f>
              <c:strCache>
                <c:ptCount val="10"/>
                <c:pt idx="0">
                  <c:v>2015/16</c:v>
                </c:pt>
                <c:pt idx="1">
                  <c:v>2016/17</c:v>
                </c:pt>
                <c:pt idx="2">
                  <c:v>2017/18</c:v>
                </c:pt>
                <c:pt idx="3">
                  <c:v>2018/19</c:v>
                </c:pt>
                <c:pt idx="4">
                  <c:v>2019/20</c:v>
                </c:pt>
                <c:pt idx="5">
                  <c:v>2020/21</c:v>
                </c:pt>
                <c:pt idx="6">
                  <c:v>2021/22</c:v>
                </c:pt>
                <c:pt idx="7">
                  <c:v>2022/23</c:v>
                </c:pt>
                <c:pt idx="8">
                  <c:v>2023/24</c:v>
                </c:pt>
                <c:pt idx="9">
                  <c:v>2024/25</c:v>
                </c:pt>
              </c:strCache>
            </c:strRef>
          </c:cat>
          <c:val>
            <c:numRef>
              <c:f>Sheet1!$B$2:$K$2</c:f>
              <c:numCache>
                <c:formatCode>General</c:formatCode>
                <c:ptCount val="10"/>
                <c:pt idx="0">
                  <c:v>32</c:v>
                </c:pt>
                <c:pt idx="1">
                  <c:v>38</c:v>
                </c:pt>
                <c:pt idx="2">
                  <c:v>38</c:v>
                </c:pt>
                <c:pt idx="3">
                  <c:v>33</c:v>
                </c:pt>
                <c:pt idx="4">
                  <c:v>46</c:v>
                </c:pt>
                <c:pt idx="5">
                  <c:v>52</c:v>
                </c:pt>
                <c:pt idx="6">
                  <c:v>44</c:v>
                </c:pt>
                <c:pt idx="7">
                  <c:v>29</c:v>
                </c:pt>
                <c:pt idx="8">
                  <c:v>17</c:v>
                </c:pt>
                <c:pt idx="9">
                  <c:v>23</c:v>
                </c:pt>
              </c:numCache>
            </c:numRef>
          </c:val>
          <c:smooth val="0"/>
          <c:extLst>
            <c:ext xmlns:c16="http://schemas.microsoft.com/office/drawing/2014/chart" uri="{C3380CC4-5D6E-409C-BE32-E72D297353CC}">
              <c16:uniqueId val="{00000002-93AE-0140-9DE6-8829F864E370}"/>
            </c:ext>
          </c:extLst>
        </c:ser>
        <c:dLbls>
          <c:showLegendKey val="0"/>
          <c:showVal val="0"/>
          <c:showCatName val="0"/>
          <c:showSerName val="0"/>
          <c:showPercent val="0"/>
          <c:showBubbleSize val="0"/>
        </c:dLbls>
        <c:marker val="1"/>
        <c:smooth val="0"/>
        <c:axId val="208128632"/>
        <c:axId val="1"/>
      </c:lineChart>
      <c:catAx>
        <c:axId val="208128632"/>
        <c:scaling>
          <c:orientation val="minMax"/>
        </c:scaling>
        <c:delete val="0"/>
        <c:axPos val="b"/>
        <c:numFmt formatCode="General" sourceLinked="1"/>
        <c:majorTickMark val="out"/>
        <c:minorTickMark val="none"/>
        <c:tickLblPos val="nextTo"/>
        <c:spPr>
          <a:ln w="2173">
            <a:solidFill>
              <a:schemeClr val="tx1"/>
            </a:solidFill>
            <a:prstDash val="solid"/>
          </a:ln>
        </c:spPr>
        <c:txPr>
          <a:bodyPr rot="-2700000" vert="horz"/>
          <a:lstStyle/>
          <a:p>
            <a:pPr>
              <a:defRPr/>
            </a:pPr>
            <a:endParaRPr lang="en-US"/>
          </a:p>
        </c:txPr>
        <c:crossAx val="1"/>
        <c:crosses val="autoZero"/>
        <c:auto val="1"/>
        <c:lblAlgn val="ctr"/>
        <c:lblOffset val="100"/>
        <c:tickLblSkip val="1"/>
        <c:tickMarkSkip val="1"/>
        <c:noMultiLvlLbl val="0"/>
      </c:catAx>
      <c:valAx>
        <c:axId val="1"/>
        <c:scaling>
          <c:orientation val="minMax"/>
          <c:max val="70"/>
          <c:min val="10"/>
        </c:scaling>
        <c:delete val="0"/>
        <c:axPos val="l"/>
        <c:numFmt formatCode="General" sourceLinked="1"/>
        <c:majorTickMark val="out"/>
        <c:minorTickMark val="none"/>
        <c:tickLblPos val="nextTo"/>
        <c:spPr>
          <a:ln w="2173">
            <a:solidFill>
              <a:schemeClr val="tx1"/>
            </a:solidFill>
            <a:prstDash val="solid"/>
          </a:ln>
        </c:spPr>
        <c:txPr>
          <a:bodyPr rot="0" vert="horz"/>
          <a:lstStyle/>
          <a:p>
            <a:pPr>
              <a:defRPr/>
            </a:pPr>
            <a:endParaRPr lang="en-US"/>
          </a:p>
        </c:txPr>
        <c:crossAx val="208128632"/>
        <c:crosses val="autoZero"/>
        <c:crossBetween val="between"/>
        <c:majorUnit val="10"/>
      </c:valAx>
      <c:spPr>
        <a:noFill/>
        <a:ln w="17382">
          <a:noFill/>
        </a:ln>
      </c:spPr>
    </c:plotArea>
    <c:plotVisOnly val="1"/>
    <c:dispBlanksAs val="gap"/>
    <c:showDLblsOverMax val="0"/>
  </c:chart>
  <c:spPr>
    <a:noFill/>
    <a:ln>
      <a:noFill/>
    </a:ln>
  </c:spPr>
  <c:txPr>
    <a:bodyPr/>
    <a:lstStyle/>
    <a:p>
      <a:pPr>
        <a:defRPr sz="1400" b="0" i="0" u="none" strike="noStrike" baseline="0">
          <a:solidFill>
            <a:schemeClr val="tx1"/>
          </a:solidFill>
          <a:latin typeface="Arial"/>
          <a:ea typeface="Arial"/>
          <a:cs typeface="Arial"/>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510957324106117E-2"/>
          <c:y val="4.9152542372881358E-2"/>
          <c:w val="0.70934256055363321"/>
          <c:h val="0.79661016949152541"/>
        </c:manualLayout>
      </c:layout>
      <c:lineChart>
        <c:grouping val="standard"/>
        <c:varyColors val="0"/>
        <c:ser>
          <c:idx val="1"/>
          <c:order val="0"/>
          <c:tx>
            <c:strRef>
              <c:f>Sheet1!$A$2</c:f>
              <c:strCache>
                <c:ptCount val="1"/>
                <c:pt idx="0">
                  <c:v>Consent rate</c:v>
                </c:pt>
              </c:strCache>
            </c:strRef>
          </c:tx>
          <c:spPr>
            <a:ln w="50800">
              <a:solidFill>
                <a:srgbClr val="773374"/>
              </a:solidFill>
            </a:ln>
          </c:spPr>
          <c:marker>
            <c:symbol val="circle"/>
            <c:size val="13"/>
            <c:spPr>
              <a:solidFill>
                <a:srgbClr val="773374"/>
              </a:solidFill>
              <a:ln>
                <a:solidFill>
                  <a:srgbClr val="773374"/>
                </a:solidFill>
              </a:ln>
            </c:spPr>
          </c:marker>
          <c:cat>
            <c:strRef>
              <c:f>Sheet1!$B$1:$K$1</c:f>
              <c:strCache>
                <c:ptCount val="10"/>
                <c:pt idx="0">
                  <c:v>2015/16</c:v>
                </c:pt>
                <c:pt idx="1">
                  <c:v>2016/17</c:v>
                </c:pt>
                <c:pt idx="2">
                  <c:v>2017/18</c:v>
                </c:pt>
                <c:pt idx="3">
                  <c:v>2018/19</c:v>
                </c:pt>
                <c:pt idx="4">
                  <c:v>2019/20</c:v>
                </c:pt>
                <c:pt idx="5">
                  <c:v>2020/21</c:v>
                </c:pt>
                <c:pt idx="6">
                  <c:v>2021/22</c:v>
                </c:pt>
                <c:pt idx="7">
                  <c:v>2022/23</c:v>
                </c:pt>
                <c:pt idx="8">
                  <c:v>2023/24</c:v>
                </c:pt>
                <c:pt idx="9">
                  <c:v>2024/25</c:v>
                </c:pt>
              </c:strCache>
            </c:strRef>
          </c:cat>
          <c:val>
            <c:numRef>
              <c:f>Sheet1!$B$2:$K$2</c:f>
              <c:numCache>
                <c:formatCode>General</c:formatCode>
                <c:ptCount val="10"/>
                <c:pt idx="0">
                  <c:v>58</c:v>
                </c:pt>
                <c:pt idx="1">
                  <c:v>65</c:v>
                </c:pt>
                <c:pt idx="2">
                  <c:v>62</c:v>
                </c:pt>
                <c:pt idx="3">
                  <c:v>41</c:v>
                </c:pt>
                <c:pt idx="4">
                  <c:v>68</c:v>
                </c:pt>
                <c:pt idx="5">
                  <c:v>57</c:v>
                </c:pt>
                <c:pt idx="6">
                  <c:v>66</c:v>
                </c:pt>
                <c:pt idx="7">
                  <c:v>54</c:v>
                </c:pt>
                <c:pt idx="8">
                  <c:v>58</c:v>
                </c:pt>
                <c:pt idx="9">
                  <c:v>57</c:v>
                </c:pt>
              </c:numCache>
            </c:numRef>
          </c:val>
          <c:smooth val="0"/>
          <c:extLst>
            <c:ext xmlns:c16="http://schemas.microsoft.com/office/drawing/2014/chart" uri="{C3380CC4-5D6E-409C-BE32-E72D297353CC}">
              <c16:uniqueId val="{00000002-83B6-854B-BAFC-19C315AEC55E}"/>
            </c:ext>
          </c:extLst>
        </c:ser>
        <c:dLbls>
          <c:showLegendKey val="0"/>
          <c:showVal val="0"/>
          <c:showCatName val="0"/>
          <c:showSerName val="0"/>
          <c:showPercent val="0"/>
          <c:showBubbleSize val="0"/>
        </c:dLbls>
        <c:marker val="1"/>
        <c:smooth val="0"/>
        <c:axId val="202710304"/>
        <c:axId val="1"/>
      </c:lineChart>
      <c:catAx>
        <c:axId val="202710304"/>
        <c:scaling>
          <c:orientation val="minMax"/>
        </c:scaling>
        <c:delete val="0"/>
        <c:axPos val="b"/>
        <c:numFmt formatCode="General" sourceLinked="1"/>
        <c:majorTickMark val="out"/>
        <c:minorTickMark val="none"/>
        <c:tickLblPos val="nextTo"/>
        <c:spPr>
          <a:ln w="2173">
            <a:solidFill>
              <a:schemeClr val="tx1"/>
            </a:solidFill>
            <a:prstDash val="solid"/>
          </a:ln>
        </c:spPr>
        <c:txPr>
          <a:bodyPr rot="-2700000" vert="horz"/>
          <a:lstStyle/>
          <a:p>
            <a:pPr>
              <a:defRPr/>
            </a:pPr>
            <a:endParaRPr lang="en-US"/>
          </a:p>
        </c:txPr>
        <c:crossAx val="1"/>
        <c:crosses val="autoZero"/>
        <c:auto val="1"/>
        <c:lblAlgn val="ctr"/>
        <c:lblOffset val="100"/>
        <c:tickLblSkip val="1"/>
        <c:tickMarkSkip val="1"/>
        <c:noMultiLvlLbl val="0"/>
      </c:catAx>
      <c:valAx>
        <c:axId val="1"/>
        <c:scaling>
          <c:orientation val="minMax"/>
          <c:max val="70"/>
          <c:min val="10"/>
        </c:scaling>
        <c:delete val="0"/>
        <c:axPos val="l"/>
        <c:numFmt formatCode="General" sourceLinked="1"/>
        <c:majorTickMark val="out"/>
        <c:minorTickMark val="none"/>
        <c:tickLblPos val="nextTo"/>
        <c:spPr>
          <a:ln w="2173">
            <a:solidFill>
              <a:schemeClr val="tx1"/>
            </a:solidFill>
            <a:prstDash val="solid"/>
          </a:ln>
        </c:spPr>
        <c:txPr>
          <a:bodyPr rot="0" vert="horz"/>
          <a:lstStyle/>
          <a:p>
            <a:pPr>
              <a:defRPr/>
            </a:pPr>
            <a:endParaRPr lang="en-US"/>
          </a:p>
        </c:txPr>
        <c:crossAx val="202710304"/>
        <c:crosses val="autoZero"/>
        <c:crossBetween val="between"/>
        <c:majorUnit val="10"/>
      </c:valAx>
      <c:spPr>
        <a:noFill/>
        <a:ln w="17382">
          <a:noFill/>
        </a:ln>
        <a:effectLst/>
      </c:spPr>
    </c:plotArea>
    <c:plotVisOnly val="1"/>
    <c:dispBlanksAs val="gap"/>
    <c:showDLblsOverMax val="0"/>
  </c:chart>
  <c:spPr>
    <a:noFill/>
    <a:ln>
      <a:noFill/>
    </a:ln>
  </c:spPr>
  <c:txPr>
    <a:bodyPr/>
    <a:lstStyle/>
    <a:p>
      <a:pPr>
        <a:defRPr sz="1400" b="0" i="0" u="none" strike="noStrike" baseline="0">
          <a:solidFill>
            <a:schemeClr val="tx1"/>
          </a:solidFill>
          <a:latin typeface="Arial"/>
          <a:ea typeface="Arial"/>
          <a:cs typeface="Aria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Tested </c:v>
                </c:pt>
              </c:strCache>
            </c:strRef>
          </c:tx>
          <c:spPr>
            <a:solidFill>
              <a:schemeClr val="accent2"/>
            </a:solidFill>
            <a:ln>
              <a:noFill/>
            </a:ln>
            <a:effectLst/>
          </c:spPr>
          <c:invertIfNegative val="0"/>
          <c:cat>
            <c:strRef>
              <c:f>Sheet1!$A$2:$A$5</c:f>
              <c:strCache>
                <c:ptCount val="4"/>
                <c:pt idx="0">
                  <c:v>Less than 2 years</c:v>
                </c:pt>
                <c:pt idx="1">
                  <c:v>2-16 years</c:v>
                </c:pt>
                <c:pt idx="2">
                  <c:v>Less than 2 years</c:v>
                </c:pt>
                <c:pt idx="3">
                  <c:v>2-16 years</c:v>
                </c:pt>
              </c:strCache>
            </c:strRef>
          </c:cat>
          <c:val>
            <c:numRef>
              <c:f>Sheet1!$B$2:$B$5</c:f>
              <c:numCache>
                <c:formatCode>General</c:formatCode>
                <c:ptCount val="4"/>
                <c:pt idx="0">
                  <c:v>6</c:v>
                </c:pt>
                <c:pt idx="1">
                  <c:v>34</c:v>
                </c:pt>
                <c:pt idx="2">
                  <c:v>0</c:v>
                </c:pt>
                <c:pt idx="3">
                  <c:v>13</c:v>
                </c:pt>
              </c:numCache>
            </c:numRef>
          </c:val>
          <c:extLst>
            <c:ext xmlns:c16="http://schemas.microsoft.com/office/drawing/2014/chart" uri="{C3380CC4-5D6E-409C-BE32-E72D297353CC}">
              <c16:uniqueId val="{00000000-2F67-4A09-83E1-F7A21BB3D9BE}"/>
            </c:ext>
          </c:extLst>
        </c:ser>
        <c:ser>
          <c:idx val="1"/>
          <c:order val="1"/>
          <c:tx>
            <c:strRef>
              <c:f>Sheet1!$C$1</c:f>
              <c:strCache>
                <c:ptCount val="1"/>
                <c:pt idx="0">
                  <c:v>Not Tested</c:v>
                </c:pt>
              </c:strCache>
            </c:strRef>
          </c:tx>
          <c:spPr>
            <a:solidFill>
              <a:schemeClr val="accent4"/>
            </a:solidFill>
            <a:ln>
              <a:noFill/>
            </a:ln>
            <a:effectLst/>
          </c:spPr>
          <c:invertIfNegative val="0"/>
          <c:cat>
            <c:strRef>
              <c:f>Sheet1!$A$2:$A$5</c:f>
              <c:strCache>
                <c:ptCount val="4"/>
                <c:pt idx="0">
                  <c:v>Less than 2 years</c:v>
                </c:pt>
                <c:pt idx="1">
                  <c:v>2-16 years</c:v>
                </c:pt>
                <c:pt idx="2">
                  <c:v>Less than 2 years</c:v>
                </c:pt>
                <c:pt idx="3">
                  <c:v>2-16 years</c:v>
                </c:pt>
              </c:strCache>
            </c:strRef>
          </c:cat>
          <c:val>
            <c:numRef>
              <c:f>Sheet1!$C$2:$C$5</c:f>
              <c:numCache>
                <c:formatCode>General</c:formatCode>
                <c:ptCount val="4"/>
                <c:pt idx="0">
                  <c:v>6</c:v>
                </c:pt>
                <c:pt idx="1">
                  <c:v>6</c:v>
                </c:pt>
                <c:pt idx="2">
                  <c:v>5</c:v>
                </c:pt>
                <c:pt idx="3">
                  <c:v>19</c:v>
                </c:pt>
              </c:numCache>
            </c:numRef>
          </c:val>
          <c:extLst>
            <c:ext xmlns:c16="http://schemas.microsoft.com/office/drawing/2014/chart" uri="{C3380CC4-5D6E-409C-BE32-E72D297353CC}">
              <c16:uniqueId val="{00000001-2F67-4A09-83E1-F7A21BB3D9BE}"/>
            </c:ext>
          </c:extLst>
        </c:ser>
        <c:dLbls>
          <c:showLegendKey val="0"/>
          <c:showVal val="0"/>
          <c:showCatName val="0"/>
          <c:showSerName val="0"/>
          <c:showPercent val="0"/>
          <c:showBubbleSize val="0"/>
        </c:dLbls>
        <c:gapWidth val="150"/>
        <c:overlap val="100"/>
        <c:axId val="1392870863"/>
        <c:axId val="1392882863"/>
      </c:barChart>
      <c:catAx>
        <c:axId val="1392870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92882863"/>
        <c:crosses val="autoZero"/>
        <c:auto val="1"/>
        <c:lblAlgn val="ctr"/>
        <c:lblOffset val="100"/>
        <c:noMultiLvlLbl val="0"/>
      </c:catAx>
      <c:valAx>
        <c:axId val="13928828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928708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0.72124</cdr:x>
      <cdr:y>0.03177</cdr:y>
    </cdr:from>
    <cdr:to>
      <cdr:x>0.81952</cdr:x>
      <cdr:y>0.14177</cdr:y>
    </cdr:to>
    <cdr:sp macro="" textlink="">
      <cdr:nvSpPr>
        <cdr:cNvPr id="2" name="TextBox 6">
          <a:extLst xmlns:a="http://schemas.openxmlformats.org/drawingml/2006/main">
            <a:ext uri="{FF2B5EF4-FFF2-40B4-BE49-F238E27FC236}">
              <a16:creationId xmlns:a16="http://schemas.microsoft.com/office/drawing/2014/main" id="{143AF4E3-FBB7-10B1-CE86-3A9797713707}"/>
            </a:ext>
          </a:extLst>
        </cdr:cNvPr>
        <cdr:cNvSpPr txBox="1"/>
      </cdr:nvSpPr>
      <cdr:spPr>
        <a:xfrm xmlns:a="http://schemas.openxmlformats.org/drawingml/2006/main">
          <a:off x="6710680" y="106680"/>
          <a:ext cx="914400"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ctr"/>
          <a:r>
            <a:rPr lang="en-GB" dirty="0"/>
            <a:t>2025</a:t>
          </a:r>
        </a:p>
      </cdr:txBody>
    </cdr:sp>
  </cdr:relSizeAnchor>
  <cdr:relSizeAnchor xmlns:cdr="http://schemas.openxmlformats.org/drawingml/2006/chartDrawing">
    <cdr:from>
      <cdr:x>0.84354</cdr:x>
      <cdr:y>0.13968</cdr:y>
    </cdr:from>
    <cdr:to>
      <cdr:x>0.88859</cdr:x>
      <cdr:y>0.21457</cdr:y>
    </cdr:to>
    <cdr:sp macro="" textlink="">
      <cdr:nvSpPr>
        <cdr:cNvPr id="3" name="TextBox 2">
          <a:extLst xmlns:a="http://schemas.openxmlformats.org/drawingml/2006/main">
            <a:ext uri="{FF2B5EF4-FFF2-40B4-BE49-F238E27FC236}">
              <a16:creationId xmlns:a16="http://schemas.microsoft.com/office/drawing/2014/main" id="{BE1DAA1A-2902-42C7-15E4-B52BAC7ABD3A}"/>
            </a:ext>
          </a:extLst>
        </cdr:cNvPr>
        <cdr:cNvSpPr txBox="1"/>
      </cdr:nvSpPr>
      <cdr:spPr>
        <a:xfrm xmlns:a="http://schemas.openxmlformats.org/drawingml/2006/main">
          <a:off x="7848602" y="468987"/>
          <a:ext cx="419100" cy="25146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kern="1200" dirty="0"/>
            <a:t>41</a:t>
          </a:r>
          <a:r>
            <a:rPr lang="en-GB" sz="1100" kern="1200" dirty="0"/>
            <a:t>%</a:t>
          </a:r>
        </a:p>
      </cdr:txBody>
    </cdr:sp>
  </cdr:relSizeAnchor>
  <cdr:relSizeAnchor xmlns:cdr="http://schemas.openxmlformats.org/drawingml/2006/chartDrawing">
    <cdr:from>
      <cdr:x>0.37478</cdr:x>
      <cdr:y>0.04663</cdr:y>
    </cdr:from>
    <cdr:to>
      <cdr:x>0.41983</cdr:x>
      <cdr:y>0.12152</cdr:y>
    </cdr:to>
    <cdr:sp macro="" textlink="">
      <cdr:nvSpPr>
        <cdr:cNvPr id="6" name="TextBox 1">
          <a:extLst xmlns:a="http://schemas.openxmlformats.org/drawingml/2006/main">
            <a:ext uri="{FF2B5EF4-FFF2-40B4-BE49-F238E27FC236}">
              <a16:creationId xmlns:a16="http://schemas.microsoft.com/office/drawing/2014/main" id="{74E3E116-71D5-224B-0669-FC6065A74E70}"/>
            </a:ext>
          </a:extLst>
        </cdr:cNvPr>
        <cdr:cNvSpPr txBox="1"/>
      </cdr:nvSpPr>
      <cdr:spPr>
        <a:xfrm xmlns:a="http://schemas.openxmlformats.org/drawingml/2006/main">
          <a:off x="3487102" y="156567"/>
          <a:ext cx="419100" cy="25146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kern="1200" dirty="0"/>
            <a:t>85</a:t>
          </a:r>
          <a:r>
            <a:rPr lang="en-GB" sz="1100" kern="1200" dirty="0"/>
            <a:t>%</a:t>
          </a:r>
        </a:p>
      </cdr:txBody>
    </cdr:sp>
  </cdr:relSizeAnchor>
  <cdr:relSizeAnchor xmlns:cdr="http://schemas.openxmlformats.org/drawingml/2006/chartDrawing">
    <cdr:from>
      <cdr:x>0.60819</cdr:x>
      <cdr:y>0.6121</cdr:y>
    </cdr:from>
    <cdr:to>
      <cdr:x>0.65323</cdr:x>
      <cdr:y>0.687</cdr:y>
    </cdr:to>
    <cdr:sp macro="" textlink="">
      <cdr:nvSpPr>
        <cdr:cNvPr id="7" name="TextBox 1">
          <a:extLst xmlns:a="http://schemas.openxmlformats.org/drawingml/2006/main">
            <a:ext uri="{FF2B5EF4-FFF2-40B4-BE49-F238E27FC236}">
              <a16:creationId xmlns:a16="http://schemas.microsoft.com/office/drawing/2014/main" id="{74E3E116-71D5-224B-0669-FC6065A74E70}"/>
            </a:ext>
          </a:extLst>
        </cdr:cNvPr>
        <cdr:cNvSpPr txBox="1"/>
      </cdr:nvSpPr>
      <cdr:spPr>
        <a:xfrm xmlns:a="http://schemas.openxmlformats.org/drawingml/2006/main">
          <a:off x="5658802" y="2055177"/>
          <a:ext cx="419100" cy="25146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kern="1200" dirty="0"/>
            <a:t>0%</a:t>
          </a:r>
        </a:p>
      </cdr:txBody>
    </cdr:sp>
  </cdr:relSizeAnchor>
  <cdr:relSizeAnchor xmlns:cdr="http://schemas.openxmlformats.org/drawingml/2006/chartDrawing">
    <cdr:from>
      <cdr:x>0.14301</cdr:x>
      <cdr:y>0.49863</cdr:y>
    </cdr:from>
    <cdr:to>
      <cdr:x>0.18806</cdr:x>
      <cdr:y>0.57352</cdr:y>
    </cdr:to>
    <cdr:sp macro="" textlink="">
      <cdr:nvSpPr>
        <cdr:cNvPr id="8" name="TextBox 1">
          <a:extLst xmlns:a="http://schemas.openxmlformats.org/drawingml/2006/main">
            <a:ext uri="{FF2B5EF4-FFF2-40B4-BE49-F238E27FC236}">
              <a16:creationId xmlns:a16="http://schemas.microsoft.com/office/drawing/2014/main" id="{74E3E116-71D5-224B-0669-FC6065A74E70}"/>
            </a:ext>
          </a:extLst>
        </cdr:cNvPr>
        <cdr:cNvSpPr txBox="1"/>
      </cdr:nvSpPr>
      <cdr:spPr>
        <a:xfrm xmlns:a="http://schemas.openxmlformats.org/drawingml/2006/main">
          <a:off x="1330642" y="1674177"/>
          <a:ext cx="419100" cy="25146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kern="1200" dirty="0"/>
            <a:t>50%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5BAFE3-913B-4D43-A82D-1AA61D01E930}" type="datetimeFigureOut">
              <a:rPr lang="en-US" smtClean="0"/>
              <a:t>10/8/25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2FFCB1-6113-8F48-9D87-37115B7EFF48}" type="slidenum">
              <a:rPr lang="en-US" smtClean="0"/>
              <a:t>‹#›</a:t>
            </a:fld>
            <a:endParaRPr lang="en-US"/>
          </a:p>
        </p:txBody>
      </p:sp>
    </p:spTree>
    <p:extLst>
      <p:ext uri="{BB962C8B-B14F-4D97-AF65-F5344CB8AC3E}">
        <p14:creationId xmlns:p14="http://schemas.microsoft.com/office/powerpoint/2010/main" val="31904820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422275" y="1241425"/>
            <a:ext cx="5953125" cy="3349625"/>
          </a:xfrm>
          <a:ln/>
        </p:spPr>
      </p:sp>
      <p:sp>
        <p:nvSpPr>
          <p:cNvPr id="614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1280438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40532-7A75-BA2D-F541-389723B8DE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253BA4-6E1A-43C4-42DB-9C75E631B2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C86A81-F696-36FF-4570-E7C0759CACC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453762B-E86A-CB00-72C2-AF6A805F413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2FFCB1-6113-8F48-9D87-37115B7EFF4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4705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1BB984-1101-4888-B71F-F5ABDEEB3F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655163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Arial" panose="020B0604020202020204" pitchFamily="34" charset="0"/>
                <a:ea typeface="Times New Roman" panose="02020603050405020304" pitchFamily="18" charset="0"/>
              </a:rPr>
              <a:t>We know that children waiting for a cardiothoracic organ wait at least 3 times the time as an adult who is waiting for a cardiothoracic organ. </a:t>
            </a:r>
          </a:p>
          <a:p>
            <a:r>
              <a:rPr lang="en-GB" sz="1200" dirty="0">
                <a:effectLst/>
                <a:latin typeface="Arial" panose="020B0604020202020204" pitchFamily="34" charset="0"/>
                <a:ea typeface="Times New Roman" panose="02020603050405020304" pitchFamily="18" charset="0"/>
              </a:rPr>
              <a:t>For a child listed non-urgently in the UK, less than 10% are transplanted by one year. Six months after being listed urgently there is 33% chance of a child receiving a transplant.  We all know the longer anyone is waiting for an organ, the more co-morbidities they are likely to acquire.  We often hear about how the VAD program is at capacity.  The reality is that there are many patients like Angus.  The conference has heard the exceptional and much needed work that Louise Kenny and colleagues are doing in Newcastle to progress a DCD heart transplantation program.  This needs support, funding and progression through the appropriate regulatory authorities.  The reality is that there is a small pool of potential donors, so the demand for organs will always outweigh the need for organs, so it is incumbent on us as healthcare professionals to ensure that we </a:t>
            </a:r>
            <a:r>
              <a:rPr lang="en-GB" sz="1200" b="1" dirty="0">
                <a:effectLst/>
                <a:latin typeface="Arial" panose="020B0604020202020204" pitchFamily="34" charset="0"/>
                <a:ea typeface="Times New Roman" panose="02020603050405020304" pitchFamily="18" charset="0"/>
              </a:rPr>
              <a:t>offer organ donation as an option for end of life care</a:t>
            </a:r>
            <a:r>
              <a:rPr lang="en-GB" sz="1200" dirty="0">
                <a:effectLst/>
                <a:latin typeface="Arial" panose="020B0604020202020204" pitchFamily="34" charset="0"/>
                <a:ea typeface="Times New Roman" panose="02020603050405020304" pitchFamily="18" charset="0"/>
              </a:rPr>
              <a:t>.  It is incumbent on the purse string holders to invest in children's transplant programs. There are many more patients and families that have been through similar journeys to Angus, affected by end organ failure and never end up receiving a transplant. Sadly, this effects patients waiting for every kind of transplant, not just cardiac. </a:t>
            </a:r>
            <a:r>
              <a:rPr lang="en-GB" sz="1200" b="1" dirty="0">
                <a:effectLst/>
                <a:latin typeface="Arial" panose="020B0604020202020204" pitchFamily="34" charset="0"/>
                <a:ea typeface="Times New Roman" panose="02020603050405020304" pitchFamily="18" charset="0"/>
              </a:rPr>
              <a:t>This is our collective challenge. </a:t>
            </a:r>
            <a:endParaRPr lang="en-GB" b="1" dirty="0"/>
          </a:p>
          <a:p>
            <a:endParaRPr lang="en-GB" dirty="0"/>
          </a:p>
        </p:txBody>
      </p:sp>
      <p:sp>
        <p:nvSpPr>
          <p:cNvPr id="4" name="Slide Number Placeholder 3"/>
          <p:cNvSpPr>
            <a:spLocks noGrp="1"/>
          </p:cNvSpPr>
          <p:nvPr>
            <p:ph type="sldNum" sz="quarter" idx="5"/>
          </p:nvPr>
        </p:nvSpPr>
        <p:spPr/>
        <p:txBody>
          <a:bodyPr/>
          <a:lstStyle/>
          <a:p>
            <a:fld id="{DE2FFCB1-6113-8F48-9D87-37115B7EFF48}" type="slidenum">
              <a:rPr lang="en-US" smtClean="0"/>
              <a:t>11</a:t>
            </a:fld>
            <a:endParaRPr lang="en-US"/>
          </a:p>
        </p:txBody>
      </p:sp>
    </p:spTree>
    <p:extLst>
      <p:ext uri="{BB962C8B-B14F-4D97-AF65-F5344CB8AC3E}">
        <p14:creationId xmlns:p14="http://schemas.microsoft.com/office/powerpoint/2010/main" val="1287032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1BB984-1101-4888-B71F-F5ABDEEB3F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52022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E2FFCB1-6113-8F48-9D87-37115B7EFF48}" type="slidenum">
              <a:rPr lang="en-US" smtClean="0"/>
              <a:t>17</a:t>
            </a:fld>
            <a:endParaRPr lang="en-US"/>
          </a:p>
        </p:txBody>
      </p:sp>
    </p:spTree>
    <p:extLst>
      <p:ext uri="{BB962C8B-B14F-4D97-AF65-F5344CB8AC3E}">
        <p14:creationId xmlns:p14="http://schemas.microsoft.com/office/powerpoint/2010/main" val="265797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504527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279963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9460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59073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1"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363634"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0132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nchor="ctr" anchorCtr="0"/>
          <a:lstStyle>
            <a:lvl1pPr algn="ctr">
              <a:defRPr sz="3200" b="0">
                <a:solidFill>
                  <a:srgbClr val="E0119D"/>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52435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72839" y="179427"/>
            <a:ext cx="9304867" cy="1155700"/>
          </a:xfrm>
        </p:spPr>
        <p:txBody>
          <a:bodyPr anchor="ctr" anchorCtr="0"/>
          <a:lstStyle>
            <a:lvl1pPr algn="ctr">
              <a:defRPr sz="3200" b="0">
                <a:solidFill>
                  <a:srgbClr val="E0119D"/>
                </a:solidFill>
              </a:defRPr>
            </a:lvl1pPr>
          </a:lstStyle>
          <a:p>
            <a:r>
              <a:rPr lang="en-US" dirty="0"/>
              <a:t>Click to edit Master title style</a:t>
            </a:r>
            <a:endParaRPr lang="en-GB" dirty="0"/>
          </a:p>
        </p:txBody>
      </p:sp>
    </p:spTree>
    <p:extLst>
      <p:ext uri="{BB962C8B-B14F-4D97-AF65-F5344CB8AC3E}">
        <p14:creationId xmlns:p14="http://schemas.microsoft.com/office/powerpoint/2010/main" val="55040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47424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54561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24408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21879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625475"/>
            <a:ext cx="6775451" cy="4591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82406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33852" y="253768"/>
            <a:ext cx="9304867" cy="1155700"/>
          </a:xfrm>
        </p:spPr>
        <p:txBody>
          <a:bodyPr anchor="ctr" anchorCtr="0"/>
          <a:lstStyle>
            <a:lvl1pPr algn="ctr">
              <a:defRPr sz="3200" b="0">
                <a:solidFill>
                  <a:srgbClr val="E0119D"/>
                </a:solidFill>
              </a:defRPr>
            </a:lvl1pPr>
          </a:lstStyle>
          <a:p>
            <a:r>
              <a:rPr lang="en-US"/>
              <a:t>Click to edit Master title style</a:t>
            </a:r>
            <a:endParaRPr lang="en-GB"/>
          </a:p>
        </p:txBody>
      </p:sp>
      <p:sp>
        <p:nvSpPr>
          <p:cNvPr id="4" name="Content Placeholder 3"/>
          <p:cNvSpPr>
            <a:spLocks noGrp="1"/>
          </p:cNvSpPr>
          <p:nvPr>
            <p:ph sz="half" idx="2"/>
          </p:nvPr>
        </p:nvSpPr>
        <p:spPr>
          <a:xfrm>
            <a:off x="641653" y="2036956"/>
            <a:ext cx="5744633" cy="4334815"/>
          </a:xfrm>
          <a:solidFill>
            <a:schemeClr val="bg1">
              <a:lumMod val="95000"/>
            </a:schemeClr>
          </a:solidFill>
          <a:ln>
            <a:solidFill>
              <a:schemeClr val="accent6"/>
            </a:solidFill>
          </a:ln>
        </p:spPr>
        <p:txBody>
          <a:bodyPr/>
          <a:lstStyle>
            <a:lvl1pPr>
              <a:defRPr sz="2800">
                <a:latin typeface="Calibri" panose="020F0502020204030204" pitchFamily="34" charset="0"/>
                <a:cs typeface="Calibri" panose="020F0502020204030204" pitchFamily="34" charset="0"/>
              </a:defRPr>
            </a:lvl1pPr>
            <a:lvl2pPr>
              <a:defRPr sz="24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38823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Content Placeholder 3"/>
          <p:cNvSpPr>
            <a:spLocks noGrp="1"/>
          </p:cNvSpPr>
          <p:nvPr>
            <p:ph sz="half" idx="2"/>
          </p:nvPr>
        </p:nvSpPr>
        <p:spPr>
          <a:xfrm>
            <a:off x="5189462" y="1873477"/>
            <a:ext cx="5744633" cy="4280580"/>
          </a:xfrm>
          <a:solidFill>
            <a:schemeClr val="bg1">
              <a:lumMod val="95000"/>
            </a:schemeClr>
          </a:solidFill>
          <a:ln>
            <a:solidFill>
              <a:schemeClr val="accent6"/>
            </a:solidFill>
          </a:ln>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8841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72082049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
            <a:extLst>
              <a:ext uri="{FF2B5EF4-FFF2-40B4-BE49-F238E27FC236}">
                <a16:creationId xmlns:a16="http://schemas.microsoft.com/office/drawing/2014/main" id="{132410CB-E3C8-7448-9DA4-67B9721E0CF6}"/>
              </a:ext>
            </a:extLst>
          </p:cNvPr>
          <p:cNvSpPr/>
          <p:nvPr userDrawn="1"/>
        </p:nvSpPr>
        <p:spPr>
          <a:xfrm>
            <a:off x="407368" y="6119336"/>
            <a:ext cx="4572000" cy="738664"/>
          </a:xfrm>
          <a:prstGeom prst="rect">
            <a:avLst/>
          </a:prstGeom>
        </p:spPr>
        <p:txBody>
          <a:bodyPr>
            <a:spAutoFit/>
          </a:bodyPr>
          <a:lstStyle/>
          <a:p>
            <a:r>
              <a:rPr lang="en-GB" sz="2400" b="1" dirty="0">
                <a:solidFill>
                  <a:srgbClr val="D83A8C"/>
                </a:solidFill>
                <a:latin typeface="FrutigerLTStd"/>
              </a:rPr>
              <a:t>Organ Donation </a:t>
            </a:r>
            <a:r>
              <a:rPr lang="en-GB" sz="2400" dirty="0">
                <a:solidFill>
                  <a:srgbClr val="D83A8C"/>
                </a:solidFill>
                <a:latin typeface="FrutigerLTStd"/>
              </a:rPr>
              <a:t>Committee </a:t>
            </a:r>
          </a:p>
          <a:p>
            <a:r>
              <a:rPr lang="en-GB" dirty="0">
                <a:solidFill>
                  <a:srgbClr val="721E68"/>
                </a:solidFill>
                <a:latin typeface="FrutigerLTStd"/>
              </a:rPr>
              <a:t>Chair </a:t>
            </a:r>
            <a:r>
              <a:rPr lang="en-GB" dirty="0">
                <a:solidFill>
                  <a:srgbClr val="D83A8C"/>
                </a:solidFill>
                <a:latin typeface="FrutigerLTStd"/>
              </a:rPr>
              <a:t>• </a:t>
            </a:r>
            <a:r>
              <a:rPr lang="en-GB" dirty="0">
                <a:solidFill>
                  <a:srgbClr val="721E68"/>
                </a:solidFill>
                <a:latin typeface="FrutigerLTStd"/>
              </a:rPr>
              <a:t>Clinical Lead </a:t>
            </a:r>
            <a:r>
              <a:rPr lang="en-GB" dirty="0">
                <a:solidFill>
                  <a:srgbClr val="D83A8C"/>
                </a:solidFill>
                <a:latin typeface="FrutigerLTStd"/>
              </a:rPr>
              <a:t>• </a:t>
            </a:r>
            <a:r>
              <a:rPr lang="en-GB" dirty="0">
                <a:solidFill>
                  <a:srgbClr val="721E68"/>
                </a:solidFill>
                <a:latin typeface="FrutigerLTStd"/>
              </a:rPr>
              <a:t>Specialist Nurse </a:t>
            </a:r>
            <a:endParaRPr lang="en-GB" dirty="0"/>
          </a:p>
        </p:txBody>
      </p:sp>
    </p:spTree>
    <p:extLst>
      <p:ext uri="{BB962C8B-B14F-4D97-AF65-F5344CB8AC3E}">
        <p14:creationId xmlns:p14="http://schemas.microsoft.com/office/powerpoint/2010/main" val="24922661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77928086"/>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61563847"/>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6445903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72638398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2317171"/>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47715224"/>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06305078"/>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7012884"/>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58751"/>
            <a:ext cx="2743200" cy="596741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58751"/>
            <a:ext cx="8026400" cy="59674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1704913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0091C9"/>
            </a:gs>
            <a:gs pos="60001">
              <a:srgbClr val="0072C6"/>
            </a:gs>
            <a:gs pos="100000">
              <a:srgbClr val="003893"/>
            </a:gs>
          </a:gsLst>
          <a:lin ang="5400000"/>
        </a:gradFill>
        <a:effectLst/>
      </p:bgPr>
    </p:bg>
    <p:spTree>
      <p:nvGrpSpPr>
        <p:cNvPr id="1" name=""/>
        <p:cNvGrpSpPr/>
        <p:nvPr/>
      </p:nvGrpSpPr>
      <p:grpSpPr>
        <a:xfrm>
          <a:off x="0" y="0"/>
          <a:ext cx="0" cy="0"/>
          <a:chOff x="0" y="0"/>
          <a:chExt cx="0" cy="0"/>
        </a:xfrm>
      </p:grpSpPr>
      <p:sp>
        <p:nvSpPr>
          <p:cNvPr id="6" name="Freeform 5"/>
          <p:cNvSpPr/>
          <p:nvPr userDrawn="1"/>
        </p:nvSpPr>
        <p:spPr>
          <a:xfrm>
            <a:off x="-6351" y="-9525"/>
            <a:ext cx="12213168" cy="2019300"/>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0577" h="2019721">
                <a:moveTo>
                  <a:pt x="0" y="1739204"/>
                </a:moveTo>
                <a:lnTo>
                  <a:pt x="1208829" y="1479089"/>
                </a:lnTo>
                <a:lnTo>
                  <a:pt x="2035117" y="1433186"/>
                </a:lnTo>
                <a:lnTo>
                  <a:pt x="2733892" y="1448487"/>
                </a:lnTo>
                <a:lnTo>
                  <a:pt x="4182446" y="1729004"/>
                </a:lnTo>
                <a:lnTo>
                  <a:pt x="5253561" y="1973818"/>
                </a:lnTo>
                <a:lnTo>
                  <a:pt x="7084656" y="2019721"/>
                </a:lnTo>
                <a:lnTo>
                  <a:pt x="8885148" y="1764706"/>
                </a:lnTo>
                <a:lnTo>
                  <a:pt x="9155476" y="1606596"/>
                </a:lnTo>
                <a:cubicBezTo>
                  <a:pt x="9158026" y="803298"/>
                  <a:pt x="9158026" y="803298"/>
                  <a:pt x="9160577" y="0"/>
                </a:cubicBezTo>
                <a:lnTo>
                  <a:pt x="0" y="2627"/>
                </a:lnTo>
                <a:lnTo>
                  <a:pt x="0" y="1739204"/>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a:solidFill>
                <a:srgbClr val="FFFFFF"/>
              </a:solidFill>
            </a:endParaRPr>
          </a:p>
        </p:txBody>
      </p:sp>
      <p:pic>
        <p:nvPicPr>
          <p:cNvPr id="1027" name="Picture 7" descr="_0000_NHSBT_Ribbon_NHS_Blue_RGB_WhiteAbv_DRAFT.png"/>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6351" y="-9525"/>
            <a:ext cx="12213168" cy="266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9" name="Title Placeholder 1"/>
          <p:cNvSpPr>
            <a:spLocks noGrp="1"/>
          </p:cNvSpPr>
          <p:nvPr>
            <p:ph type="title"/>
          </p:nvPr>
        </p:nvSpPr>
        <p:spPr bwMode="auto">
          <a:xfrm>
            <a:off x="609600" y="625475"/>
            <a:ext cx="9304867" cy="11557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title style</a:t>
            </a:r>
            <a:endParaRPr lang="en-GB"/>
          </a:p>
        </p:txBody>
      </p:sp>
      <p:sp>
        <p:nvSpPr>
          <p:cNvPr id="1030" name="Text Placeholder 2"/>
          <p:cNvSpPr>
            <a:spLocks noGrp="1"/>
          </p:cNvSpPr>
          <p:nvPr>
            <p:ph type="body" idx="1"/>
          </p:nvPr>
        </p:nvSpPr>
        <p:spPr bwMode="auto">
          <a:xfrm>
            <a:off x="609600" y="1858963"/>
            <a:ext cx="9304867" cy="335756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drawing&#10;&#10;Description automatically generated">
            <a:extLst>
              <a:ext uri="{FF2B5EF4-FFF2-40B4-BE49-F238E27FC236}">
                <a16:creationId xmlns:a16="http://schemas.microsoft.com/office/drawing/2014/main" id="{88107862-3CF0-3145-8BE6-2EEB9E37F11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790230" y="261845"/>
            <a:ext cx="3095977" cy="862899"/>
          </a:xfrm>
          <a:prstGeom prst="rect">
            <a:avLst/>
          </a:prstGeom>
        </p:spPr>
      </p:pic>
    </p:spTree>
    <p:extLst>
      <p:ext uri="{BB962C8B-B14F-4D97-AF65-F5344CB8AC3E}">
        <p14:creationId xmlns:p14="http://schemas.microsoft.com/office/powerpoint/2010/main" val="999212185"/>
      </p:ext>
    </p:extLst>
  </p:cSld>
  <p:clrMap bg1="lt1" tx1="dk1" bg2="lt2" tx2="dk2" accent1="accent1" accent2="accent2" accent3="accent3" accent4="accent4" accent5="accent5" accent6="accent6" hlink="hlink" folHlink="folHlink"/>
  <p:sldLayoutIdLst>
    <p:sldLayoutId id="2147483738"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457200" rtl="0" eaLnBrk="0" fontAlgn="base" hangingPunct="0">
        <a:spcBef>
          <a:spcPct val="0"/>
        </a:spcBef>
        <a:spcAft>
          <a:spcPct val="0"/>
        </a:spcAft>
        <a:defRPr sz="3800" b="1">
          <a:solidFill>
            <a:srgbClr val="0072C6"/>
          </a:solidFill>
          <a:latin typeface="+mj-lt"/>
          <a:ea typeface="MS PGothic" pitchFamily="34" charset="-128"/>
          <a:cs typeface="+mj-cs"/>
        </a:defRPr>
      </a:lvl1pPr>
      <a:lvl2pPr algn="l" defTabSz="457200" rtl="0" eaLnBrk="0" fontAlgn="base" hangingPunct="0">
        <a:spcBef>
          <a:spcPct val="0"/>
        </a:spcBef>
        <a:spcAft>
          <a:spcPct val="0"/>
        </a:spcAft>
        <a:defRPr sz="3800" b="1">
          <a:solidFill>
            <a:srgbClr val="0072C6"/>
          </a:solidFill>
          <a:latin typeface="Arial" charset="0"/>
          <a:ea typeface="MS PGothic" pitchFamily="34" charset="-128"/>
          <a:cs typeface="Arial" charset="0"/>
        </a:defRPr>
      </a:lvl2pPr>
      <a:lvl3pPr algn="l" defTabSz="457200" rtl="0" eaLnBrk="0" fontAlgn="base" hangingPunct="0">
        <a:spcBef>
          <a:spcPct val="0"/>
        </a:spcBef>
        <a:spcAft>
          <a:spcPct val="0"/>
        </a:spcAft>
        <a:defRPr sz="3800" b="1">
          <a:solidFill>
            <a:srgbClr val="0072C6"/>
          </a:solidFill>
          <a:latin typeface="Arial" charset="0"/>
          <a:ea typeface="MS PGothic" pitchFamily="34" charset="-128"/>
          <a:cs typeface="Arial" charset="0"/>
        </a:defRPr>
      </a:lvl3pPr>
      <a:lvl4pPr algn="l" defTabSz="457200" rtl="0" eaLnBrk="0" fontAlgn="base" hangingPunct="0">
        <a:spcBef>
          <a:spcPct val="0"/>
        </a:spcBef>
        <a:spcAft>
          <a:spcPct val="0"/>
        </a:spcAft>
        <a:defRPr sz="3800" b="1">
          <a:solidFill>
            <a:srgbClr val="0072C6"/>
          </a:solidFill>
          <a:latin typeface="Arial" charset="0"/>
          <a:ea typeface="MS PGothic" pitchFamily="34" charset="-128"/>
          <a:cs typeface="Arial" charset="0"/>
        </a:defRPr>
      </a:lvl4pPr>
      <a:lvl5pPr algn="l" defTabSz="457200" rtl="0" eaLnBrk="0" fontAlgn="base" hangingPunct="0">
        <a:spcBef>
          <a:spcPct val="0"/>
        </a:spcBef>
        <a:spcAft>
          <a:spcPct val="0"/>
        </a:spcAft>
        <a:defRPr sz="3800" b="1">
          <a:solidFill>
            <a:srgbClr val="0072C6"/>
          </a:solidFill>
          <a:latin typeface="Arial" charset="0"/>
          <a:ea typeface="MS PGothic" pitchFamily="34" charset="-128"/>
          <a:cs typeface="Arial" charset="0"/>
        </a:defRPr>
      </a:lvl5pPr>
      <a:lvl6pPr marL="457200" algn="l" defTabSz="457200" rtl="0" fontAlgn="base">
        <a:spcBef>
          <a:spcPct val="0"/>
        </a:spcBef>
        <a:spcAft>
          <a:spcPct val="0"/>
        </a:spcAft>
        <a:defRPr sz="3800" b="1">
          <a:solidFill>
            <a:srgbClr val="0072C6"/>
          </a:solidFill>
          <a:latin typeface="Arial" charset="0"/>
          <a:ea typeface="ＭＳ Ｐゴシック" charset="0"/>
          <a:cs typeface="Arial" charset="0"/>
        </a:defRPr>
      </a:lvl6pPr>
      <a:lvl7pPr marL="914400" algn="l" defTabSz="457200" rtl="0" fontAlgn="base">
        <a:spcBef>
          <a:spcPct val="0"/>
        </a:spcBef>
        <a:spcAft>
          <a:spcPct val="0"/>
        </a:spcAft>
        <a:defRPr sz="3800" b="1">
          <a:solidFill>
            <a:srgbClr val="0072C6"/>
          </a:solidFill>
          <a:latin typeface="Arial" charset="0"/>
          <a:ea typeface="ＭＳ Ｐゴシック" charset="0"/>
          <a:cs typeface="Arial" charset="0"/>
        </a:defRPr>
      </a:lvl7pPr>
      <a:lvl8pPr marL="1371600" algn="l" defTabSz="457200" rtl="0" fontAlgn="base">
        <a:spcBef>
          <a:spcPct val="0"/>
        </a:spcBef>
        <a:spcAft>
          <a:spcPct val="0"/>
        </a:spcAft>
        <a:defRPr sz="3800" b="1">
          <a:solidFill>
            <a:srgbClr val="0072C6"/>
          </a:solidFill>
          <a:latin typeface="Arial" charset="0"/>
          <a:ea typeface="ＭＳ Ｐゴシック" charset="0"/>
          <a:cs typeface="Arial" charset="0"/>
        </a:defRPr>
      </a:lvl8pPr>
      <a:lvl9pPr marL="1828800" algn="l" defTabSz="457200" rtl="0" fontAlgn="base">
        <a:spcBef>
          <a:spcPct val="0"/>
        </a:spcBef>
        <a:spcAft>
          <a:spcPct val="0"/>
        </a:spcAft>
        <a:defRPr sz="3800" b="1">
          <a:solidFill>
            <a:srgbClr val="0072C6"/>
          </a:solidFill>
          <a:latin typeface="Arial" charset="0"/>
          <a:ea typeface="ＭＳ Ｐゴシック" charset="0"/>
          <a:cs typeface="Arial" charset="0"/>
        </a:defRPr>
      </a:lvl9pPr>
    </p:titleStyle>
    <p:bodyStyle>
      <a:lvl1pPr marL="177800" indent="-177800" algn="l" defTabSz="457200" rtl="0" eaLnBrk="0" fontAlgn="base" hangingPunct="0">
        <a:spcBef>
          <a:spcPts val="800"/>
        </a:spcBef>
        <a:spcAft>
          <a:spcPts val="800"/>
        </a:spcAft>
        <a:buClr>
          <a:srgbClr val="0072C6"/>
        </a:buClr>
        <a:buFont typeface="Arial" charset="0"/>
        <a:buChar char="•"/>
        <a:defRPr sz="2200">
          <a:solidFill>
            <a:schemeClr val="tx1"/>
          </a:solidFill>
          <a:latin typeface="+mn-lt"/>
          <a:ea typeface="MS PGothic" pitchFamily="34" charset="-128"/>
          <a:cs typeface="+mn-cs"/>
        </a:defRPr>
      </a:lvl1pPr>
      <a:lvl2pPr marL="447675" indent="-269875" algn="l" defTabSz="457200" rtl="0" eaLnBrk="0" fontAlgn="base" hangingPunct="0">
        <a:spcBef>
          <a:spcPts val="400"/>
        </a:spcBef>
        <a:spcAft>
          <a:spcPct val="0"/>
        </a:spcAft>
        <a:buFont typeface="Arial" charset="0"/>
        <a:buChar char="–"/>
        <a:defRPr sz="2200">
          <a:solidFill>
            <a:schemeClr val="tx1"/>
          </a:solidFill>
          <a:latin typeface="+mn-lt"/>
          <a:ea typeface="Arial" charset="0"/>
          <a:cs typeface="+mn-cs"/>
        </a:defRPr>
      </a:lvl2pPr>
      <a:lvl3pPr marL="625475" indent="-177800" algn="l" defTabSz="457200" rtl="0" eaLnBrk="0" fontAlgn="base" hangingPunct="0">
        <a:spcBef>
          <a:spcPts val="400"/>
        </a:spcBef>
        <a:spcAft>
          <a:spcPct val="0"/>
        </a:spcAft>
        <a:buFont typeface="Lucida Grande" charset="0"/>
        <a:buChar char="–"/>
        <a:defRPr sz="2200">
          <a:solidFill>
            <a:schemeClr val="tx1"/>
          </a:solidFill>
          <a:latin typeface="+mn-lt"/>
          <a:ea typeface="Arial" charset="0"/>
          <a:cs typeface="+mn-cs"/>
        </a:defRPr>
      </a:lvl3pPr>
      <a:lvl4pPr marL="895350" indent="-269875" algn="l" defTabSz="457200" rtl="0" eaLnBrk="0" fontAlgn="base" hangingPunct="0">
        <a:spcBef>
          <a:spcPts val="400"/>
        </a:spcBef>
        <a:spcAft>
          <a:spcPct val="0"/>
        </a:spcAft>
        <a:buFont typeface="Lucida Grande" charset="0"/>
        <a:buChar char="–"/>
        <a:defRPr sz="2200">
          <a:solidFill>
            <a:schemeClr val="tx1"/>
          </a:solidFill>
          <a:latin typeface="+mn-lt"/>
          <a:ea typeface="Arial" charset="0"/>
          <a:cs typeface="+mn-cs"/>
        </a:defRPr>
      </a:lvl4pPr>
      <a:lvl5pPr marL="1165225" indent="-269875" algn="l" defTabSz="457200" rtl="0" eaLnBrk="0" fontAlgn="base" hangingPunct="0">
        <a:spcBef>
          <a:spcPts val="400"/>
        </a:spcBef>
        <a:spcAft>
          <a:spcPct val="0"/>
        </a:spcAft>
        <a:buFont typeface="Lucida Grande" charset="0"/>
        <a:buChar char="–"/>
        <a:defRPr sz="2200">
          <a:solidFill>
            <a:schemeClr val="tx1"/>
          </a:solidFill>
          <a:latin typeface="+mn-lt"/>
          <a:ea typeface="Arial" charset="0"/>
          <a:cs typeface="+mn-cs"/>
        </a:defRPr>
      </a:lvl5pPr>
      <a:lvl6pPr marL="1622425" indent="-269875" algn="l" defTabSz="457200" rtl="0" fontAlgn="base">
        <a:spcBef>
          <a:spcPts val="400"/>
        </a:spcBef>
        <a:spcAft>
          <a:spcPct val="0"/>
        </a:spcAft>
        <a:buFont typeface="Lucida Grande" charset="0"/>
        <a:buChar char="–"/>
        <a:defRPr sz="2200">
          <a:solidFill>
            <a:schemeClr val="tx1"/>
          </a:solidFill>
          <a:latin typeface="+mn-lt"/>
          <a:ea typeface="Arial" charset="0"/>
          <a:cs typeface="+mn-cs"/>
        </a:defRPr>
      </a:lvl6pPr>
      <a:lvl7pPr marL="2079625" indent="-269875" algn="l" defTabSz="457200" rtl="0" fontAlgn="base">
        <a:spcBef>
          <a:spcPts val="400"/>
        </a:spcBef>
        <a:spcAft>
          <a:spcPct val="0"/>
        </a:spcAft>
        <a:buFont typeface="Lucida Grande" charset="0"/>
        <a:buChar char="–"/>
        <a:defRPr sz="2200">
          <a:solidFill>
            <a:schemeClr val="tx1"/>
          </a:solidFill>
          <a:latin typeface="+mn-lt"/>
          <a:ea typeface="Arial" charset="0"/>
          <a:cs typeface="+mn-cs"/>
        </a:defRPr>
      </a:lvl7pPr>
      <a:lvl8pPr marL="2536825" indent="-269875" algn="l" defTabSz="457200" rtl="0" fontAlgn="base">
        <a:spcBef>
          <a:spcPts val="400"/>
        </a:spcBef>
        <a:spcAft>
          <a:spcPct val="0"/>
        </a:spcAft>
        <a:buFont typeface="Lucida Grande" charset="0"/>
        <a:buChar char="–"/>
        <a:defRPr sz="2200">
          <a:solidFill>
            <a:schemeClr val="tx1"/>
          </a:solidFill>
          <a:latin typeface="+mn-lt"/>
          <a:ea typeface="Arial" charset="0"/>
          <a:cs typeface="+mn-cs"/>
        </a:defRPr>
      </a:lvl8pPr>
      <a:lvl9pPr marL="2994025" indent="-269875" algn="l" defTabSz="457200" rtl="0" fontAlgn="base">
        <a:spcBef>
          <a:spcPts val="400"/>
        </a:spcBef>
        <a:spcAft>
          <a:spcPct val="0"/>
        </a:spcAft>
        <a:buFont typeface="Lucida Grande" charset="0"/>
        <a:buChar char="–"/>
        <a:defRPr sz="22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7" name="Title Placeholder 1"/>
          <p:cNvSpPr>
            <a:spLocks noGrp="1"/>
          </p:cNvSpPr>
          <p:nvPr>
            <p:ph type="title"/>
          </p:nvPr>
        </p:nvSpPr>
        <p:spPr bwMode="auto">
          <a:xfrm>
            <a:off x="609600" y="625475"/>
            <a:ext cx="930486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1268" name="Text Placeholder 2"/>
          <p:cNvSpPr>
            <a:spLocks noGrp="1"/>
          </p:cNvSpPr>
          <p:nvPr>
            <p:ph type="body" idx="1"/>
          </p:nvPr>
        </p:nvSpPr>
        <p:spPr bwMode="auto">
          <a:xfrm>
            <a:off x="609600" y="1858963"/>
            <a:ext cx="9304867"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1509459262"/>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Lst>
  <p:txStyles>
    <p:titleStyle>
      <a:lvl1pPr algn="l" defTabSz="457200" rtl="0" fontAlgn="base">
        <a:spcBef>
          <a:spcPct val="0"/>
        </a:spcBef>
        <a:spcAft>
          <a:spcPct val="0"/>
        </a:spcAft>
        <a:defRPr sz="3800" b="1">
          <a:solidFill>
            <a:srgbClr val="0072C6"/>
          </a:solidFill>
          <a:latin typeface="+mj-lt"/>
          <a:ea typeface="+mj-ea"/>
          <a:cs typeface="+mj-cs"/>
        </a:defRPr>
      </a:lvl1pPr>
      <a:lvl2pPr algn="l" defTabSz="457200" rtl="0" fontAlgn="base">
        <a:spcBef>
          <a:spcPct val="0"/>
        </a:spcBef>
        <a:spcAft>
          <a:spcPct val="0"/>
        </a:spcAft>
        <a:defRPr sz="3800" b="1">
          <a:solidFill>
            <a:srgbClr val="0072C6"/>
          </a:solidFill>
          <a:latin typeface="Arial" pitchFamily="34" charset="0"/>
        </a:defRPr>
      </a:lvl2pPr>
      <a:lvl3pPr algn="l" defTabSz="457200" rtl="0" fontAlgn="base">
        <a:spcBef>
          <a:spcPct val="0"/>
        </a:spcBef>
        <a:spcAft>
          <a:spcPct val="0"/>
        </a:spcAft>
        <a:defRPr sz="3800" b="1">
          <a:solidFill>
            <a:srgbClr val="0072C6"/>
          </a:solidFill>
          <a:latin typeface="Arial" pitchFamily="34" charset="0"/>
        </a:defRPr>
      </a:lvl3pPr>
      <a:lvl4pPr algn="l" defTabSz="457200" rtl="0" fontAlgn="base">
        <a:spcBef>
          <a:spcPct val="0"/>
        </a:spcBef>
        <a:spcAft>
          <a:spcPct val="0"/>
        </a:spcAft>
        <a:defRPr sz="3800" b="1">
          <a:solidFill>
            <a:srgbClr val="0072C6"/>
          </a:solidFill>
          <a:latin typeface="Arial" pitchFamily="34" charset="0"/>
        </a:defRPr>
      </a:lvl4pPr>
      <a:lvl5pPr algn="l" defTabSz="457200" rtl="0" fontAlgn="base">
        <a:spcBef>
          <a:spcPct val="0"/>
        </a:spcBef>
        <a:spcAft>
          <a:spcPct val="0"/>
        </a:spcAft>
        <a:defRPr sz="3800" b="1">
          <a:solidFill>
            <a:srgbClr val="0072C6"/>
          </a:solidFill>
          <a:latin typeface="Arial" pitchFamily="34" charset="0"/>
        </a:defRPr>
      </a:lvl5pPr>
      <a:lvl6pPr marL="457200" algn="l" defTabSz="457200" rtl="0" fontAlgn="base">
        <a:spcBef>
          <a:spcPct val="0"/>
        </a:spcBef>
        <a:spcAft>
          <a:spcPct val="0"/>
        </a:spcAft>
        <a:defRPr sz="3800" b="1">
          <a:solidFill>
            <a:srgbClr val="0072C6"/>
          </a:solidFill>
          <a:latin typeface="Arial" pitchFamily="34" charset="0"/>
        </a:defRPr>
      </a:lvl6pPr>
      <a:lvl7pPr marL="914400" algn="l" defTabSz="457200" rtl="0" fontAlgn="base">
        <a:spcBef>
          <a:spcPct val="0"/>
        </a:spcBef>
        <a:spcAft>
          <a:spcPct val="0"/>
        </a:spcAft>
        <a:defRPr sz="3800" b="1">
          <a:solidFill>
            <a:srgbClr val="0072C6"/>
          </a:solidFill>
          <a:latin typeface="Arial" pitchFamily="34" charset="0"/>
        </a:defRPr>
      </a:lvl7pPr>
      <a:lvl8pPr marL="1371600" algn="l" defTabSz="457200" rtl="0" fontAlgn="base">
        <a:spcBef>
          <a:spcPct val="0"/>
        </a:spcBef>
        <a:spcAft>
          <a:spcPct val="0"/>
        </a:spcAft>
        <a:defRPr sz="3800" b="1">
          <a:solidFill>
            <a:srgbClr val="0072C6"/>
          </a:solidFill>
          <a:latin typeface="Arial" pitchFamily="34" charset="0"/>
        </a:defRPr>
      </a:lvl8pPr>
      <a:lvl9pPr marL="1828800" algn="l" defTabSz="457200" rtl="0" fontAlgn="base">
        <a:spcBef>
          <a:spcPct val="0"/>
        </a:spcBef>
        <a:spcAft>
          <a:spcPct val="0"/>
        </a:spcAft>
        <a:defRPr sz="3800" b="1">
          <a:solidFill>
            <a:srgbClr val="0072C6"/>
          </a:solidFill>
          <a:latin typeface="Arial" pitchFamily="34" charset="0"/>
        </a:defRPr>
      </a:lvl9pPr>
    </p:titleStyle>
    <p:bodyStyle>
      <a:lvl1pPr marL="177800" indent="-177800" algn="l" defTabSz="457200" rtl="0" fontAlgn="base">
        <a:spcBef>
          <a:spcPts val="800"/>
        </a:spcBef>
        <a:spcAft>
          <a:spcPts val="800"/>
        </a:spcAft>
        <a:buClr>
          <a:srgbClr val="0072C6"/>
        </a:buClr>
        <a:buFont typeface="Arial" pitchFamily="34" charset="0"/>
        <a:buChar char="•"/>
        <a:defRPr sz="2200">
          <a:solidFill>
            <a:schemeClr val="tx1"/>
          </a:solidFill>
          <a:latin typeface="+mn-lt"/>
          <a:ea typeface="+mn-ea"/>
          <a:cs typeface="+mn-cs"/>
        </a:defRPr>
      </a:lvl1pPr>
      <a:lvl2pPr marL="447675" indent="-269875" algn="l" defTabSz="457200" rtl="0" fontAlgn="base">
        <a:spcBef>
          <a:spcPts val="400"/>
        </a:spcBef>
        <a:spcAft>
          <a:spcPct val="0"/>
        </a:spcAft>
        <a:buFont typeface="Arial" pitchFamily="34" charset="0"/>
        <a:buChar char="–"/>
        <a:defRPr sz="2200">
          <a:solidFill>
            <a:schemeClr val="tx1"/>
          </a:solidFill>
          <a:latin typeface="+mn-lt"/>
        </a:defRPr>
      </a:lvl2pPr>
      <a:lvl3pPr marL="625475" indent="-177800" algn="l" defTabSz="457200" rtl="0" fontAlgn="base">
        <a:spcBef>
          <a:spcPts val="400"/>
        </a:spcBef>
        <a:spcAft>
          <a:spcPct val="0"/>
        </a:spcAft>
        <a:buFont typeface="Lucida Grande"/>
        <a:buChar char="–"/>
        <a:defRPr sz="2200">
          <a:solidFill>
            <a:schemeClr val="tx1"/>
          </a:solidFill>
          <a:latin typeface="+mn-lt"/>
        </a:defRPr>
      </a:lvl3pPr>
      <a:lvl4pPr marL="895350" indent="-269875" algn="l" defTabSz="457200" rtl="0" fontAlgn="base">
        <a:spcBef>
          <a:spcPts val="400"/>
        </a:spcBef>
        <a:spcAft>
          <a:spcPct val="0"/>
        </a:spcAft>
        <a:buFont typeface="Lucida Grande"/>
        <a:buChar char="–"/>
        <a:defRPr sz="2200">
          <a:solidFill>
            <a:schemeClr val="tx1"/>
          </a:solidFill>
          <a:latin typeface="+mn-lt"/>
        </a:defRPr>
      </a:lvl4pPr>
      <a:lvl5pPr marL="1165225" indent="-269875" algn="l" defTabSz="457200" rtl="0" fontAlgn="base">
        <a:spcBef>
          <a:spcPts val="400"/>
        </a:spcBef>
        <a:spcAft>
          <a:spcPct val="0"/>
        </a:spcAft>
        <a:buFont typeface="Lucida Grande"/>
        <a:buChar char="–"/>
        <a:defRPr sz="2200">
          <a:solidFill>
            <a:schemeClr val="tx1"/>
          </a:solidFill>
          <a:latin typeface="+mn-lt"/>
        </a:defRPr>
      </a:lvl5pPr>
      <a:lvl6pPr marL="1622425" indent="-269875" algn="l" defTabSz="457200" rtl="0" fontAlgn="base">
        <a:spcBef>
          <a:spcPts val="400"/>
        </a:spcBef>
        <a:spcAft>
          <a:spcPct val="0"/>
        </a:spcAft>
        <a:buFont typeface="Lucida Grande"/>
        <a:buChar char="–"/>
        <a:defRPr sz="2200">
          <a:solidFill>
            <a:schemeClr val="tx1"/>
          </a:solidFill>
          <a:latin typeface="+mn-lt"/>
        </a:defRPr>
      </a:lvl6pPr>
      <a:lvl7pPr marL="2079625" indent="-269875" algn="l" defTabSz="457200" rtl="0" fontAlgn="base">
        <a:spcBef>
          <a:spcPts val="400"/>
        </a:spcBef>
        <a:spcAft>
          <a:spcPct val="0"/>
        </a:spcAft>
        <a:buFont typeface="Lucida Grande"/>
        <a:buChar char="–"/>
        <a:defRPr sz="2200">
          <a:solidFill>
            <a:schemeClr val="tx1"/>
          </a:solidFill>
          <a:latin typeface="+mn-lt"/>
        </a:defRPr>
      </a:lvl7pPr>
      <a:lvl8pPr marL="2536825" indent="-269875" algn="l" defTabSz="457200" rtl="0" fontAlgn="base">
        <a:spcBef>
          <a:spcPts val="400"/>
        </a:spcBef>
        <a:spcAft>
          <a:spcPct val="0"/>
        </a:spcAft>
        <a:buFont typeface="Lucida Grande"/>
        <a:buChar char="–"/>
        <a:defRPr sz="2200">
          <a:solidFill>
            <a:schemeClr val="tx1"/>
          </a:solidFill>
          <a:latin typeface="+mn-lt"/>
        </a:defRPr>
      </a:lvl8pPr>
      <a:lvl9pPr marL="2994025" indent="-269875" algn="l" defTabSz="457200" rtl="0" fontAlgn="base">
        <a:spcBef>
          <a:spcPts val="400"/>
        </a:spcBef>
        <a:spcAft>
          <a:spcPct val="0"/>
        </a:spcAft>
        <a:buFont typeface="Lucida Grande"/>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C4340519-B546-4A90-853A-FDC2FD552A0C}"/>
              </a:ext>
            </a:extLst>
          </p:cNvPr>
          <p:cNvSpPr>
            <a:spLocks noGrp="1" noChangeArrowheads="1"/>
          </p:cNvSpPr>
          <p:nvPr>
            <p:ph type="title"/>
          </p:nvPr>
        </p:nvSpPr>
        <p:spPr bwMode="auto">
          <a:xfrm>
            <a:off x="609600" y="158750"/>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2051" name="Rectangle 3">
            <a:extLst>
              <a:ext uri="{FF2B5EF4-FFF2-40B4-BE49-F238E27FC236}">
                <a16:creationId xmlns:a16="http://schemas.microsoft.com/office/drawing/2014/main" id="{59A26795-8644-44A0-BEA4-949755C2A8F4}"/>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2857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4117801234"/>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Lst>
  <p:transition spd="slow">
    <p:fade/>
  </p:transition>
  <p:txStyles>
    <p:titleStyle>
      <a:lvl1pPr algn="ctr" rtl="0" eaLnBrk="0" fontAlgn="base" hangingPunct="0">
        <a:spcBef>
          <a:spcPct val="0"/>
        </a:spcBef>
        <a:spcAft>
          <a:spcPct val="0"/>
        </a:spcAft>
        <a:defRPr sz="2800">
          <a:solidFill>
            <a:schemeClr val="accent2"/>
          </a:solidFill>
          <a:latin typeface="+mj-lt"/>
          <a:ea typeface="+mj-ea"/>
          <a:cs typeface="+mj-cs"/>
        </a:defRPr>
      </a:lvl1pPr>
      <a:lvl2pPr algn="ctr" rtl="0" eaLnBrk="0" fontAlgn="base" hangingPunct="0">
        <a:spcBef>
          <a:spcPct val="0"/>
        </a:spcBef>
        <a:spcAft>
          <a:spcPct val="0"/>
        </a:spcAft>
        <a:defRPr sz="2800">
          <a:solidFill>
            <a:schemeClr val="accent2"/>
          </a:solidFill>
          <a:latin typeface="Arial" pitchFamily="34" charset="0"/>
          <a:cs typeface="Arial" pitchFamily="34" charset="0"/>
        </a:defRPr>
      </a:lvl2pPr>
      <a:lvl3pPr algn="ctr" rtl="0" eaLnBrk="0" fontAlgn="base" hangingPunct="0">
        <a:spcBef>
          <a:spcPct val="0"/>
        </a:spcBef>
        <a:spcAft>
          <a:spcPct val="0"/>
        </a:spcAft>
        <a:defRPr sz="2800">
          <a:solidFill>
            <a:schemeClr val="accent2"/>
          </a:solidFill>
          <a:latin typeface="Arial" pitchFamily="34" charset="0"/>
          <a:cs typeface="Arial" pitchFamily="34" charset="0"/>
        </a:defRPr>
      </a:lvl3pPr>
      <a:lvl4pPr algn="ctr" rtl="0" eaLnBrk="0" fontAlgn="base" hangingPunct="0">
        <a:spcBef>
          <a:spcPct val="0"/>
        </a:spcBef>
        <a:spcAft>
          <a:spcPct val="0"/>
        </a:spcAft>
        <a:defRPr sz="2800">
          <a:solidFill>
            <a:schemeClr val="accent2"/>
          </a:solidFill>
          <a:latin typeface="Arial" pitchFamily="34" charset="0"/>
          <a:cs typeface="Arial" pitchFamily="34" charset="0"/>
        </a:defRPr>
      </a:lvl4pPr>
      <a:lvl5pPr algn="ctr" rtl="0" eaLnBrk="0" fontAlgn="base" hangingPunct="0">
        <a:spcBef>
          <a:spcPct val="0"/>
        </a:spcBef>
        <a:spcAft>
          <a:spcPct val="0"/>
        </a:spcAft>
        <a:defRPr sz="2800">
          <a:solidFill>
            <a:schemeClr val="accent2"/>
          </a:solidFill>
          <a:latin typeface="Arial" pitchFamily="34" charset="0"/>
          <a:cs typeface="Arial" pitchFamily="34" charset="0"/>
        </a:defRPr>
      </a:lvl5pPr>
      <a:lvl6pPr marL="457200" algn="ctr" rtl="0" fontAlgn="base">
        <a:spcBef>
          <a:spcPct val="0"/>
        </a:spcBef>
        <a:spcAft>
          <a:spcPct val="0"/>
        </a:spcAft>
        <a:defRPr sz="2800">
          <a:solidFill>
            <a:schemeClr val="accent2"/>
          </a:solidFill>
          <a:latin typeface="Arial" pitchFamily="34" charset="0"/>
          <a:cs typeface="Arial" pitchFamily="34" charset="0"/>
        </a:defRPr>
      </a:lvl6pPr>
      <a:lvl7pPr marL="914400" algn="ctr" rtl="0" fontAlgn="base">
        <a:spcBef>
          <a:spcPct val="0"/>
        </a:spcBef>
        <a:spcAft>
          <a:spcPct val="0"/>
        </a:spcAft>
        <a:defRPr sz="2800">
          <a:solidFill>
            <a:schemeClr val="accent2"/>
          </a:solidFill>
          <a:latin typeface="Arial" pitchFamily="34" charset="0"/>
          <a:cs typeface="Arial" pitchFamily="34" charset="0"/>
        </a:defRPr>
      </a:lvl7pPr>
      <a:lvl8pPr marL="1371600" algn="ctr" rtl="0" fontAlgn="base">
        <a:spcBef>
          <a:spcPct val="0"/>
        </a:spcBef>
        <a:spcAft>
          <a:spcPct val="0"/>
        </a:spcAft>
        <a:defRPr sz="2800">
          <a:solidFill>
            <a:schemeClr val="accent2"/>
          </a:solidFill>
          <a:latin typeface="Arial" pitchFamily="34" charset="0"/>
          <a:cs typeface="Arial" pitchFamily="34" charset="0"/>
        </a:defRPr>
      </a:lvl8pPr>
      <a:lvl9pPr marL="1828800" algn="ctr" rtl="0" fontAlgn="base">
        <a:spcBef>
          <a:spcPct val="0"/>
        </a:spcBef>
        <a:spcAft>
          <a:spcPct val="0"/>
        </a:spcAft>
        <a:defRPr sz="2800">
          <a:solidFill>
            <a:schemeClr val="accent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600">
          <a:solidFill>
            <a:schemeClr val="tx1"/>
          </a:solidFill>
          <a:latin typeface="+mn-lt"/>
          <a:cs typeface="+mn-cs"/>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21.xml"/><Relationship Id="rId5" Type="http://schemas.openxmlformats.org/officeDocument/2006/relationships/image" Target="../media/image13.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1.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red balloon&#10;&#10;AI-generated content may be incorrect.">
            <a:extLst>
              <a:ext uri="{FF2B5EF4-FFF2-40B4-BE49-F238E27FC236}">
                <a16:creationId xmlns:a16="http://schemas.microsoft.com/office/drawing/2014/main" id="{C08C3871-49FF-3325-EA5E-ECD1A4FEE8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764" y="-167223"/>
            <a:ext cx="5895877" cy="7025920"/>
          </a:xfrm>
          <a:prstGeom prst="rect">
            <a:avLst/>
          </a:prstGeom>
        </p:spPr>
      </p:pic>
      <p:sp>
        <p:nvSpPr>
          <p:cNvPr id="9" name="Rectangle 2">
            <a:extLst>
              <a:ext uri="{FF2B5EF4-FFF2-40B4-BE49-F238E27FC236}">
                <a16:creationId xmlns:a16="http://schemas.microsoft.com/office/drawing/2014/main" id="{126F46FA-973E-1A4B-82FD-256F44812D3F}"/>
              </a:ext>
            </a:extLst>
          </p:cNvPr>
          <p:cNvSpPr>
            <a:spLocks noGrp="1"/>
          </p:cNvSpPr>
          <p:nvPr>
            <p:ph type="ctrTitle" idx="4294967295"/>
          </p:nvPr>
        </p:nvSpPr>
        <p:spPr>
          <a:xfrm>
            <a:off x="3876053" y="2750891"/>
            <a:ext cx="7016408" cy="803767"/>
          </a:xfrm>
        </p:spPr>
        <p:txBody>
          <a:bodyPr/>
          <a:lstStyle/>
          <a:p>
            <a:pPr algn="ctr" eaLnBrk="1" hangingPunct="1"/>
            <a:r>
              <a:rPr lang="en-GB" sz="4400" dirty="0">
                <a:solidFill>
                  <a:srgbClr val="E0119D"/>
                </a:solidFill>
              </a:rPr>
              <a:t>CLOD Induction</a:t>
            </a:r>
            <a:br>
              <a:rPr lang="en-GB" sz="4400" dirty="0">
                <a:solidFill>
                  <a:srgbClr val="E0119D"/>
                </a:solidFill>
              </a:rPr>
            </a:br>
            <a:br>
              <a:rPr lang="en-GB" sz="4267" dirty="0">
                <a:solidFill>
                  <a:srgbClr val="E0119D"/>
                </a:solidFill>
              </a:rPr>
            </a:br>
            <a:endParaRPr lang="en-GB" altLang="en-US" sz="4800" b="0" i="1" dirty="0">
              <a:solidFill>
                <a:schemeClr val="tx1"/>
              </a:solidFill>
            </a:endParaRPr>
          </a:p>
        </p:txBody>
      </p:sp>
      <p:pic>
        <p:nvPicPr>
          <p:cNvPr id="8" name="Picture 7">
            <a:extLst>
              <a:ext uri="{FF2B5EF4-FFF2-40B4-BE49-F238E27FC236}">
                <a16:creationId xmlns:a16="http://schemas.microsoft.com/office/drawing/2014/main" id="{927360FE-9343-5C45-A191-2D0E4DDC52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74667" y="261176"/>
            <a:ext cx="2971051" cy="829971"/>
          </a:xfrm>
          <a:prstGeom prst="rect">
            <a:avLst/>
          </a:prstGeom>
        </p:spPr>
      </p:pic>
      <p:sp>
        <p:nvSpPr>
          <p:cNvPr id="2" name="TextBox 1">
            <a:extLst>
              <a:ext uri="{FF2B5EF4-FFF2-40B4-BE49-F238E27FC236}">
                <a16:creationId xmlns:a16="http://schemas.microsoft.com/office/drawing/2014/main" id="{D2F0D102-D5E3-26F0-3A9B-0B1090021EDB}"/>
              </a:ext>
            </a:extLst>
          </p:cNvPr>
          <p:cNvSpPr txBox="1"/>
          <p:nvPr/>
        </p:nvSpPr>
        <p:spPr>
          <a:xfrm>
            <a:off x="4795605" y="4883512"/>
            <a:ext cx="5596404" cy="646331"/>
          </a:xfrm>
          <a:prstGeom prst="rect">
            <a:avLst/>
          </a:prstGeom>
          <a:noFill/>
        </p:spPr>
        <p:txBody>
          <a:bodyPr wrap="none" rtlCol="0">
            <a:spAutoFit/>
          </a:bodyPr>
          <a:lstStyle/>
          <a:p>
            <a:pPr algn="ctr"/>
            <a:r>
              <a:rPr lang="en-GB" dirty="0"/>
              <a:t>Dr Omer Aziz </a:t>
            </a:r>
          </a:p>
          <a:p>
            <a:pPr algn="ctr"/>
            <a:r>
              <a:rPr lang="en-GB" dirty="0"/>
              <a:t>National Paediatric Clinical Lead for Organ Donation </a:t>
            </a:r>
          </a:p>
        </p:txBody>
      </p:sp>
    </p:spTree>
    <p:extLst>
      <p:ext uri="{BB962C8B-B14F-4D97-AF65-F5344CB8AC3E}">
        <p14:creationId xmlns:p14="http://schemas.microsoft.com/office/powerpoint/2010/main" val="3993864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aph of a patient transplant&#10;&#10;AI-generated content may be incorrect.">
            <a:extLst>
              <a:ext uri="{FF2B5EF4-FFF2-40B4-BE49-F238E27FC236}">
                <a16:creationId xmlns:a16="http://schemas.microsoft.com/office/drawing/2014/main" id="{922A00A3-32EF-32DF-15C8-0C5EEA4377B1}"/>
              </a:ext>
            </a:extLst>
          </p:cNvPr>
          <p:cNvPicPr>
            <a:picLocks noGrp="1" noChangeAspect="1"/>
          </p:cNvPicPr>
          <p:nvPr>
            <p:ph idx="1"/>
          </p:nvPr>
        </p:nvPicPr>
        <p:blipFill rotWithShape="1">
          <a:blip r:embed="rId2"/>
          <a:srcRect b="2564"/>
          <a:stretch>
            <a:fillRect/>
          </a:stretch>
        </p:blipFill>
        <p:spPr>
          <a:xfrm>
            <a:off x="1343660" y="1115819"/>
            <a:ext cx="9504679" cy="4507741"/>
          </a:xfrm>
        </p:spPr>
      </p:pic>
    </p:spTree>
    <p:extLst>
      <p:ext uri="{BB962C8B-B14F-4D97-AF65-F5344CB8AC3E}">
        <p14:creationId xmlns:p14="http://schemas.microsoft.com/office/powerpoint/2010/main" val="3620074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aph with numbers and a line&#10;&#10;AI-generated content may be incorrect.">
            <a:extLst>
              <a:ext uri="{FF2B5EF4-FFF2-40B4-BE49-F238E27FC236}">
                <a16:creationId xmlns:a16="http://schemas.microsoft.com/office/drawing/2014/main" id="{706F520D-4181-D3B2-9104-55F76BBC9388}"/>
              </a:ext>
            </a:extLst>
          </p:cNvPr>
          <p:cNvPicPr>
            <a:picLocks noGrp="1" noChangeAspect="1"/>
          </p:cNvPicPr>
          <p:nvPr>
            <p:ph idx="1"/>
          </p:nvPr>
        </p:nvPicPr>
        <p:blipFill>
          <a:blip r:embed="rId2"/>
          <a:stretch>
            <a:fillRect/>
          </a:stretch>
        </p:blipFill>
        <p:spPr>
          <a:xfrm>
            <a:off x="865281" y="68263"/>
            <a:ext cx="10461437" cy="6721475"/>
          </a:xfrm>
          <a:noFill/>
        </p:spPr>
      </p:pic>
    </p:spTree>
    <p:extLst>
      <p:ext uri="{BB962C8B-B14F-4D97-AF65-F5344CB8AC3E}">
        <p14:creationId xmlns:p14="http://schemas.microsoft.com/office/powerpoint/2010/main" val="2118159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D3AFC-72F7-CF59-4DFE-47AE3A544F0B}"/>
            </a:ext>
          </a:extLst>
        </p:cNvPr>
        <p:cNvGrpSpPr/>
        <p:nvPr/>
      </p:nvGrpSpPr>
      <p:grpSpPr>
        <a:xfrm>
          <a:off x="0" y="0"/>
          <a:ext cx="0" cy="0"/>
          <a:chOff x="0" y="0"/>
          <a:chExt cx="0" cy="0"/>
        </a:xfrm>
      </p:grpSpPr>
      <p:graphicFrame>
        <p:nvGraphicFramePr>
          <p:cNvPr id="17" name="Object 2">
            <a:extLst>
              <a:ext uri="{FF2B5EF4-FFF2-40B4-BE49-F238E27FC236}">
                <a16:creationId xmlns:a16="http://schemas.microsoft.com/office/drawing/2014/main" id="{71FD15CB-953C-7B5D-8F97-0B7CBE838991}"/>
              </a:ext>
            </a:extLst>
          </p:cNvPr>
          <p:cNvGraphicFramePr>
            <a:graphicFrameLocks noChangeAspect="1"/>
          </p:cNvGraphicFramePr>
          <p:nvPr/>
        </p:nvGraphicFramePr>
        <p:xfrm>
          <a:off x="6214533" y="1692337"/>
          <a:ext cx="5842020" cy="499002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Object 2">
            <a:extLst>
              <a:ext uri="{FF2B5EF4-FFF2-40B4-BE49-F238E27FC236}">
                <a16:creationId xmlns:a16="http://schemas.microsoft.com/office/drawing/2014/main" id="{B8AEBF43-1DE5-DBF8-5614-EF95F80241BA}"/>
              </a:ext>
            </a:extLst>
          </p:cNvPr>
          <p:cNvGraphicFramePr>
            <a:graphicFrameLocks noChangeAspect="1"/>
          </p:cNvGraphicFramePr>
          <p:nvPr/>
        </p:nvGraphicFramePr>
        <p:xfrm>
          <a:off x="264310" y="1756536"/>
          <a:ext cx="7002935" cy="4925823"/>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A1F24EF8-5938-3177-54A8-628436A6A3C3}"/>
              </a:ext>
            </a:extLst>
          </p:cNvPr>
          <p:cNvSpPr txBox="1"/>
          <p:nvPr/>
        </p:nvSpPr>
        <p:spPr>
          <a:xfrm>
            <a:off x="7267246" y="926950"/>
            <a:ext cx="4340676" cy="919401"/>
          </a:xfrm>
          <a:prstGeom prst="roundRect">
            <a:avLst/>
          </a:prstGeom>
          <a:solidFill>
            <a:srgbClr val="C00000"/>
          </a:solidFill>
          <a:scene3d>
            <a:camera prst="orthographicFront"/>
            <a:lightRig rig="threePt" dir="t"/>
          </a:scene3d>
          <a:sp3d extrusionH="76200">
            <a:bevelT/>
            <a:extrusionClr>
              <a:schemeClr val="tx1"/>
            </a:extrusionClr>
          </a:sp3d>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Paediatric DCD Consent / Authorisation</a:t>
            </a:r>
          </a:p>
        </p:txBody>
      </p:sp>
      <p:pic>
        <p:nvPicPr>
          <p:cNvPr id="5" name="Picture 4">
            <a:extLst>
              <a:ext uri="{FF2B5EF4-FFF2-40B4-BE49-F238E27FC236}">
                <a16:creationId xmlns:a16="http://schemas.microsoft.com/office/drawing/2014/main" id="{A160C487-54E5-2AB1-F47A-2E6A88F568B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91948" y="204889"/>
            <a:ext cx="1764605" cy="492948"/>
          </a:xfrm>
          <a:prstGeom prst="rect">
            <a:avLst/>
          </a:prstGeom>
        </p:spPr>
      </p:pic>
      <p:sp>
        <p:nvSpPr>
          <p:cNvPr id="15" name="TextBox 14">
            <a:extLst>
              <a:ext uri="{FF2B5EF4-FFF2-40B4-BE49-F238E27FC236}">
                <a16:creationId xmlns:a16="http://schemas.microsoft.com/office/drawing/2014/main" id="{DBEBC350-3A75-4F62-AAB2-3943BB47CE12}"/>
              </a:ext>
            </a:extLst>
          </p:cNvPr>
          <p:cNvSpPr txBox="1"/>
          <p:nvPr/>
        </p:nvSpPr>
        <p:spPr>
          <a:xfrm>
            <a:off x="1490503" y="891547"/>
            <a:ext cx="4340676" cy="919401"/>
          </a:xfrm>
          <a:prstGeom prst="roundRect">
            <a:avLst/>
          </a:prstGeom>
          <a:solidFill>
            <a:srgbClr val="6E2C6B"/>
          </a:solidFill>
          <a:scene3d>
            <a:camera prst="orthographicFront"/>
            <a:lightRig rig="threePt" dir="t"/>
          </a:scene3d>
          <a:sp3d extrusionH="76200">
            <a:bevelT/>
            <a:extrusionClr>
              <a:schemeClr val="tx1"/>
            </a:extrusionClr>
          </a:sp3d>
        </p:spPr>
        <p:txBody>
          <a:bodyPr wrap="square" rtlCol="0">
            <a:spAutoFit/>
          </a:bodyPr>
          <a:lstStyle/>
          <a:p>
            <a:pPr lvl="0" algn="ctr" defTabSz="914377">
              <a:defRPr/>
            </a:pPr>
            <a:r>
              <a:rPr kumimoji="0" lang="en-GB" sz="2400" b="0" i="0" u="none" strike="noStrike" kern="1200" cap="none" spc="0" normalizeH="0" baseline="0" noProof="0" dirty="0">
                <a:ln>
                  <a:noFill/>
                </a:ln>
                <a:solidFill>
                  <a:srgbClr val="FFFFFF"/>
                </a:solidFill>
                <a:effectLst/>
                <a:uLnTx/>
                <a:uFillTx/>
                <a:latin typeface="Arial"/>
                <a:ea typeface="+mn-ea"/>
                <a:cs typeface="Arial"/>
              </a:rPr>
              <a:t>Paediatric DBD </a:t>
            </a:r>
            <a:r>
              <a:rPr lang="en-GB" sz="2400" dirty="0">
                <a:solidFill>
                  <a:srgbClr val="FFFFFF"/>
                </a:solidFill>
                <a:latin typeface="Arial"/>
                <a:cs typeface="Arial"/>
              </a:rPr>
              <a:t>Consent / Authorisation</a:t>
            </a:r>
            <a:endParaRPr kumimoji="0" lang="en-GB" sz="2400" b="0" i="0" u="none" strike="noStrike" kern="1200" cap="none" spc="0" normalizeH="0" baseline="0" noProof="0" dirty="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12570099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lage of a child and a person&#10;&#10;AI-generated content may be incorrect.">
            <a:extLst>
              <a:ext uri="{FF2B5EF4-FFF2-40B4-BE49-F238E27FC236}">
                <a16:creationId xmlns:a16="http://schemas.microsoft.com/office/drawing/2014/main" id="{4430D5C6-8782-9BD0-5720-F50E025E3398}"/>
              </a:ext>
            </a:extLst>
          </p:cNvPr>
          <p:cNvPicPr>
            <a:picLocks noChangeAspect="1"/>
          </p:cNvPicPr>
          <p:nvPr/>
        </p:nvPicPr>
        <p:blipFill>
          <a:blip r:embed="rId2"/>
          <a:srcRect/>
          <a:stretch>
            <a:fillRect/>
          </a:stretch>
        </p:blipFill>
        <p:spPr>
          <a:xfrm>
            <a:off x="20" y="-7610"/>
            <a:ext cx="12191980" cy="6857990"/>
          </a:xfrm>
          <a:prstGeom prst="rect">
            <a:avLst/>
          </a:prstGeom>
          <a:noFill/>
        </p:spPr>
      </p:pic>
    </p:spTree>
    <p:extLst>
      <p:ext uri="{BB962C8B-B14F-4D97-AF65-F5344CB8AC3E}">
        <p14:creationId xmlns:p14="http://schemas.microsoft.com/office/powerpoint/2010/main" val="37488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lying on a bed&#10;&#10;AI-generated content may be incorrect.">
            <a:extLst>
              <a:ext uri="{FF2B5EF4-FFF2-40B4-BE49-F238E27FC236}">
                <a16:creationId xmlns:a16="http://schemas.microsoft.com/office/drawing/2014/main" id="{9C15E516-9C50-4CCB-7618-FC7FEB80988F}"/>
              </a:ext>
            </a:extLst>
          </p:cNvPr>
          <p:cNvPicPr>
            <a:picLocks noGrp="1" noChangeAspect="1"/>
          </p:cNvPicPr>
          <p:nvPr>
            <p:ph idx="1"/>
          </p:nvPr>
        </p:nvPicPr>
        <p:blipFill>
          <a:blip r:embed="rId2"/>
          <a:stretch>
            <a:fillRect/>
          </a:stretch>
        </p:blipFill>
        <p:spPr>
          <a:xfrm>
            <a:off x="120650" y="530956"/>
            <a:ext cx="11950700" cy="5796089"/>
          </a:xfrm>
          <a:noFill/>
        </p:spPr>
      </p:pic>
    </p:spTree>
    <p:extLst>
      <p:ext uri="{BB962C8B-B14F-4D97-AF65-F5344CB8AC3E}">
        <p14:creationId xmlns:p14="http://schemas.microsoft.com/office/powerpoint/2010/main" val="132963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of a number of bars&#10;&#10;AI-generated content may be incorrect.">
            <a:extLst>
              <a:ext uri="{FF2B5EF4-FFF2-40B4-BE49-F238E27FC236}">
                <a16:creationId xmlns:a16="http://schemas.microsoft.com/office/drawing/2014/main" id="{25C185D6-0EFD-8841-BF4E-1257F8418631}"/>
              </a:ext>
            </a:extLst>
          </p:cNvPr>
          <p:cNvPicPr>
            <a:picLocks noChangeAspect="1"/>
          </p:cNvPicPr>
          <p:nvPr/>
        </p:nvPicPr>
        <p:blipFill>
          <a:blip r:embed="rId2"/>
          <a:stretch>
            <a:fillRect/>
          </a:stretch>
        </p:blipFill>
        <p:spPr>
          <a:xfrm>
            <a:off x="1817207" y="236385"/>
            <a:ext cx="8743260" cy="6385229"/>
          </a:xfrm>
          <a:prstGeom prst="rect">
            <a:avLst/>
          </a:prstGeom>
        </p:spPr>
      </p:pic>
    </p:spTree>
    <p:extLst>
      <p:ext uri="{BB962C8B-B14F-4D97-AF65-F5344CB8AC3E}">
        <p14:creationId xmlns:p14="http://schemas.microsoft.com/office/powerpoint/2010/main" val="2298220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medically suitable for the patient">
            <a:extLst>
              <a:ext uri="{FF2B5EF4-FFF2-40B4-BE49-F238E27FC236}">
                <a16:creationId xmlns:a16="http://schemas.microsoft.com/office/drawing/2014/main" id="{F08A31C8-7DC8-0CFA-ACD9-F9C2AFA2EE3C}"/>
              </a:ext>
            </a:extLst>
          </p:cNvPr>
          <p:cNvPicPr>
            <a:picLocks noChangeAspect="1"/>
          </p:cNvPicPr>
          <p:nvPr/>
        </p:nvPicPr>
        <p:blipFill>
          <a:blip r:embed="rId2"/>
          <a:stretch>
            <a:fillRect/>
          </a:stretch>
        </p:blipFill>
        <p:spPr>
          <a:xfrm>
            <a:off x="120650" y="545895"/>
            <a:ext cx="11950700" cy="5766211"/>
          </a:xfrm>
          <a:prstGeom prst="rect">
            <a:avLst/>
          </a:prstGeom>
          <a:noFill/>
        </p:spPr>
      </p:pic>
    </p:spTree>
    <p:extLst>
      <p:ext uri="{BB962C8B-B14F-4D97-AF65-F5344CB8AC3E}">
        <p14:creationId xmlns:p14="http://schemas.microsoft.com/office/powerpoint/2010/main" val="3612852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3D5056-015E-07F6-49D7-72F2F3E6B9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5628" y="1719714"/>
            <a:ext cx="6049099" cy="4127661"/>
          </a:xfrm>
          <a:prstGeom prst="rect">
            <a:avLst/>
          </a:prstGeom>
        </p:spPr>
      </p:pic>
      <p:pic>
        <p:nvPicPr>
          <p:cNvPr id="12" name="Picture 11">
            <a:extLst>
              <a:ext uri="{FF2B5EF4-FFF2-40B4-BE49-F238E27FC236}">
                <a16:creationId xmlns:a16="http://schemas.microsoft.com/office/drawing/2014/main" id="{F3D6FF6C-4AA6-1340-B966-22C7BF250F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91948" y="204889"/>
            <a:ext cx="1764605" cy="492948"/>
          </a:xfrm>
          <a:prstGeom prst="rect">
            <a:avLst/>
          </a:prstGeom>
        </p:spPr>
      </p:pic>
      <p:sp>
        <p:nvSpPr>
          <p:cNvPr id="11" name="TextBox 10">
            <a:extLst>
              <a:ext uri="{FF2B5EF4-FFF2-40B4-BE49-F238E27FC236}">
                <a16:creationId xmlns:a16="http://schemas.microsoft.com/office/drawing/2014/main" id="{AE346680-573E-C44F-74FE-F93FD0298B78}"/>
              </a:ext>
            </a:extLst>
          </p:cNvPr>
          <p:cNvSpPr txBox="1"/>
          <p:nvPr/>
        </p:nvSpPr>
        <p:spPr>
          <a:xfrm>
            <a:off x="538678" y="512583"/>
            <a:ext cx="6842622" cy="670120"/>
          </a:xfrm>
          <a:prstGeom prst="rect">
            <a:avLst/>
          </a:prstGeom>
          <a:noFill/>
        </p:spPr>
        <p:txBody>
          <a:bodyPr wrap="square">
            <a:spAutoFit/>
          </a:bodyPr>
          <a:lstStyle/>
          <a:p>
            <a:pPr marL="7938" marR="0" lvl="0" indent="-6350" algn="l"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Number of referrals requiring Coroner/Fiscal permission and level of permission was granted, 1 April 2019 to 31 March 2024.</a:t>
            </a:r>
            <a:endPar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8" name="Picture 17" descr="A document with text on it&#10;&#10;Description automatically generated">
            <a:extLst>
              <a:ext uri="{FF2B5EF4-FFF2-40B4-BE49-F238E27FC236}">
                <a16:creationId xmlns:a16="http://schemas.microsoft.com/office/drawing/2014/main" id="{0932AB08-3F6A-8CFA-14A6-0848EE2F84B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45350" y="1039197"/>
            <a:ext cx="3228900" cy="44668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TextBox 18">
            <a:extLst>
              <a:ext uri="{FF2B5EF4-FFF2-40B4-BE49-F238E27FC236}">
                <a16:creationId xmlns:a16="http://schemas.microsoft.com/office/drawing/2014/main" id="{C35623C4-CC5B-822B-9430-17D62DB38A2D}"/>
              </a:ext>
            </a:extLst>
          </p:cNvPr>
          <p:cNvSpPr txBox="1"/>
          <p:nvPr/>
        </p:nvSpPr>
        <p:spPr>
          <a:xfrm>
            <a:off x="10908890" y="1138100"/>
            <a:ext cx="87717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Arial"/>
              </a:rPr>
              <a:t>2023</a:t>
            </a:r>
          </a:p>
        </p:txBody>
      </p:sp>
    </p:spTree>
    <p:extLst>
      <p:ext uri="{BB962C8B-B14F-4D97-AF65-F5344CB8AC3E}">
        <p14:creationId xmlns:p14="http://schemas.microsoft.com/office/powerpoint/2010/main" val="4221408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screen shot of a graph&#10;&#10;AI-generated content may be incorrect.">
            <a:extLst>
              <a:ext uri="{FF2B5EF4-FFF2-40B4-BE49-F238E27FC236}">
                <a16:creationId xmlns:a16="http://schemas.microsoft.com/office/drawing/2014/main" id="{BE488DFB-ECC2-1BEF-7689-8A7442584CF8}"/>
              </a:ext>
            </a:extLst>
          </p:cNvPr>
          <p:cNvPicPr>
            <a:picLocks noGrp="1" noChangeAspect="1"/>
          </p:cNvPicPr>
          <p:nvPr>
            <p:ph idx="1"/>
          </p:nvPr>
        </p:nvPicPr>
        <p:blipFill>
          <a:blip r:embed="rId2"/>
          <a:stretch>
            <a:fillRect/>
          </a:stretch>
        </p:blipFill>
        <p:spPr>
          <a:xfrm>
            <a:off x="120650" y="560832"/>
            <a:ext cx="11950700" cy="5736337"/>
          </a:xfrm>
          <a:noFill/>
        </p:spPr>
      </p:pic>
    </p:spTree>
    <p:extLst>
      <p:ext uri="{BB962C8B-B14F-4D97-AF65-F5344CB8AC3E}">
        <p14:creationId xmlns:p14="http://schemas.microsoft.com/office/powerpoint/2010/main" val="1339849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graph&#10;&#10;AI-generated content may be incorrect.">
            <a:extLst>
              <a:ext uri="{FF2B5EF4-FFF2-40B4-BE49-F238E27FC236}">
                <a16:creationId xmlns:a16="http://schemas.microsoft.com/office/drawing/2014/main" id="{EFB4DD2D-CCC6-5221-8144-B0AFB83EB885}"/>
              </a:ext>
            </a:extLst>
          </p:cNvPr>
          <p:cNvPicPr>
            <a:picLocks noChangeAspect="1"/>
          </p:cNvPicPr>
          <p:nvPr/>
        </p:nvPicPr>
        <p:blipFill>
          <a:blip r:embed="rId3"/>
          <a:stretch>
            <a:fillRect/>
          </a:stretch>
        </p:blipFill>
        <p:spPr>
          <a:xfrm>
            <a:off x="120650" y="590710"/>
            <a:ext cx="11950700" cy="5676580"/>
          </a:xfrm>
          <a:prstGeom prst="rect">
            <a:avLst/>
          </a:prstGeom>
          <a:noFill/>
        </p:spPr>
      </p:pic>
    </p:spTree>
    <p:extLst>
      <p:ext uri="{BB962C8B-B14F-4D97-AF65-F5344CB8AC3E}">
        <p14:creationId xmlns:p14="http://schemas.microsoft.com/office/powerpoint/2010/main" val="2342508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erson in a hospital&#10;&#10;AI-generated content may be incorrect.">
            <a:extLst>
              <a:ext uri="{FF2B5EF4-FFF2-40B4-BE49-F238E27FC236}">
                <a16:creationId xmlns:a16="http://schemas.microsoft.com/office/drawing/2014/main" id="{696ACE72-A42E-6A1C-2CE1-C77E185EDC46}"/>
              </a:ext>
            </a:extLst>
          </p:cNvPr>
          <p:cNvPicPr>
            <a:picLocks noChangeAspect="1"/>
          </p:cNvPicPr>
          <p:nvPr/>
        </p:nvPicPr>
        <p:blipFill>
          <a:blip r:embed="rId2"/>
          <a:stretch>
            <a:fillRect/>
          </a:stretch>
        </p:blipFill>
        <p:spPr>
          <a:xfrm>
            <a:off x="761529" y="87376"/>
            <a:ext cx="10867062" cy="5845047"/>
          </a:xfrm>
          <a:prstGeom prst="rect">
            <a:avLst/>
          </a:prstGeom>
        </p:spPr>
      </p:pic>
      <p:sp>
        <p:nvSpPr>
          <p:cNvPr id="6" name="TextBox 5">
            <a:extLst>
              <a:ext uri="{FF2B5EF4-FFF2-40B4-BE49-F238E27FC236}">
                <a16:creationId xmlns:a16="http://schemas.microsoft.com/office/drawing/2014/main" id="{8C400743-BA77-8748-0B44-CD1D0147CC6F}"/>
              </a:ext>
            </a:extLst>
          </p:cNvPr>
          <p:cNvSpPr txBox="1"/>
          <p:nvPr/>
        </p:nvSpPr>
        <p:spPr>
          <a:xfrm>
            <a:off x="4863606" y="6370320"/>
            <a:ext cx="2662908" cy="369332"/>
          </a:xfrm>
          <a:prstGeom prst="rect">
            <a:avLst/>
          </a:prstGeom>
          <a:noFill/>
        </p:spPr>
        <p:txBody>
          <a:bodyPr wrap="none" rtlCol="0">
            <a:spAutoFit/>
          </a:bodyPr>
          <a:lstStyle/>
          <a:p>
            <a:r>
              <a:rPr lang="en-GB" dirty="0"/>
              <a:t>Louise.kenny4@nhs.net</a:t>
            </a:r>
          </a:p>
        </p:txBody>
      </p:sp>
    </p:spTree>
    <p:extLst>
      <p:ext uri="{BB962C8B-B14F-4D97-AF65-F5344CB8AC3E}">
        <p14:creationId xmlns:p14="http://schemas.microsoft.com/office/powerpoint/2010/main" val="3924678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screen with a black background&#10;&#10;AI-generated content may be incorrect.">
            <a:extLst>
              <a:ext uri="{FF2B5EF4-FFF2-40B4-BE49-F238E27FC236}">
                <a16:creationId xmlns:a16="http://schemas.microsoft.com/office/drawing/2014/main" id="{E464F150-1415-B8B4-FFD5-BFF0ED285E49}"/>
              </a:ext>
            </a:extLst>
          </p:cNvPr>
          <p:cNvPicPr>
            <a:picLocks noChangeAspect="1"/>
          </p:cNvPicPr>
          <p:nvPr/>
        </p:nvPicPr>
        <p:blipFill>
          <a:blip r:embed="rId2"/>
          <a:stretch>
            <a:fillRect/>
          </a:stretch>
        </p:blipFill>
        <p:spPr>
          <a:xfrm>
            <a:off x="92867" y="224303"/>
            <a:ext cx="12006266" cy="6719242"/>
          </a:xfrm>
          <a:prstGeom prst="rect">
            <a:avLst/>
          </a:prstGeom>
        </p:spPr>
      </p:pic>
      <p:pic>
        <p:nvPicPr>
          <p:cNvPr id="4" name="Picture 3">
            <a:extLst>
              <a:ext uri="{FF2B5EF4-FFF2-40B4-BE49-F238E27FC236}">
                <a16:creationId xmlns:a16="http://schemas.microsoft.com/office/drawing/2014/main" id="{DE1B796F-14A8-F4B6-1B3D-1485DE8FBF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304517">
            <a:off x="3619072" y="172343"/>
            <a:ext cx="4810330" cy="6823162"/>
          </a:xfrm>
          <a:prstGeom prst="rect">
            <a:avLst/>
          </a:prstGeom>
          <a:noFill/>
          <a:ln>
            <a:solidFill>
              <a:schemeClr val="accent6"/>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12307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D26AE48-F64D-7FB5-5855-26A885B7054B}"/>
              </a:ext>
            </a:extLst>
          </p:cNvPr>
          <p:cNvPicPr>
            <a:picLocks noChangeAspect="1"/>
          </p:cNvPicPr>
          <p:nvPr/>
        </p:nvPicPr>
        <p:blipFill>
          <a:blip r:embed="rId3"/>
          <a:stretch>
            <a:fillRect/>
          </a:stretch>
        </p:blipFill>
        <p:spPr>
          <a:xfrm>
            <a:off x="689878" y="1531589"/>
            <a:ext cx="7377782" cy="3794821"/>
          </a:xfrm>
          <a:prstGeom prst="rect">
            <a:avLst/>
          </a:prstGeom>
          <a:ln>
            <a:solidFill>
              <a:srgbClr val="6E2C6B"/>
            </a:solidFill>
          </a:ln>
        </p:spPr>
      </p:pic>
      <p:pic>
        <p:nvPicPr>
          <p:cNvPr id="12" name="Picture 11">
            <a:extLst>
              <a:ext uri="{FF2B5EF4-FFF2-40B4-BE49-F238E27FC236}">
                <a16:creationId xmlns:a16="http://schemas.microsoft.com/office/drawing/2014/main" id="{F3D6FF6C-4AA6-1340-B966-22C7BF250F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91948" y="204889"/>
            <a:ext cx="1764605" cy="492948"/>
          </a:xfrm>
          <a:prstGeom prst="rect">
            <a:avLst/>
          </a:prstGeom>
        </p:spPr>
      </p:pic>
      <p:sp>
        <p:nvSpPr>
          <p:cNvPr id="16" name="Rectangle 15">
            <a:extLst>
              <a:ext uri="{FF2B5EF4-FFF2-40B4-BE49-F238E27FC236}">
                <a16:creationId xmlns:a16="http://schemas.microsoft.com/office/drawing/2014/main" id="{01799D5B-78FC-B749-23DD-79A19B3E48B6}"/>
              </a:ext>
            </a:extLst>
          </p:cNvPr>
          <p:cNvSpPr/>
          <p:nvPr/>
        </p:nvSpPr>
        <p:spPr>
          <a:xfrm flipV="1">
            <a:off x="7230965" y="215575"/>
            <a:ext cx="901616" cy="2357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Arial"/>
            </a:endParaRPr>
          </a:p>
        </p:txBody>
      </p:sp>
      <p:sp>
        <p:nvSpPr>
          <p:cNvPr id="7" name="TextBox 6">
            <a:extLst>
              <a:ext uri="{FF2B5EF4-FFF2-40B4-BE49-F238E27FC236}">
                <a16:creationId xmlns:a16="http://schemas.microsoft.com/office/drawing/2014/main" id="{0302B52A-CA1A-D60D-2D17-7E78281A24CA}"/>
              </a:ext>
            </a:extLst>
          </p:cNvPr>
          <p:cNvSpPr txBox="1"/>
          <p:nvPr/>
        </p:nvSpPr>
        <p:spPr>
          <a:xfrm rot="16200000">
            <a:off x="6488089" y="2260403"/>
            <a:ext cx="86541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Arial"/>
                <a:ea typeface="+mn-ea"/>
                <a:cs typeface="Arial"/>
              </a:rPr>
              <a:t>72%</a:t>
            </a:r>
          </a:p>
        </p:txBody>
      </p:sp>
      <p:sp>
        <p:nvSpPr>
          <p:cNvPr id="8" name="TextBox 7">
            <a:extLst>
              <a:ext uri="{FF2B5EF4-FFF2-40B4-BE49-F238E27FC236}">
                <a16:creationId xmlns:a16="http://schemas.microsoft.com/office/drawing/2014/main" id="{2F942EEB-052B-78E0-CBB3-D54CA63E3432}"/>
              </a:ext>
            </a:extLst>
          </p:cNvPr>
          <p:cNvSpPr txBox="1"/>
          <p:nvPr/>
        </p:nvSpPr>
        <p:spPr>
          <a:xfrm rot="16200000">
            <a:off x="3715229" y="2331840"/>
            <a:ext cx="86541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Arial"/>
                <a:ea typeface="+mn-ea"/>
                <a:cs typeface="Arial"/>
              </a:rPr>
              <a:t>87%</a:t>
            </a:r>
          </a:p>
        </p:txBody>
      </p:sp>
      <p:sp>
        <p:nvSpPr>
          <p:cNvPr id="19" name="TextBox 18">
            <a:extLst>
              <a:ext uri="{FF2B5EF4-FFF2-40B4-BE49-F238E27FC236}">
                <a16:creationId xmlns:a16="http://schemas.microsoft.com/office/drawing/2014/main" id="{D7F58809-FA6C-3223-7413-B71C8A1CF69E}"/>
              </a:ext>
            </a:extLst>
          </p:cNvPr>
          <p:cNvSpPr txBox="1"/>
          <p:nvPr/>
        </p:nvSpPr>
        <p:spPr>
          <a:xfrm>
            <a:off x="8254377" y="1817792"/>
            <a:ext cx="3937623" cy="34163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6E2C6B"/>
                </a:solidFill>
                <a:effectLst/>
                <a:uLnTx/>
                <a:uFillTx/>
                <a:latin typeface="Arial"/>
                <a:ea typeface="+mn-ea"/>
                <a:cs typeface="Arial"/>
              </a:rPr>
              <a:t>Estimating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6E2C6B"/>
                </a:solidFill>
                <a:effectLst/>
                <a:uLnTx/>
                <a:uFillTx/>
                <a:latin typeface="Arial"/>
                <a:ea typeface="+mn-ea"/>
                <a:cs typeface="Arial"/>
              </a:rPr>
              <a:t>impact on donation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6E2C6B"/>
                </a:solidFill>
                <a:effectLst/>
                <a:uLnTx/>
                <a:uFillTx/>
                <a:latin typeface="Arial"/>
                <a:ea typeface="+mn-ea"/>
                <a:cs typeface="Arial"/>
              </a:rPr>
              <a:t>‘all else equal’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srgbClr val="6E2C6B"/>
              </a:solidFill>
              <a:effectLst/>
              <a:uLnTx/>
              <a:uFillTx/>
              <a:latin typeface="Arial"/>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Arial"/>
                <a:ea typeface="+mn-ea"/>
                <a:cs typeface="Arial"/>
              </a:rPr>
              <a:t>2023/24 testing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Arial"/>
                <a:ea typeface="+mn-ea"/>
                <a:cs typeface="Arial"/>
              </a:rPr>
              <a:t>75% = est. +25 donors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Arial"/>
                <a:ea typeface="+mn-ea"/>
                <a:cs typeface="Arial"/>
              </a:rPr>
              <a:t>2019/20 testing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Arial"/>
                <a:ea typeface="+mn-ea"/>
                <a:cs typeface="Arial"/>
              </a:rPr>
              <a:t>87% = +140 donors</a:t>
            </a:r>
          </a:p>
        </p:txBody>
      </p:sp>
    </p:spTree>
    <p:extLst>
      <p:ext uri="{BB962C8B-B14F-4D97-AF65-F5344CB8AC3E}">
        <p14:creationId xmlns:p14="http://schemas.microsoft.com/office/powerpoint/2010/main" val="2733924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aph of a number of people&#10;&#10;AI-generated content may be incorrect.">
            <a:extLst>
              <a:ext uri="{FF2B5EF4-FFF2-40B4-BE49-F238E27FC236}">
                <a16:creationId xmlns:a16="http://schemas.microsoft.com/office/drawing/2014/main" id="{3BCA4D64-7F49-2B40-E011-FDD8F4027732}"/>
              </a:ext>
            </a:extLst>
          </p:cNvPr>
          <p:cNvPicPr>
            <a:picLocks noGrp="1" noChangeAspect="1"/>
          </p:cNvPicPr>
          <p:nvPr>
            <p:ph idx="1"/>
          </p:nvPr>
        </p:nvPicPr>
        <p:blipFill>
          <a:blip r:embed="rId2"/>
          <a:stretch>
            <a:fillRect/>
          </a:stretch>
        </p:blipFill>
        <p:spPr>
          <a:xfrm>
            <a:off x="1702879" y="68263"/>
            <a:ext cx="8786241" cy="6721475"/>
          </a:xfrm>
          <a:noFill/>
        </p:spPr>
      </p:pic>
    </p:spTree>
    <p:extLst>
      <p:ext uri="{BB962C8B-B14F-4D97-AF65-F5344CB8AC3E}">
        <p14:creationId xmlns:p14="http://schemas.microsoft.com/office/powerpoint/2010/main" val="1149498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graph of a number of people&#10;&#10;AI-generated content may be incorrect.">
            <a:extLst>
              <a:ext uri="{FF2B5EF4-FFF2-40B4-BE49-F238E27FC236}">
                <a16:creationId xmlns:a16="http://schemas.microsoft.com/office/drawing/2014/main" id="{72E688DF-D07E-1760-18F4-C31BAABE4505}"/>
              </a:ext>
            </a:extLst>
          </p:cNvPr>
          <p:cNvPicPr>
            <a:picLocks noGrp="1" noChangeAspect="1"/>
          </p:cNvPicPr>
          <p:nvPr>
            <p:ph idx="1"/>
          </p:nvPr>
        </p:nvPicPr>
        <p:blipFill>
          <a:blip r:embed="rId2"/>
          <a:stretch>
            <a:fillRect/>
          </a:stretch>
        </p:blipFill>
        <p:spPr>
          <a:xfrm>
            <a:off x="120650" y="486141"/>
            <a:ext cx="11950700" cy="5885719"/>
          </a:xfrm>
          <a:noFill/>
        </p:spPr>
      </p:pic>
    </p:spTree>
    <p:extLst>
      <p:ext uri="{BB962C8B-B14F-4D97-AF65-F5344CB8AC3E}">
        <p14:creationId xmlns:p14="http://schemas.microsoft.com/office/powerpoint/2010/main" val="3290336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59C3C-D6E7-47B9-6DFC-607E2201E3DB}"/>
              </a:ext>
            </a:extLst>
          </p:cNvPr>
          <p:cNvSpPr>
            <a:spLocks noGrp="1"/>
          </p:cNvSpPr>
          <p:nvPr>
            <p:ph type="title"/>
          </p:nvPr>
        </p:nvSpPr>
        <p:spPr>
          <a:xfrm>
            <a:off x="1443566" y="625475"/>
            <a:ext cx="9304867" cy="1155700"/>
          </a:xfrm>
        </p:spPr>
        <p:txBody>
          <a:bodyPr/>
          <a:lstStyle/>
          <a:p>
            <a:pPr algn="ctr"/>
            <a:r>
              <a:rPr lang="en-GB" dirty="0"/>
              <a:t>Testing rates since the introduction of new guidance: 1</a:t>
            </a:r>
            <a:r>
              <a:rPr lang="en-GB" baseline="30000" dirty="0"/>
              <a:t>st</a:t>
            </a:r>
            <a:r>
              <a:rPr lang="en-GB" dirty="0"/>
              <a:t> January – 31</a:t>
            </a:r>
            <a:r>
              <a:rPr lang="en-GB" baseline="30000" dirty="0"/>
              <a:t>st</a:t>
            </a:r>
            <a:r>
              <a:rPr lang="en-GB" dirty="0"/>
              <a:t> August</a:t>
            </a:r>
          </a:p>
        </p:txBody>
      </p:sp>
      <p:graphicFrame>
        <p:nvGraphicFramePr>
          <p:cNvPr id="6" name="Content Placeholder 5">
            <a:extLst>
              <a:ext uri="{FF2B5EF4-FFF2-40B4-BE49-F238E27FC236}">
                <a16:creationId xmlns:a16="http://schemas.microsoft.com/office/drawing/2014/main" id="{0ED2DE6C-23BD-2684-36A3-C648BB6A0128}"/>
              </a:ext>
            </a:extLst>
          </p:cNvPr>
          <p:cNvGraphicFramePr>
            <a:graphicFrameLocks noGrp="1"/>
          </p:cNvGraphicFramePr>
          <p:nvPr>
            <p:ph idx="1"/>
            <p:extLst>
              <p:ext uri="{D42A27DB-BD31-4B8C-83A1-F6EECF244321}">
                <p14:modId xmlns:p14="http://schemas.microsoft.com/office/powerpoint/2010/main" val="144275164"/>
              </p:ext>
            </p:extLst>
          </p:nvPr>
        </p:nvGraphicFramePr>
        <p:xfrm>
          <a:off x="390313" y="2356048"/>
          <a:ext cx="11411374" cy="380091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143AF4E3-FBB7-10B1-CE86-3A9797713707}"/>
              </a:ext>
            </a:extLst>
          </p:cNvPr>
          <p:cNvSpPr txBox="1"/>
          <p:nvPr/>
        </p:nvSpPr>
        <p:spPr>
          <a:xfrm>
            <a:off x="2788920" y="2453640"/>
            <a:ext cx="914400" cy="369332"/>
          </a:xfrm>
          <a:prstGeom prst="rect">
            <a:avLst/>
          </a:prstGeom>
          <a:noFill/>
        </p:spPr>
        <p:txBody>
          <a:bodyPr wrap="square" rtlCol="0">
            <a:spAutoFit/>
          </a:bodyPr>
          <a:lstStyle/>
          <a:p>
            <a:pPr algn="ctr"/>
            <a:r>
              <a:rPr lang="en-GB" dirty="0"/>
              <a:t>2024</a:t>
            </a:r>
          </a:p>
        </p:txBody>
      </p:sp>
    </p:spTree>
    <p:extLst>
      <p:ext uri="{BB962C8B-B14F-4D97-AF65-F5344CB8AC3E}">
        <p14:creationId xmlns:p14="http://schemas.microsoft.com/office/powerpoint/2010/main" val="3303731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2E4C-45ED-B07C-0AE5-3D33CC67E427}"/>
              </a:ext>
            </a:extLst>
          </p:cNvPr>
          <p:cNvSpPr>
            <a:spLocks noGrp="1"/>
          </p:cNvSpPr>
          <p:nvPr>
            <p:ph type="title"/>
          </p:nvPr>
        </p:nvSpPr>
        <p:spPr>
          <a:xfrm>
            <a:off x="1645920" y="2851150"/>
            <a:ext cx="9304867" cy="1155700"/>
          </a:xfrm>
        </p:spPr>
        <p:txBody>
          <a:bodyPr/>
          <a:lstStyle/>
          <a:p>
            <a:pPr algn="ctr"/>
            <a:r>
              <a:rPr lang="en-US" dirty="0"/>
              <a:t>Questions/Comments</a:t>
            </a:r>
          </a:p>
        </p:txBody>
      </p:sp>
    </p:spTree>
    <p:extLst>
      <p:ext uri="{BB962C8B-B14F-4D97-AF65-F5344CB8AC3E}">
        <p14:creationId xmlns:p14="http://schemas.microsoft.com/office/powerpoint/2010/main" val="1065874707"/>
      </p:ext>
    </p:extLst>
  </p:cSld>
  <p:clrMapOvr>
    <a:masterClrMapping/>
  </p:clrMapOvr>
</p:sld>
</file>

<file path=ppt/theme/theme1.xml><?xml version="1.0" encoding="utf-8"?>
<a:theme xmlns:a="http://schemas.openxmlformats.org/drawingml/2006/main" name="5_NHSBT_presentation_style_v2">
  <a:themeElements>
    <a:clrScheme name="3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3_NHSBT_presentation_style_v2">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extLst>
          <a:ext uri="{AF507438-7753-43e0-B8FC-AC1667EBCBE1}">
            <a14:hiddenEffects xmlns="" xmlns:a14="http://schemas.microsoft.com/office/drawing/2010/main">
              <a:effectLst>
                <a:outerShdw blurRad="63500"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MS PGothic"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extLst>
          <a:ext uri="{AF507438-7753-43e0-B8FC-AC1667EBCBE1}">
            <a14:hiddenEffects xmlns="" xmlns:a14="http://schemas.microsoft.com/office/drawing/2010/main">
              <a:effectLst>
                <a:outerShdw blurRad="63500"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MS PGothic" charset="0"/>
            <a:cs typeface="Arial" charset="0"/>
          </a:defRPr>
        </a:defPPr>
      </a:lstStyle>
    </a:lnDef>
  </a:objectDefaults>
  <a:extraClrSchemeLst>
    <a:extraClrScheme>
      <a:clrScheme name="3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NHSBT_presentation_style_v2">
  <a:themeElements>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2_NHSBT_presentation_style_v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18673</TotalTime>
  <Words>385</Words>
  <Application>Microsoft Macintosh PowerPoint</Application>
  <PresentationFormat>Widescreen</PresentationFormat>
  <Paragraphs>34</Paragraphs>
  <Slides>18</Slides>
  <Notes>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18</vt:i4>
      </vt:variant>
    </vt:vector>
  </HeadingPairs>
  <TitlesOfParts>
    <vt:vector size="26" baseType="lpstr">
      <vt:lpstr>ＭＳ Ｐゴシック</vt:lpstr>
      <vt:lpstr>Arial</vt:lpstr>
      <vt:lpstr>Calibri</vt:lpstr>
      <vt:lpstr>FrutigerLTStd</vt:lpstr>
      <vt:lpstr>Lucida Grande</vt:lpstr>
      <vt:lpstr>5_NHSBT_presentation_style_v2</vt:lpstr>
      <vt:lpstr>2_NHSBT_presentation_style_v2</vt:lpstr>
      <vt:lpstr>4_Default Design</vt:lpstr>
      <vt:lpstr>CLOD Induction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Testing rates since the introduction of new guidance: 1st January – 31st August</vt:lpstr>
      <vt:lpstr>Questions/Comments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Gardiner</dc:creator>
  <cp:lastModifiedBy>omer.aziz239@gmail.com</cp:lastModifiedBy>
  <cp:revision>314</cp:revision>
  <dcterms:created xsi:type="dcterms:W3CDTF">2014-03-03T07:34:55Z</dcterms:created>
  <dcterms:modified xsi:type="dcterms:W3CDTF">2025-10-08T08:03:45Z</dcterms:modified>
</cp:coreProperties>
</file>