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4009B-3111-A14E-3FEF-833F53CB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92EF7F-1E10-4D8C-3559-745E3CD28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7A163-3A26-43C9-9CF8-62F42E7FF670}" type="datetimeFigureOut">
              <a:rPr lang="en-GB" smtClean="0"/>
              <a:t>05/09/2025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C39834-A5CD-0454-F528-8D129110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69BCC7-F9C4-914F-E2B3-7A8BB961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37471-AFD4-4DAC-9BDB-7E7608489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4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61B234-F777-393C-B8ED-5BC0B1A46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7A139-D5D3-31C9-BBC2-A4F5DD4D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BE1B-BF67-1BD6-63CB-0CF4AAE8D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F7A163-3A26-43C9-9CF8-62F42E7FF670}" type="datetimeFigureOut">
              <a:rPr lang="en-GB" smtClean="0"/>
              <a:t>05/09/2025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189D3-6DCC-A4C4-1993-6FFC07F71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BBB8A-B209-D6AC-6F21-E4CA5785C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37471-AFD4-4DAC-9BDB-7E7608489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74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557856-96A2-BB39-D2DE-D0629917E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Living Donor Kidney Transplantation 2024/25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97000-1905-8B2C-83D6-B1F4013847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2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0956CC-655A-DDDB-BAD6-1C865644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493F3-A9D2-BF9C-F5D3-808DCBF031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67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064227-5B5B-DB4A-A3A8-9AF95A4E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8AF832-A23A-CD16-98A4-21AB6E8B80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3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716852-3DD1-4BF5-D9D3-C851F2D0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F28AB-A0DB-58F1-176D-D57EE00BDF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8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3BA910-584A-E991-CC23-8128E461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FB45A-8F90-B132-26DA-3932D4C59F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4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33C5CC-027D-32E0-C2B5-F86E3338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B4DB8C-4881-82BC-047A-CB15985CF9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0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A62405-FEC2-5A33-766D-9BAFFE324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8372E-D851-1129-6F0F-2F5AF2BFEF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9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BBDD4C-556B-4F23-9A97-DB8DCA65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AC69B-374A-62F9-3C33-CF66B6048B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6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5C6376-AB52-2427-2CAC-E8D06EBA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6C4D14-2DDE-9269-312A-CDA7E05553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86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2596F3-B7AC-ACDF-46CD-CA06ACC4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2695F3-D3C8-F2BF-D329-AC444952C4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8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2A7982-88C6-9EAE-A960-935046F3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11AD92-9251-520F-0FE0-D3827E5407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71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7CB360-F236-79EF-94AC-2CE9A1B2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Demographic Characteristics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618624-D736-A8A2-1E18-BD3039F066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3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1B6873-E16B-FF53-04AC-01710E88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84EE8C-6608-D79F-A9FF-B5650D7D04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11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02B468-7581-60C3-9277-C1F5E932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2F349-55BB-127E-B499-8C09A43DA8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36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CC2D26-4ED9-FA79-170E-2B532CF1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4A063-80E1-795C-14B0-216340F2D7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08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4D3CE4-8E97-0269-A103-E72483E2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4FFAB8-C2E7-CA71-7A54-721D3E1619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62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3B2E68-7847-180C-AB14-9E6FB07C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C6320-3EDD-F7FD-833B-9FCA9B8C06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89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EB6105-360F-B0EB-D288-76C7344C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435AB-D428-8B12-C5CB-E27C6D5F38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91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DAB440-DACD-7FB3-05D0-46F6E22F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D990B3-4CB0-8D98-B1DF-3C5BE252AF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7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C4E9C1-5A61-1251-0A1F-0A0EC400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896C3-7725-5E6C-152A-2AD7553E1C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09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19820A-3F51-C2BC-FD96-EC42EC25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27601-6FB1-3C2F-6C11-41CDEC5F9F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90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4C9499-5CB6-6D3A-DE2F-AC1D310E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6853CB-B90D-B40A-ECFA-F1117686E2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86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5F7CC8-70F0-4571-A54D-185D0A08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472FBB-3D4F-BFB2-C302-F8374D7BBA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80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71996D-E9CB-BC8C-E72B-BC5827973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F725F8-445D-D76E-8A0C-1F0DDD8F04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26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522026-8C66-8A2A-D68F-34CD2495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D68F63-BBDA-1DB5-56B5-8935DA63E8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7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E4EA7C-538C-787B-34DE-CD9C2F2F8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633FE4-8EE7-76A7-4312-76B40E9914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51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EFC1B0-79A8-E121-9069-73397E61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9248D9-0AAA-8A0B-0150-B4A894510F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79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46F925-BE80-2B3C-31FE-0CD72433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F1BC4-894B-71AD-9AB1-23591A6806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10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93F5CC-DEB5-E2A2-9F68-E896A2EE0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UK Living Kidney Sharing Schemes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8937B-E4A3-7D60-7376-E98AF694BD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55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6FF045-7DB7-B728-CB1D-C7BC6A3CA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C3D0E-4D55-33DE-31CA-CCB91006FB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04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B5D7AD-87AB-4039-DEDF-B8B1F2207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A9BF3C-B31D-4162-CB21-764DA7849B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70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C07A14-5407-1C62-21CD-EC504250C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C6E1F5-DD6E-AE7B-4C5B-9C72526C98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33EA70-E45C-C6C6-1FC9-2BBC3F69F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E933F-CF8B-84EF-2DFC-40F51C5D0B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97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87C090-3C61-C20F-9C7D-9D27ECE2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73D853-5716-9204-5B72-E9F2C2EAEF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50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C917DA-AECB-3479-93CC-DCC73BD38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9BD60F-EEEC-7225-D892-029F28A0C8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851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8227F0-6EF1-DB37-0C1B-542F834F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BEA018-B80F-B177-29C7-AE7B28771B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54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B523D6-3AE4-4D9B-0E9F-0BED8E2E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DAAFA-B333-7C9D-F49D-31988632B6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84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37EB00-FD77-33C5-6AEA-78C80C23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467BB-D9E9-E0E4-E678-B4EAC294AE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37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FD17BB-925C-EA96-1DAA-02F8A434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297D4-6DDC-8A17-6C33-DD106ABA96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18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555D3A-076A-BF26-4DA1-58B03CA8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8166F-B940-3B11-0559-F1007F2630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8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275D3E-F788-6325-CF0D-369D97874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Antibody Incompatible Transplants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ED4F68-E8DE-BC07-268E-017DB259B5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58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210C47-5A3A-9FCF-52D8-52B437E2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53F86-8211-0A4E-C30E-3C86952E1B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362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2DD766-A4E8-9714-EDA2-554E24A4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07CA3-8564-D171-52B3-9191FEA2B1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796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C3D5FF-05D7-6789-ADC8-073475FF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558F78-A0B5-EF3D-7A77-1DFA740A6B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70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30C035-B004-6CDF-8A09-6306ACDA9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A708B-256A-3003-E0DF-8E4AE8145B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489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D830EB-C320-A531-F513-B3E248AB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2F5668-89B2-A725-03CB-B75B8910B2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488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3240CE-E961-5B7A-67A5-79A01ED8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Living Donor Follow-Up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66A645-EE8D-3872-3A4F-225AA6C231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860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0D4D99-1298-93D1-E926-634767C7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555FC-BA4F-A07E-15F7-C5817DD007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250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3E0965-5CA7-9B99-4CB1-A497ED5C6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020CB4-6B5A-3459-BA47-9AFDAD8A32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882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B1D621-EC87-7E8B-5BE0-F8CFAF65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04932D-5ED8-701F-FF92-3CAA821832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600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AD99B4-CF1E-DA8B-49BE-E70C22771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8B97D-A082-D6B7-1EC4-59D7C9BC51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78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7EFB6C-58B7-EE71-1700-93ED3B0B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6648EA-EFFA-A0C8-8514-26AB1F9F54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88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530E61-A15F-8D79-A322-CDF899C31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BE22FA-CDFC-59A5-A036-38FC44E3E9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041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6B1BBE-12D7-3825-8420-42C42DE6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728E0A-DB08-8CB1-8579-4B50448CB8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199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271421-0601-3BF9-D375-E792D7C5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60F78-A6C7-F947-43F6-4548ADFE1B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88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622699-40EF-A514-6CD9-4FE15C23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3DD1AE-0BC4-F94B-E2B8-27E6464A1C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401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F4BE40-5D31-8723-02EB-91A5AD4E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BC0969-BEDB-4B24-07E5-C95BEF6B4B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917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308692-F68F-D327-43FE-59122BED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Recipient Graft and Patient survival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F9152-9009-0E09-D110-DE2EC0339C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462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A2CCE8-AD4B-DDC6-AE77-2809537F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B966CD-E731-ADB6-0CC5-B0B82A5724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897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A76F9A-C591-219A-5C00-02537511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CA724-0B90-4004-1340-6A1B4231DE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789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F118F3-881B-9EA9-9550-12FDE6AC1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DC3768-F01F-6FAB-D0A6-5BD946B07A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360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601477-8678-0910-9A59-42B784EF5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2D27C6-A869-9B32-31A0-A077564ECB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750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2DD3AD-9D88-6E0D-9F57-D008DC64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6BB5A6-C97E-EE32-CDC8-CA30A4A01F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173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17091A-7236-3E67-DB13-5DF1AEEAD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647C14-9F52-C5E0-9BD3-2E81DF5BC4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413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008609-109A-A175-2D26-78328289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840CF3-D1BF-F56E-873D-45E3D1444B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400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BCB14C-89E4-BE8B-62A2-C82004C7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AB472B-22D6-4293-6A2F-AF88D0F33D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55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Aptos</vt:lpstr>
      <vt:lpstr>Aptos Display</vt:lpstr>
      <vt:lpstr>Arial</vt:lpstr>
      <vt:lpstr>Office Theme</vt:lpstr>
      <vt:lpstr>Annual Report on Living Donor Kidney Transplantation 2024/25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Demographic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 Living Kidney Sharing Schemes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Antibody Incompatible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Living Donor Follow-Up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Recipient Graft and Patient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Richards</dc:creator>
  <cp:lastModifiedBy>Sam Richards</cp:lastModifiedBy>
  <cp:revision>1</cp:revision>
  <dcterms:created xsi:type="dcterms:W3CDTF">2025-09-05T11:44:39Z</dcterms:created>
  <dcterms:modified xsi:type="dcterms:W3CDTF">2025-09-05T11:44:39Z</dcterms:modified>
</cp:coreProperties>
</file>