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FF606-BFA1-52A5-3227-1A13888BF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AEBBC-64EA-341A-B3F0-311D8543A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5000-3D3D-4494-ACED-79B28CE93C7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B84171-885B-4514-49E5-7A5A445DB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32475-AC27-0230-7352-EA4ABD81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8AF0-07E5-4400-AB32-4400229E4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97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7FEA6B-3C6F-4203-3848-79EE5908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8F10B-313A-18BA-2345-B2C1CC909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033E0-D151-DA49-1211-AB02ACF67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BC5000-3D3D-4494-ACED-79B28CE93C7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05D45-7C34-8B17-1D02-1CBA9A99E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00BE8-0DE0-205E-8F4F-A5F8864A1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A08AF0-07E5-4400-AB32-4400229E4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27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EA98D9-F171-151E-802A-8D27DCC0F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B748D4-FB87-3876-178E-6F2F5DDAA5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57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6AEE99-0194-72A3-CA48-89C189324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Introduction</a:t>
            </a:r>
            <a:endParaRPr lang="en-GB" altLang="de-DE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490B6C-9188-F711-4593-1F0A19C18A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96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99334E-E683-8EED-B23C-6DD1D5FCF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FEE1B8-7276-F213-236C-C3A443E60A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CE292F-C952-37DE-6A34-06D8B1FF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0D5889-9DBD-11B6-D5D3-32025F621F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6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F0F88C-38FE-6A52-EF23-2DB1AAC98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CDD07C-158E-332A-B223-8AEA437C00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98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6891E8-EF2B-18A9-98CF-1E8BFA71D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82858C-5758-DF51-3312-32F620ECEC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22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15AF90-1F59-FF03-FE88-C24D06BDE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5C06FF-A339-E1FC-14A0-DE438FEC89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1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DBDCF0-4897-3386-4BDE-8FD376E6F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709F5C-FD93-436B-2AF4-126A394D02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4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DF1321-097A-3BC6-210C-6FC088FA3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BA843A-C719-6AF3-A269-ECFF121481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72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6CE04D-2114-BE35-749C-46CC1A77F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45635B-055C-CB64-A661-18F8F7D577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32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6457DD-968C-35A3-CEA8-4BAD0A123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1CCB32-0DDA-6DAB-C8F4-DDD53676FD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9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5299E3-6232-E89F-7A2D-8840F251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69AD44-C441-5BC7-9288-C5F9B80105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04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4C3300-A7AF-4624-EB59-205C8914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1FD439-21FE-AE0D-A956-9CC82636AC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11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7F9FEF-FD94-D4FD-0A8D-E83144AA9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84F049-DA61-EDCE-D0D2-06498403AB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16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7D18D0-3563-E44C-2FA7-AED2ADC46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96EA45-4C21-2303-8DF9-1DDFB1704A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62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6924EC-498B-012E-ABA0-76C662820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95CB60-25A7-ED15-6B14-0BE6F5E1F0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714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78FA84-2683-6A73-7825-F7A72B282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A96483-A808-FAD8-7C58-A7A319A1EE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63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837D71-999C-826E-A941-CCB1BB66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5A0725-55D5-9FC0-8E39-3AB160E37C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46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BB0695-06F7-095A-0A4D-C7132587D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8759F4-5396-9F76-3D15-E31E72DDA7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17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380C34-72C6-BB33-4CA1-37119692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B4017E-08B8-1767-37FE-D36568B2CA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22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781784-EF97-CD2F-1CF4-3A2564C6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B1D1E-3980-76C0-6652-AA549623F1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7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4D892D-DA70-C001-8C9E-936F883BD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C7FE49-2B28-F981-B6AC-B78BFD24AB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18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043DB7-23E7-FDD4-533F-05D450C5E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06FB4F-9ED4-70B2-B59C-BCD351835F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09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EB9247-4A7A-16F9-47F3-93C65AAD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AADACF-FEAD-5880-1FBA-B8E8D7C88A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51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87AF56-A6DF-DA19-9B0F-96AF052B6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1F6D8-2623-ED18-C4B7-A4E2D7A9AB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05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0D61CC-D2A1-3887-0942-EEC50E3C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14B54D-0D9E-EE15-0A43-848C451313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84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BCAB45-35C8-42FD-26FA-31ABB9711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195C52-25EF-31F0-1A20-F7594E5F12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47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926CF6-6359-5B88-2611-98C734468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5B673-4EFA-BE0C-F050-9D3D2AFB4A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33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ADDB59-5F78-B538-B021-20BDF5E81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2ADBF5-640C-ECA0-0E90-E3C16A5A97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82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Aptos</vt:lpstr>
      <vt:lpstr>Aptos Display</vt:lpstr>
      <vt:lpstr>Arial</vt:lpstr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Jacobs</dc:creator>
  <cp:lastModifiedBy>Maria Jacobs</cp:lastModifiedBy>
  <cp:revision>1</cp:revision>
  <dcterms:created xsi:type="dcterms:W3CDTF">2025-09-03T10:01:13Z</dcterms:created>
  <dcterms:modified xsi:type="dcterms:W3CDTF">2025-09-03T10:01:13Z</dcterms:modified>
</cp:coreProperties>
</file>