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EEFCC-23CB-F72E-13AA-82684C927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EDF6C7-795E-542D-D183-FC5EC8E47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5EAFF-B507-440C-AF76-B88721270DCA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E47FF5-4807-3645-7749-37EFF1D95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694111-2A5E-B08F-3063-48A1AD734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2350D-0E12-4324-94E6-24A8A5ADEE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413471-4488-24EA-7FD2-E1504CB43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7E3B9-733F-809D-4EBE-9F03E395D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EDB4F-1198-41D7-7AC9-ACEEA4CB9A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55EAFF-B507-440C-AF76-B88721270DCA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80DF-9C5D-4340-E822-E6A11421FB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1303B-CD05-0474-B50D-0D63BE5BA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22350D-0E12-4324-94E6-24A8A5ADEE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80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524A3A1-513A-40F7-2DB6-ED17A7060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/>
              <a:t>Annual Report on Kidney Transplantation 2024/25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4AC7C4-BB3D-014A-959F-0AE2E89F48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48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8A7585-5D46-A8FA-917A-3F7D64703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Introduction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8E4A20-1594-6AF3-0DBB-932EF6724A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56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C17EA8-9AA9-0A64-C35C-FA4D3A62F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A9DA56-669E-914E-BEAD-E197461DA9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63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7670AF-B32B-EA33-4BDD-2C7CCC92F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9B8AEC-2849-8618-BAB8-BC933DACDE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5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90C999-965D-CBC9-DA5B-1309C8A5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B5F435-025E-512D-D169-3C3FB22612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36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2ED376-43E0-E210-CFE4-8D8D60BA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AA0C55-7A12-17AF-5259-538C516FEA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64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4EE494-6F33-914A-9C72-3B2A4C119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D7AA63-67BB-6AE6-137A-3462E5D1E8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73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7DDD21-2FFE-C25C-7030-573590B82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A4C7A2-F259-8D26-77E6-03319520B1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20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F9BFD4-D255-DDF1-8DB5-7226CC1A7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3AD61-D242-86AF-86FA-368249599E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17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73D241B-2BC9-F215-0A6E-7B9E96AA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4C0927-F4E2-402E-8CFC-F8F2522F04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69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8DEDB2-31B5-94A1-EAF6-BD98247CD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Adult Kidney Transplant List</a:t>
            </a:r>
            <a:r>
              <a:rPr lang="en-GB" sz="4400"/>
              <a:t> 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8A55DB-D7FA-D70D-E651-59F19A2AA4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80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BD5B85-93DB-F7D5-F294-D48DFBD18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2AA340-3C3C-4F99-3843-9E8EA65ADA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32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304BE8-ACFE-9D40-B058-1AD6036F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5C6CAA-BC65-B6CD-6AD4-C45F00CEDD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82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BE950B-AAAA-4556-E1CE-D0761D3C4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56137A-4884-F9A4-345C-8506DA3488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04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DB9F32-EE27-8D73-8037-0CAE2515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6F61E6-D51C-EC86-FF23-1AA0A460E9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66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9CA01D-3C6A-C9CF-37A2-440B07444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A0C2E6-D41B-04C1-5D31-49FDBDE8C7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97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3417FA-62A5-8E92-2A67-27F62594C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F456BF-9CA9-3EC6-9A31-7842CB5696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27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0609FC-3638-6C45-9956-36B8B1F2C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83D279-B5F6-5D90-971D-159C75324E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51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963D6C-5E3D-AD15-3712-59754604B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27A737-AF8D-979B-BAAD-2EA927585B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86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034D38-3F3D-1F46-51D7-4B55B6D8D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A6906E-AEBA-6312-9985-25FAD10989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81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3C3C11-FE61-42B3-7A95-CB98F7FCF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357BF3-A78F-4104-8E78-36831B5384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21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37E317-FCF3-3BE8-1DB0-EAAF21A0F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2CB0A0-22C7-8F13-70E8-A941CC396A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9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D05AEDB-37C1-EC3A-DDB5-12AC73C60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10A284-0F95-D937-1B17-BCA043F764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75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646A69-2684-0015-30E9-5CBEE3ACB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9EFAA5-F31C-12A9-434E-53D52A7861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9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0BD8BC-47AB-497E-28EB-144C9EA58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E47E93-5E78-805E-47A7-0E745EB9BE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09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FAD62E4-B18B-263C-EFCB-316CC2DBC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21583A-2F07-ADBF-527F-BFB7DC6736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59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587243-85C9-B46B-C4AC-2C8DAE6A2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B402F2-7FDC-53AD-134D-9A77D5652A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801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BBF5BD-8616-62D6-5826-054A6CED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Response to Adult Kidney</a:t>
            </a:r>
            <a:br>
              <a:rPr lang="en-GB" sz="4400" b="1"/>
            </a:br>
            <a:r>
              <a:rPr lang="en-GB" sz="4400" b="1"/>
              <a:t>Offers</a:t>
            </a:r>
            <a:r>
              <a:rPr lang="en-GB" sz="4400"/>
              <a:t> 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874A65-2328-1505-772A-716717C21E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01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097D63-ED0C-707B-D81A-831F52193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CE73C0-46DC-B8C6-3DDF-56A055EBBE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35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787917-E1B9-4028-D142-A6CDA4C7D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E9D794-4340-7481-E9F5-41023D10B9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677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9A2ECA-931A-E1E6-155C-1E8333A1B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111494-015B-6D79-C2F8-F8065D1A68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64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EF6137-96A2-0AEA-7777-383471510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BC003C-55B1-5688-1EEE-0FEBC40E72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484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E7E0B2-C4D8-A642-C430-E5E12880A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Adult Kidney Transplants</a:t>
            </a:r>
            <a:endParaRPr lang="en-GB" sz="4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748478-179A-16F6-739C-111E9D8C34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852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07EFB4-91B0-9EE0-4D71-01E126A3B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86714B-316E-4073-E036-95EB08B047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87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4F8651-76B6-2C55-C34B-FC68B9AE8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B2A2DC-F51D-275C-DF8E-45D985FDB9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96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F5971E-7A96-609F-BA24-E45992643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7CC2EC-03E0-B299-1844-640C9CEE81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104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916CA5-7F7A-6FCE-EC62-A12CBB19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965632-B67B-FF9D-ABFD-0E84C3CB74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66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9ED250-0CA9-3E72-BC37-DE25E22A8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D9594E-E18A-C1B3-73B2-62EC7ABBDC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8780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9D9DC8-C8C5-D80F-4ED1-40891492E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FFE667-5428-03AA-A26A-E0AB7771E0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8407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A8B175-B294-8302-F426-10E06D19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9C51C4-54C0-C70C-9BE4-4EC77488B0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058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542441-87FD-03A3-5E5D-D643C1716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16C13E-6129-65E2-A44A-6CD02A13B4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296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3BCCD9-6296-C119-9DEC-DAA76FA2C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0E58A4-A532-5C82-C16E-27D0FC9770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5609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F6E59B-18C2-7B22-63D6-1EFD65710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046F92-4875-A7E5-EB4C-EC7E8FAF90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10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86EE7D-06A0-4BB3-68B3-138ADC754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D418EB-7BC4-C4F0-9BE2-F0720D5813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425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B1F065D-888A-ABAD-67A1-338AA4A5C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772A59-09FA-0A87-3666-73C0703054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576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08C49D-0A0C-4AAB-112A-C9E23809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E1F1C5-BF57-5578-7FE6-2E251B2153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47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C4AEBF-C839-2584-54C3-6F763F727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19C11E-D9C7-B948-4DE0-23D78FCF36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200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504C3A-4408-E8D7-3F3D-3700958BF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7C4336-D8FD-A5A0-5DE1-00EC7EECD0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5972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36D881-1C55-0F20-7437-41319CFF1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147B6B-CB25-0608-30CA-18DD06D8D2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764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B22737-076B-13CD-79E5-EC65B44E3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7511BC-E049-EBE3-6918-D8A9521FEA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3195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82E026-981B-433F-689B-89CA0567A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5D0A4D-E3D6-798D-1777-DA895C2B7D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286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F11D28-66C8-BB81-0511-3EB201671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FB1B30-6D24-3AB0-B325-56B6D7AA8F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502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DD05C1-2299-A4E5-1D66-233AAA0B5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5E4324-E8DF-935E-D548-441DFADCC0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1029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F9032E-579A-7FEF-53BB-C99B171D8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BF9DDB-311D-F714-9C80-6055102CF8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07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94D118-F247-DC95-1243-51D6005BD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39F9EB-F53F-54EA-A677-2970098014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2197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8C5AE8-E2F5-A66C-5862-7681125F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EB3F5D-7050-D5B8-AD39-588632E825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731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8EC9CF-5869-4F1C-A7B9-8B6EF7F91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EAD97B-F670-95A2-DA9A-FF373BDB8C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843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123F9D6-98A2-7DA5-5784-89CDA8170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Paediatric Kidney Transplant</a:t>
            </a:r>
            <a:br>
              <a:rPr lang="en-GB" sz="4400" b="1"/>
            </a:br>
            <a:r>
              <a:rPr lang="en-GB" sz="4400" b="1"/>
              <a:t>List</a:t>
            </a:r>
            <a:endParaRPr lang="en-GB" sz="4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740B53-525A-3D2A-BE2B-2B24F34C60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781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C8C720-8D82-CF37-F2E1-DAD3C389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F9C169-DE12-1EC0-BC8E-163C8F3E1F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996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79A4A3-C549-73F9-68A6-FB0D77DF6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669044-5D4B-9BA7-B421-364F310AC1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8418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4D57F4-3E3E-E9AA-917D-5028D333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169E5C-F8A7-8C42-F99A-8811BF786E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473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2F454B-1767-BEDE-8850-CEE7BE2C8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7C1B00-DC08-8292-F8A7-B1004A3CFF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085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F7FA97-0163-7A45-147F-8D7EC2597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D17965-DBCE-FF28-0213-91110B607E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460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AD0FAE-9486-925B-8A10-E5363EE06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AC6CA0-FCCA-9235-5497-3C910C69FB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340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C6D12D-C3A8-F6CA-71DC-C546CBEEE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F1C2FA-B9E7-7904-0FA1-25B2F29C4A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0923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B98046-23F4-787D-5EBB-81D2F572D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1D01EC-0AC9-10A3-BE6C-99B2A61381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157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FD1080-54D8-F002-E708-AF20E85C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3351D2-9B94-F7B0-4E01-30B2BD0421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344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3F488E-0494-DD68-CBEE-A5D4BF962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229F90-523B-2D8C-DBAF-E5E108B33A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958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D02805-BD7D-46D9-7BFA-26E944085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564ECE-7947-65D6-9EED-14C36455BB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864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748357-1E22-DC03-2276-06DF423CE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38440B-A4D8-2A26-4B8D-082F42A403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596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ACE5CC-91A7-244E-6C73-2667DB16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Response to Paediatric Kidney Offers</a:t>
            </a:r>
            <a:endParaRPr lang="en-GB" sz="4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B09B3F-73B8-37F8-02D6-B9096CD324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249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8B32D5-5350-39D8-7AD4-505232267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7DE2F9-0FE8-9622-9B1A-52CC110115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957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A969A9-EBE1-EF6E-398C-D1F83515D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Paediatric Kidney Transplants</a:t>
            </a:r>
            <a:endParaRPr lang="en-GB" sz="4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F6ACD0-00A6-861E-4C65-FA9FA6B629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138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1BF739-D9A8-7E82-8A31-FF06E6275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0E67B9-DF93-9C01-1881-9F1E830870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281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F7E162-8D96-C754-18E6-FB6401650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63674F-7097-4D0A-0085-4957F5F19E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435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08833F-27EA-C5B4-8509-8075AEA6F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5436A4-77FF-E791-128F-E97AEF0BCC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0398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9832D4-C6BE-E045-ECC7-E5D3E3531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0A7280-80F3-BCDA-C023-A81609B809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153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945907-796B-20EB-1126-2AF1F9C1B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B63C5A-F921-9D37-DBC5-DBA3966E19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25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DFFEA7-3A05-FAF0-0551-24AEBEE4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B68ED7-54D0-35C6-267A-6ED13A081A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0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Widescreen</PresentationFormat>
  <Paragraphs>8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3" baseType="lpstr">
      <vt:lpstr>Aptos</vt:lpstr>
      <vt:lpstr>Aptos Display</vt:lpstr>
      <vt:lpstr>Arial</vt:lpstr>
      <vt:lpstr>Office Theme</vt:lpstr>
      <vt:lpstr>Annual Report on Kidney Transplantation 2024/25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Kidney Transplant List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to Adult Kidney Offers </vt:lpstr>
      <vt:lpstr>PowerPoint Presentation</vt:lpstr>
      <vt:lpstr>PowerPoint Presentation</vt:lpstr>
      <vt:lpstr>PowerPoint Presentation</vt:lpstr>
      <vt:lpstr>PowerPoint Presentation</vt:lpstr>
      <vt:lpstr>Adult Kidney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Paediatric Kidney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to Paediatric Kidney Offers</vt:lpstr>
      <vt:lpstr>PowerPoint Presentation</vt:lpstr>
      <vt:lpstr>Paediatric Kidney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Jacobs</dc:creator>
  <cp:lastModifiedBy>Maria Jacobs</cp:lastModifiedBy>
  <cp:revision>1</cp:revision>
  <dcterms:created xsi:type="dcterms:W3CDTF">2025-08-28T10:27:03Z</dcterms:created>
  <dcterms:modified xsi:type="dcterms:W3CDTF">2025-08-28T10:27:03Z</dcterms:modified>
</cp:coreProperties>
</file>